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8"/>
  </p:notesMasterIdLst>
  <p:handoutMasterIdLst>
    <p:handoutMasterId r:id="rId119"/>
  </p:handoutMasterIdLst>
  <p:sldIdLst>
    <p:sldId id="256" r:id="rId5"/>
    <p:sldId id="257" r:id="rId6"/>
    <p:sldId id="258" r:id="rId7"/>
    <p:sldId id="259" r:id="rId8"/>
    <p:sldId id="260" r:id="rId9"/>
    <p:sldId id="385" r:id="rId10"/>
    <p:sldId id="386" r:id="rId11"/>
    <p:sldId id="384" r:id="rId12"/>
    <p:sldId id="262" r:id="rId13"/>
    <p:sldId id="387" r:id="rId14"/>
    <p:sldId id="388" r:id="rId15"/>
    <p:sldId id="263" r:id="rId16"/>
    <p:sldId id="264" r:id="rId17"/>
    <p:sldId id="265" r:id="rId18"/>
    <p:sldId id="266" r:id="rId19"/>
    <p:sldId id="267" r:id="rId20"/>
    <p:sldId id="268" r:id="rId21"/>
    <p:sldId id="269" r:id="rId22"/>
    <p:sldId id="368" r:id="rId23"/>
    <p:sldId id="270" r:id="rId24"/>
    <p:sldId id="304" r:id="rId25"/>
    <p:sldId id="305" r:id="rId26"/>
    <p:sldId id="307" r:id="rId27"/>
    <p:sldId id="308" r:id="rId28"/>
    <p:sldId id="275" r:id="rId29"/>
    <p:sldId id="276" r:id="rId30"/>
    <p:sldId id="323" r:id="rId31"/>
    <p:sldId id="324" r:id="rId32"/>
    <p:sldId id="325" r:id="rId33"/>
    <p:sldId id="362" r:id="rId34"/>
    <p:sldId id="361" r:id="rId35"/>
    <p:sldId id="326" r:id="rId36"/>
    <p:sldId id="358" r:id="rId37"/>
    <p:sldId id="359" r:id="rId38"/>
    <p:sldId id="360" r:id="rId39"/>
    <p:sldId id="327" r:id="rId40"/>
    <p:sldId id="328" r:id="rId41"/>
    <p:sldId id="332" r:id="rId42"/>
    <p:sldId id="333" r:id="rId43"/>
    <p:sldId id="278" r:id="rId44"/>
    <p:sldId id="279" r:id="rId45"/>
    <p:sldId id="363" r:id="rId46"/>
    <p:sldId id="280" r:id="rId47"/>
    <p:sldId id="281" r:id="rId48"/>
    <p:sldId id="282" r:id="rId49"/>
    <p:sldId id="283" r:id="rId50"/>
    <p:sldId id="366" r:id="rId51"/>
    <p:sldId id="365" r:id="rId52"/>
    <p:sldId id="367" r:id="rId53"/>
    <p:sldId id="284" r:id="rId54"/>
    <p:sldId id="285" r:id="rId55"/>
    <p:sldId id="286" r:id="rId56"/>
    <p:sldId id="287" r:id="rId57"/>
    <p:sldId id="288" r:id="rId58"/>
    <p:sldId id="344" r:id="rId59"/>
    <p:sldId id="289" r:id="rId60"/>
    <p:sldId id="357" r:id="rId61"/>
    <p:sldId id="290" r:id="rId62"/>
    <p:sldId id="329" r:id="rId63"/>
    <p:sldId id="330" r:id="rId64"/>
    <p:sldId id="291" r:id="rId65"/>
    <p:sldId id="331" r:id="rId66"/>
    <p:sldId id="292" r:id="rId67"/>
    <p:sldId id="293" r:id="rId68"/>
    <p:sldId id="294" r:id="rId69"/>
    <p:sldId id="295" r:id="rId70"/>
    <p:sldId id="296" r:id="rId71"/>
    <p:sldId id="301" r:id="rId72"/>
    <p:sldId id="302" r:id="rId73"/>
    <p:sldId id="303" r:id="rId74"/>
    <p:sldId id="309" r:id="rId75"/>
    <p:sldId id="364" r:id="rId76"/>
    <p:sldId id="346" r:id="rId77"/>
    <p:sldId id="345" r:id="rId78"/>
    <p:sldId id="351" r:id="rId79"/>
    <p:sldId id="352" r:id="rId80"/>
    <p:sldId id="311" r:id="rId81"/>
    <p:sldId id="312" r:id="rId82"/>
    <p:sldId id="347" r:id="rId83"/>
    <p:sldId id="313" r:id="rId84"/>
    <p:sldId id="348" r:id="rId85"/>
    <p:sldId id="334" r:id="rId86"/>
    <p:sldId id="335" r:id="rId87"/>
    <p:sldId id="336" r:id="rId88"/>
    <p:sldId id="337" r:id="rId89"/>
    <p:sldId id="338" r:id="rId90"/>
    <p:sldId id="339" r:id="rId91"/>
    <p:sldId id="341" r:id="rId92"/>
    <p:sldId id="349" r:id="rId93"/>
    <p:sldId id="350" r:id="rId94"/>
    <p:sldId id="353" r:id="rId95"/>
    <p:sldId id="354" r:id="rId96"/>
    <p:sldId id="355" r:id="rId97"/>
    <p:sldId id="356" r:id="rId98"/>
    <p:sldId id="342" r:id="rId99"/>
    <p:sldId id="380" r:id="rId100"/>
    <p:sldId id="381" r:id="rId101"/>
    <p:sldId id="382" r:id="rId102"/>
    <p:sldId id="383" r:id="rId103"/>
    <p:sldId id="369" r:id="rId104"/>
    <p:sldId id="370" r:id="rId105"/>
    <p:sldId id="371" r:id="rId106"/>
    <p:sldId id="372" r:id="rId107"/>
    <p:sldId id="373" r:id="rId108"/>
    <p:sldId id="374" r:id="rId109"/>
    <p:sldId id="375" r:id="rId110"/>
    <p:sldId id="376" r:id="rId111"/>
    <p:sldId id="377" r:id="rId112"/>
    <p:sldId id="378" r:id="rId113"/>
    <p:sldId id="317" r:id="rId114"/>
    <p:sldId id="320" r:id="rId115"/>
    <p:sldId id="379" r:id="rId116"/>
    <p:sldId id="32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26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364"/>
    <a:srgbClr val="F05F23"/>
    <a:srgbClr val="F03723"/>
    <a:srgbClr val="F2F2F2"/>
    <a:srgbClr val="F5911E"/>
    <a:srgbClr val="918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89DA7-DA24-4B8D-ACD8-BA1408E92453}" v="9" dt="2021-05-07T17:52:31.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32"/>
      </p:cViewPr>
      <p:guideLst>
        <p:guide orient="horz" pos="1162"/>
        <p:guide pos="261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handoutMaster" Target="handoutMasters/handout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ri Mohare" userId="670915fe-0a8e-43ff-ba54-86a75c179a67" providerId="ADAL" clId="{FC3E430C-1DD1-4667-83EC-D74C9F2ADD97}"/>
    <pc:docChg chg="undo custSel addSld delSld modSld sldOrd">
      <pc:chgData name="Gayatri Mohare" userId="670915fe-0a8e-43ff-ba54-86a75c179a67" providerId="ADAL" clId="{FC3E430C-1DD1-4667-83EC-D74C9F2ADD97}" dt="2020-08-25T13:16:43.230" v="114" actId="47"/>
      <pc:docMkLst>
        <pc:docMk/>
      </pc:docMkLst>
      <pc:sldChg chg="new del">
        <pc:chgData name="Gayatri Mohare" userId="670915fe-0a8e-43ff-ba54-86a75c179a67" providerId="ADAL" clId="{FC3E430C-1DD1-4667-83EC-D74C9F2ADD97}" dt="2020-08-25T13:03:43.149" v="1" actId="680"/>
        <pc:sldMkLst>
          <pc:docMk/>
          <pc:sldMk cId="3192986710" sldId="384"/>
        </pc:sldMkLst>
      </pc:sldChg>
      <pc:sldChg chg="addSp delSp modSp add del mod ord">
        <pc:chgData name="Gayatri Mohare" userId="670915fe-0a8e-43ff-ba54-86a75c179a67" providerId="ADAL" clId="{FC3E430C-1DD1-4667-83EC-D74C9F2ADD97}" dt="2020-08-25T13:16:43.230" v="114" actId="47"/>
        <pc:sldMkLst>
          <pc:docMk/>
          <pc:sldMk cId="3732217137" sldId="384"/>
        </pc:sldMkLst>
        <pc:spChg chg="del">
          <ac:chgData name="Gayatri Mohare" userId="670915fe-0a8e-43ff-ba54-86a75c179a67" providerId="ADAL" clId="{FC3E430C-1DD1-4667-83EC-D74C9F2ADD97}" dt="2020-08-25T13:04:13.787" v="5" actId="478"/>
          <ac:spMkLst>
            <pc:docMk/>
            <pc:sldMk cId="3732217137" sldId="384"/>
            <ac:spMk id="2" creationId="{3BA55CC0-B492-418E-A2A4-59E6AEFB3520}"/>
          </ac:spMkLst>
        </pc:spChg>
        <pc:spChg chg="del">
          <ac:chgData name="Gayatri Mohare" userId="670915fe-0a8e-43ff-ba54-86a75c179a67" providerId="ADAL" clId="{FC3E430C-1DD1-4667-83EC-D74C9F2ADD97}" dt="2020-08-25T13:04:13.787" v="5" actId="478"/>
          <ac:spMkLst>
            <pc:docMk/>
            <pc:sldMk cId="3732217137" sldId="384"/>
            <ac:spMk id="4" creationId="{6C205F28-D77F-4DDB-BFA2-06B5C80A4334}"/>
          </ac:spMkLst>
        </pc:spChg>
        <pc:spChg chg="add del mod">
          <ac:chgData name="Gayatri Mohare" userId="670915fe-0a8e-43ff-ba54-86a75c179a67" providerId="ADAL" clId="{FC3E430C-1DD1-4667-83EC-D74C9F2ADD97}" dt="2020-08-25T13:04:15.669" v="6" actId="478"/>
          <ac:spMkLst>
            <pc:docMk/>
            <pc:sldMk cId="3732217137" sldId="384"/>
            <ac:spMk id="5" creationId="{6EB4D105-49B8-4C4E-BF27-DEEF2BFF60B4}"/>
          </ac:spMkLst>
        </pc:spChg>
        <pc:grpChg chg="add del mod">
          <ac:chgData name="Gayatri Mohare" userId="670915fe-0a8e-43ff-ba54-86a75c179a67" providerId="ADAL" clId="{FC3E430C-1DD1-4667-83EC-D74C9F2ADD97}" dt="2020-08-25T13:08:40.606" v="77" actId="165"/>
          <ac:grpSpMkLst>
            <pc:docMk/>
            <pc:sldMk cId="3732217137" sldId="384"/>
            <ac:grpSpMk id="16" creationId="{948B1A5E-F3DE-4677-8F6A-CD19E0C7B056}"/>
          </ac:grpSpMkLst>
        </pc:grpChg>
        <pc:grpChg chg="add del mod">
          <ac:chgData name="Gayatri Mohare" userId="670915fe-0a8e-43ff-ba54-86a75c179a67" providerId="ADAL" clId="{FC3E430C-1DD1-4667-83EC-D74C9F2ADD97}" dt="2020-08-25T13:09:15.388" v="84" actId="165"/>
          <ac:grpSpMkLst>
            <pc:docMk/>
            <pc:sldMk cId="3732217137" sldId="384"/>
            <ac:grpSpMk id="17" creationId="{F9C120AC-527E-4B3F-A03E-4BE24A8B7144}"/>
          </ac:grpSpMkLst>
        </pc:grpChg>
        <pc:picChg chg="add mod topLvl">
          <ac:chgData name="Gayatri Mohare" userId="670915fe-0a8e-43ff-ba54-86a75c179a67" providerId="ADAL" clId="{FC3E430C-1DD1-4667-83EC-D74C9F2ADD97}" dt="2020-08-25T13:09:15.388" v="84" actId="165"/>
          <ac:picMkLst>
            <pc:docMk/>
            <pc:sldMk cId="3732217137" sldId="384"/>
            <ac:picMk id="7" creationId="{B7716C89-F444-4147-A1EA-7A9583AEBC55}"/>
          </ac:picMkLst>
        </pc:picChg>
        <pc:picChg chg="add mod topLvl">
          <ac:chgData name="Gayatri Mohare" userId="670915fe-0a8e-43ff-ba54-86a75c179a67" providerId="ADAL" clId="{FC3E430C-1DD1-4667-83EC-D74C9F2ADD97}" dt="2020-08-25T13:09:15.388" v="84" actId="165"/>
          <ac:picMkLst>
            <pc:docMk/>
            <pc:sldMk cId="3732217137" sldId="384"/>
            <ac:picMk id="9" creationId="{10A94255-1AE9-4560-A815-A3216DB1ECBB}"/>
          </ac:picMkLst>
        </pc:picChg>
        <pc:picChg chg="add mod topLvl">
          <ac:chgData name="Gayatri Mohare" userId="670915fe-0a8e-43ff-ba54-86a75c179a67" providerId="ADAL" clId="{FC3E430C-1DD1-4667-83EC-D74C9F2ADD97}" dt="2020-08-25T13:09:15.388" v="84" actId="165"/>
          <ac:picMkLst>
            <pc:docMk/>
            <pc:sldMk cId="3732217137" sldId="384"/>
            <ac:picMk id="11" creationId="{9B358ED7-9082-4FED-B0B3-A089443F1A24}"/>
          </ac:picMkLst>
        </pc:picChg>
        <pc:picChg chg="add mod topLvl">
          <ac:chgData name="Gayatri Mohare" userId="670915fe-0a8e-43ff-ba54-86a75c179a67" providerId="ADAL" clId="{FC3E430C-1DD1-4667-83EC-D74C9F2ADD97}" dt="2020-08-25T13:09:15.388" v="84" actId="165"/>
          <ac:picMkLst>
            <pc:docMk/>
            <pc:sldMk cId="3732217137" sldId="384"/>
            <ac:picMk id="13" creationId="{F8F49869-3C53-4F57-AB73-D19EAC2F34F8}"/>
          </ac:picMkLst>
        </pc:picChg>
        <pc:picChg chg="add mod topLvl">
          <ac:chgData name="Gayatri Mohare" userId="670915fe-0a8e-43ff-ba54-86a75c179a67" providerId="ADAL" clId="{FC3E430C-1DD1-4667-83EC-D74C9F2ADD97}" dt="2020-08-25T13:09:15.388" v="84" actId="165"/>
          <ac:picMkLst>
            <pc:docMk/>
            <pc:sldMk cId="3732217137" sldId="384"/>
            <ac:picMk id="15" creationId="{C5E7FE4C-E4F3-4DA2-8602-276F6191B8DF}"/>
          </ac:picMkLst>
        </pc:picChg>
      </pc:sldChg>
      <pc:sldChg chg="addSp modSp add del mod">
        <pc:chgData name="Gayatri Mohare" userId="670915fe-0a8e-43ff-ba54-86a75c179a67" providerId="ADAL" clId="{FC3E430C-1DD1-4667-83EC-D74C9F2ADD97}" dt="2020-08-25T13:16:43.230" v="114" actId="47"/>
        <pc:sldMkLst>
          <pc:docMk/>
          <pc:sldMk cId="3612516027" sldId="385"/>
        </pc:sldMkLst>
        <pc:grpChg chg="add mod">
          <ac:chgData name="Gayatri Mohare" userId="670915fe-0a8e-43ff-ba54-86a75c179a67" providerId="ADAL" clId="{FC3E430C-1DD1-4667-83EC-D74C9F2ADD97}" dt="2020-08-25T13:10:57.588" v="108" actId="164"/>
          <ac:grpSpMkLst>
            <pc:docMk/>
            <pc:sldMk cId="3612516027" sldId="385"/>
            <ac:grpSpMk id="2" creationId="{B8154B7B-4179-463A-9172-D276A02B76AC}"/>
          </ac:grpSpMkLst>
        </pc:grpChg>
        <pc:picChg chg="mod">
          <ac:chgData name="Gayatri Mohare" userId="670915fe-0a8e-43ff-ba54-86a75c179a67" providerId="ADAL" clId="{FC3E430C-1DD1-4667-83EC-D74C9F2ADD97}" dt="2020-08-25T13:10:57.588" v="108" actId="164"/>
          <ac:picMkLst>
            <pc:docMk/>
            <pc:sldMk cId="3612516027" sldId="385"/>
            <ac:picMk id="7" creationId="{B7716C89-F444-4147-A1EA-7A9583AEBC55}"/>
          </ac:picMkLst>
        </pc:picChg>
        <pc:picChg chg="mod ord">
          <ac:chgData name="Gayatri Mohare" userId="670915fe-0a8e-43ff-ba54-86a75c179a67" providerId="ADAL" clId="{FC3E430C-1DD1-4667-83EC-D74C9F2ADD97}" dt="2020-08-25T13:10:57.588" v="108" actId="164"/>
          <ac:picMkLst>
            <pc:docMk/>
            <pc:sldMk cId="3612516027" sldId="385"/>
            <ac:picMk id="9" creationId="{10A94255-1AE9-4560-A815-A3216DB1ECBB}"/>
          </ac:picMkLst>
        </pc:picChg>
        <pc:picChg chg="mod ord">
          <ac:chgData name="Gayatri Mohare" userId="670915fe-0a8e-43ff-ba54-86a75c179a67" providerId="ADAL" clId="{FC3E430C-1DD1-4667-83EC-D74C9F2ADD97}" dt="2020-08-25T13:10:57.588" v="108" actId="164"/>
          <ac:picMkLst>
            <pc:docMk/>
            <pc:sldMk cId="3612516027" sldId="385"/>
            <ac:picMk id="11" creationId="{9B358ED7-9082-4FED-B0B3-A089443F1A24}"/>
          </ac:picMkLst>
        </pc:picChg>
        <pc:picChg chg="mod">
          <ac:chgData name="Gayatri Mohare" userId="670915fe-0a8e-43ff-ba54-86a75c179a67" providerId="ADAL" clId="{FC3E430C-1DD1-4667-83EC-D74C9F2ADD97}" dt="2020-08-25T13:10:57.588" v="108" actId="164"/>
          <ac:picMkLst>
            <pc:docMk/>
            <pc:sldMk cId="3612516027" sldId="385"/>
            <ac:picMk id="13" creationId="{F8F49869-3C53-4F57-AB73-D19EAC2F34F8}"/>
          </ac:picMkLst>
        </pc:picChg>
        <pc:picChg chg="mod ord">
          <ac:chgData name="Gayatri Mohare" userId="670915fe-0a8e-43ff-ba54-86a75c179a67" providerId="ADAL" clId="{FC3E430C-1DD1-4667-83EC-D74C9F2ADD97}" dt="2020-08-25T13:10:57.588" v="108" actId="164"/>
          <ac:picMkLst>
            <pc:docMk/>
            <pc:sldMk cId="3612516027" sldId="385"/>
            <ac:picMk id="15" creationId="{C5E7FE4C-E4F3-4DA2-8602-276F6191B8DF}"/>
          </ac:picMkLst>
        </pc:picChg>
      </pc:sldChg>
      <pc:sldChg chg="addSp delSp modSp add del mod">
        <pc:chgData name="Gayatri Mohare" userId="670915fe-0a8e-43ff-ba54-86a75c179a67" providerId="ADAL" clId="{FC3E430C-1DD1-4667-83EC-D74C9F2ADD97}" dt="2020-08-25T13:16:43.230" v="114" actId="47"/>
        <pc:sldMkLst>
          <pc:docMk/>
          <pc:sldMk cId="2539220108" sldId="386"/>
        </pc:sldMkLst>
        <pc:grpChg chg="del">
          <ac:chgData name="Gayatri Mohare" userId="670915fe-0a8e-43ff-ba54-86a75c179a67" providerId="ADAL" clId="{FC3E430C-1DD1-4667-83EC-D74C9F2ADD97}" dt="2020-08-25T13:12:47.916" v="110" actId="165"/>
          <ac:grpSpMkLst>
            <pc:docMk/>
            <pc:sldMk cId="2539220108" sldId="386"/>
            <ac:grpSpMk id="2" creationId="{B8154B7B-4179-463A-9172-D276A02B76AC}"/>
          </ac:grpSpMkLst>
        </pc:grpChg>
        <pc:grpChg chg="add mod">
          <ac:chgData name="Gayatri Mohare" userId="670915fe-0a8e-43ff-ba54-86a75c179a67" providerId="ADAL" clId="{FC3E430C-1DD1-4667-83EC-D74C9F2ADD97}" dt="2020-08-25T13:13:02.481" v="113" actId="164"/>
          <ac:grpSpMkLst>
            <pc:docMk/>
            <pc:sldMk cId="2539220108" sldId="386"/>
            <ac:grpSpMk id="3" creationId="{E4A2E549-0CFD-41C5-9A64-CC7DA9085B77}"/>
          </ac:grpSpMkLst>
        </pc:grpChg>
        <pc:picChg chg="mod topLvl">
          <ac:chgData name="Gayatri Mohare" userId="670915fe-0a8e-43ff-ba54-86a75c179a67" providerId="ADAL" clId="{FC3E430C-1DD1-4667-83EC-D74C9F2ADD97}" dt="2020-08-25T13:13:02.481" v="113" actId="164"/>
          <ac:picMkLst>
            <pc:docMk/>
            <pc:sldMk cId="2539220108" sldId="386"/>
            <ac:picMk id="7" creationId="{B7716C89-F444-4147-A1EA-7A9583AEBC55}"/>
          </ac:picMkLst>
        </pc:picChg>
        <pc:picChg chg="mod topLvl">
          <ac:chgData name="Gayatri Mohare" userId="670915fe-0a8e-43ff-ba54-86a75c179a67" providerId="ADAL" clId="{FC3E430C-1DD1-4667-83EC-D74C9F2ADD97}" dt="2020-08-25T13:13:02.481" v="113" actId="164"/>
          <ac:picMkLst>
            <pc:docMk/>
            <pc:sldMk cId="2539220108" sldId="386"/>
            <ac:picMk id="9" creationId="{10A94255-1AE9-4560-A815-A3216DB1ECBB}"/>
          </ac:picMkLst>
        </pc:picChg>
        <pc:picChg chg="mod topLvl">
          <ac:chgData name="Gayatri Mohare" userId="670915fe-0a8e-43ff-ba54-86a75c179a67" providerId="ADAL" clId="{FC3E430C-1DD1-4667-83EC-D74C9F2ADD97}" dt="2020-08-25T13:13:02.481" v="113" actId="164"/>
          <ac:picMkLst>
            <pc:docMk/>
            <pc:sldMk cId="2539220108" sldId="386"/>
            <ac:picMk id="11" creationId="{9B358ED7-9082-4FED-B0B3-A089443F1A24}"/>
          </ac:picMkLst>
        </pc:picChg>
        <pc:picChg chg="mod topLvl">
          <ac:chgData name="Gayatri Mohare" userId="670915fe-0a8e-43ff-ba54-86a75c179a67" providerId="ADAL" clId="{FC3E430C-1DD1-4667-83EC-D74C9F2ADD97}" dt="2020-08-25T13:13:02.481" v="113" actId="164"/>
          <ac:picMkLst>
            <pc:docMk/>
            <pc:sldMk cId="2539220108" sldId="386"/>
            <ac:picMk id="13" creationId="{F8F49869-3C53-4F57-AB73-D19EAC2F34F8}"/>
          </ac:picMkLst>
        </pc:picChg>
        <pc:picChg chg="mod topLvl">
          <ac:chgData name="Gayatri Mohare" userId="670915fe-0a8e-43ff-ba54-86a75c179a67" providerId="ADAL" clId="{FC3E430C-1DD1-4667-83EC-D74C9F2ADD97}" dt="2020-08-25T13:13:02.481" v="113" actId="164"/>
          <ac:picMkLst>
            <pc:docMk/>
            <pc:sldMk cId="2539220108" sldId="386"/>
            <ac:picMk id="15" creationId="{C5E7FE4C-E4F3-4DA2-8602-276F6191B8DF}"/>
          </ac:picMkLst>
        </pc:picChg>
      </pc:sldChg>
    </pc:docChg>
  </pc:docChgLst>
  <pc:docChgLst>
    <pc:chgData name="Praful Gaikwad" userId="6d625f07-567d-411e-93ab-8cb7ac402074" providerId="ADAL" clId="{DDD9EF69-624A-434E-BCA8-44A10F027DB5}"/>
    <pc:docChg chg="custSel addSld delSld modSld delMainMaster modMainMaster">
      <pc:chgData name="Praful Gaikwad" userId="6d625f07-567d-411e-93ab-8cb7ac402074" providerId="ADAL" clId="{DDD9EF69-624A-434E-BCA8-44A10F027DB5}" dt="2020-08-13T07:32:25.122" v="62"/>
      <pc:docMkLst>
        <pc:docMk/>
      </pc:docMkLst>
      <pc:sldChg chg="addSp modSp">
        <pc:chgData name="Praful Gaikwad" userId="6d625f07-567d-411e-93ab-8cb7ac402074" providerId="ADAL" clId="{DDD9EF69-624A-434E-BCA8-44A10F027DB5}" dt="2020-08-13T07:10:03.351" v="3" actId="1036"/>
        <pc:sldMkLst>
          <pc:docMk/>
          <pc:sldMk cId="3709425269" sldId="258"/>
        </pc:sldMkLst>
        <pc:spChg chg="add mod">
          <ac:chgData name="Praful Gaikwad" userId="6d625f07-567d-411e-93ab-8cb7ac402074" providerId="ADAL" clId="{DDD9EF69-624A-434E-BCA8-44A10F027DB5}" dt="2020-08-13T07:10:03.351" v="3" actId="1036"/>
          <ac:spMkLst>
            <pc:docMk/>
            <pc:sldMk cId="3709425269" sldId="258"/>
            <ac:spMk id="4" creationId="{65A59842-BE4C-493A-B1C5-7E3FF7ACE3A8}"/>
          </ac:spMkLst>
        </pc:spChg>
        <pc:spChg chg="add mod">
          <ac:chgData name="Praful Gaikwad" userId="6d625f07-567d-411e-93ab-8cb7ac402074" providerId="ADAL" clId="{DDD9EF69-624A-434E-BCA8-44A10F027DB5}" dt="2020-08-13T07:10:03.351" v="3" actId="1036"/>
          <ac:spMkLst>
            <pc:docMk/>
            <pc:sldMk cId="3709425269" sldId="258"/>
            <ac:spMk id="5" creationId="{F21351F6-AFE6-46F2-9194-31450A67ED08}"/>
          </ac:spMkLst>
        </pc:spChg>
        <pc:spChg chg="add mod">
          <ac:chgData name="Praful Gaikwad" userId="6d625f07-567d-411e-93ab-8cb7ac402074" providerId="ADAL" clId="{DDD9EF69-624A-434E-BCA8-44A10F027DB5}" dt="2020-08-13T07:10:03.351" v="3" actId="1036"/>
          <ac:spMkLst>
            <pc:docMk/>
            <pc:sldMk cId="3709425269" sldId="258"/>
            <ac:spMk id="7" creationId="{BC0820F4-86E4-4E56-B989-CD67268C2968}"/>
          </ac:spMkLst>
        </pc:spChg>
        <pc:spChg chg="add mod">
          <ac:chgData name="Praful Gaikwad" userId="6d625f07-567d-411e-93ab-8cb7ac402074" providerId="ADAL" clId="{DDD9EF69-624A-434E-BCA8-44A10F027DB5}" dt="2020-08-13T07:10:03.351" v="3" actId="1036"/>
          <ac:spMkLst>
            <pc:docMk/>
            <pc:sldMk cId="3709425269" sldId="258"/>
            <ac:spMk id="8" creationId="{7B92CC29-E683-47D0-8679-56E72322905E}"/>
          </ac:spMkLst>
        </pc:spChg>
        <pc:cxnChg chg="add mod">
          <ac:chgData name="Praful Gaikwad" userId="6d625f07-567d-411e-93ab-8cb7ac402074" providerId="ADAL" clId="{DDD9EF69-624A-434E-BCA8-44A10F027DB5}" dt="2020-08-13T07:10:03.351" v="3" actId="1036"/>
          <ac:cxnSpMkLst>
            <pc:docMk/>
            <pc:sldMk cId="3709425269" sldId="258"/>
            <ac:cxnSpMk id="6" creationId="{C1688964-6E4A-4603-BF9A-7D82B8C34293}"/>
          </ac:cxnSpMkLst>
        </pc:cxnChg>
        <pc:cxnChg chg="add mod">
          <ac:chgData name="Praful Gaikwad" userId="6d625f07-567d-411e-93ab-8cb7ac402074" providerId="ADAL" clId="{DDD9EF69-624A-434E-BCA8-44A10F027DB5}" dt="2020-08-13T07:10:03.351" v="3" actId="1036"/>
          <ac:cxnSpMkLst>
            <pc:docMk/>
            <pc:sldMk cId="3709425269" sldId="258"/>
            <ac:cxnSpMk id="9" creationId="{3ABE1F9E-5F10-4EEE-B725-D92E97E4F2EB}"/>
          </ac:cxnSpMkLst>
        </pc:cxnChg>
      </pc:sldChg>
      <pc:sldChg chg="addSp">
        <pc:chgData name="Praful Gaikwad" userId="6d625f07-567d-411e-93ab-8cb7ac402074" providerId="ADAL" clId="{DDD9EF69-624A-434E-BCA8-44A10F027DB5}" dt="2020-08-13T07:10:14.483" v="4"/>
        <pc:sldMkLst>
          <pc:docMk/>
          <pc:sldMk cId="431830283" sldId="264"/>
        </pc:sldMkLst>
        <pc:spChg chg="add">
          <ac:chgData name="Praful Gaikwad" userId="6d625f07-567d-411e-93ab-8cb7ac402074" providerId="ADAL" clId="{DDD9EF69-624A-434E-BCA8-44A10F027DB5}" dt="2020-08-13T07:10:14.483" v="4"/>
          <ac:spMkLst>
            <pc:docMk/>
            <pc:sldMk cId="431830283" sldId="264"/>
            <ac:spMk id="8" creationId="{722DC39B-1286-4FEF-BC50-8C45EA4E4113}"/>
          </ac:spMkLst>
        </pc:spChg>
        <pc:spChg chg="add">
          <ac:chgData name="Praful Gaikwad" userId="6d625f07-567d-411e-93ab-8cb7ac402074" providerId="ADAL" clId="{DDD9EF69-624A-434E-BCA8-44A10F027DB5}" dt="2020-08-13T07:10:14.483" v="4"/>
          <ac:spMkLst>
            <pc:docMk/>
            <pc:sldMk cId="431830283" sldId="264"/>
            <ac:spMk id="9" creationId="{8EF5C3B4-6DEA-4231-8D7A-BE2902950334}"/>
          </ac:spMkLst>
        </pc:spChg>
        <pc:spChg chg="add">
          <ac:chgData name="Praful Gaikwad" userId="6d625f07-567d-411e-93ab-8cb7ac402074" providerId="ADAL" clId="{DDD9EF69-624A-434E-BCA8-44A10F027DB5}" dt="2020-08-13T07:10:14.483" v="4"/>
          <ac:spMkLst>
            <pc:docMk/>
            <pc:sldMk cId="431830283" sldId="264"/>
            <ac:spMk id="10" creationId="{00442489-E092-4DB4-9055-CFD1B9C3B223}"/>
          </ac:spMkLst>
        </pc:spChg>
      </pc:sldChg>
      <pc:sldChg chg="addSp">
        <pc:chgData name="Praful Gaikwad" userId="6d625f07-567d-411e-93ab-8cb7ac402074" providerId="ADAL" clId="{DDD9EF69-624A-434E-BCA8-44A10F027DB5}" dt="2020-08-13T07:10:48.483" v="5"/>
        <pc:sldMkLst>
          <pc:docMk/>
          <pc:sldMk cId="646518774" sldId="265"/>
        </pc:sldMkLst>
        <pc:spChg chg="add">
          <ac:chgData name="Praful Gaikwad" userId="6d625f07-567d-411e-93ab-8cb7ac402074" providerId="ADAL" clId="{DDD9EF69-624A-434E-BCA8-44A10F027DB5}" dt="2020-08-13T07:10:48.483" v="5"/>
          <ac:spMkLst>
            <pc:docMk/>
            <pc:sldMk cId="646518774" sldId="265"/>
            <ac:spMk id="6" creationId="{C8B406FD-8587-4740-8808-331A3683932D}"/>
          </ac:spMkLst>
        </pc:spChg>
        <pc:spChg chg="add">
          <ac:chgData name="Praful Gaikwad" userId="6d625f07-567d-411e-93ab-8cb7ac402074" providerId="ADAL" clId="{DDD9EF69-624A-434E-BCA8-44A10F027DB5}" dt="2020-08-13T07:10:48.483" v="5"/>
          <ac:spMkLst>
            <pc:docMk/>
            <pc:sldMk cId="646518774" sldId="265"/>
            <ac:spMk id="11" creationId="{36A45E48-FCA6-4FA3-A0F4-8DC66575C1CB}"/>
          </ac:spMkLst>
        </pc:spChg>
        <pc:spChg chg="add">
          <ac:chgData name="Praful Gaikwad" userId="6d625f07-567d-411e-93ab-8cb7ac402074" providerId="ADAL" clId="{DDD9EF69-624A-434E-BCA8-44A10F027DB5}" dt="2020-08-13T07:10:48.483" v="5"/>
          <ac:spMkLst>
            <pc:docMk/>
            <pc:sldMk cId="646518774" sldId="265"/>
            <ac:spMk id="12" creationId="{746B6977-F29C-4807-AAE6-F916DE230B9A}"/>
          </ac:spMkLst>
        </pc:spChg>
        <pc:spChg chg="add">
          <ac:chgData name="Praful Gaikwad" userId="6d625f07-567d-411e-93ab-8cb7ac402074" providerId="ADAL" clId="{DDD9EF69-624A-434E-BCA8-44A10F027DB5}" dt="2020-08-13T07:10:48.483" v="5"/>
          <ac:spMkLst>
            <pc:docMk/>
            <pc:sldMk cId="646518774" sldId="265"/>
            <ac:spMk id="14" creationId="{23D8CBCE-40A0-4187-895E-83764EED2A77}"/>
          </ac:spMkLst>
        </pc:spChg>
        <pc:spChg chg="add">
          <ac:chgData name="Praful Gaikwad" userId="6d625f07-567d-411e-93ab-8cb7ac402074" providerId="ADAL" clId="{DDD9EF69-624A-434E-BCA8-44A10F027DB5}" dt="2020-08-13T07:10:48.483" v="5"/>
          <ac:spMkLst>
            <pc:docMk/>
            <pc:sldMk cId="646518774" sldId="265"/>
            <ac:spMk id="15" creationId="{1586551A-AA61-4869-BFF2-1BAD57F4E001}"/>
          </ac:spMkLst>
        </pc:spChg>
        <pc:cxnChg chg="add">
          <ac:chgData name="Praful Gaikwad" userId="6d625f07-567d-411e-93ab-8cb7ac402074" providerId="ADAL" clId="{DDD9EF69-624A-434E-BCA8-44A10F027DB5}" dt="2020-08-13T07:10:48.483" v="5"/>
          <ac:cxnSpMkLst>
            <pc:docMk/>
            <pc:sldMk cId="646518774" sldId="265"/>
            <ac:cxnSpMk id="10" creationId="{8FC1F09C-9CA2-4ABC-8FEA-785EC1608751}"/>
          </ac:cxnSpMkLst>
        </pc:cxnChg>
        <pc:cxnChg chg="add">
          <ac:chgData name="Praful Gaikwad" userId="6d625f07-567d-411e-93ab-8cb7ac402074" providerId="ADAL" clId="{DDD9EF69-624A-434E-BCA8-44A10F027DB5}" dt="2020-08-13T07:10:48.483" v="5"/>
          <ac:cxnSpMkLst>
            <pc:docMk/>
            <pc:sldMk cId="646518774" sldId="265"/>
            <ac:cxnSpMk id="13" creationId="{45F5A801-0073-4908-AEED-D78A7BD4AA99}"/>
          </ac:cxnSpMkLst>
        </pc:cxnChg>
        <pc:cxnChg chg="add">
          <ac:chgData name="Praful Gaikwad" userId="6d625f07-567d-411e-93ab-8cb7ac402074" providerId="ADAL" clId="{DDD9EF69-624A-434E-BCA8-44A10F027DB5}" dt="2020-08-13T07:10:48.483" v="5"/>
          <ac:cxnSpMkLst>
            <pc:docMk/>
            <pc:sldMk cId="646518774" sldId="265"/>
            <ac:cxnSpMk id="16" creationId="{2456DBBE-85C7-4E8F-A763-84A008FEC569}"/>
          </ac:cxnSpMkLst>
        </pc:cxnChg>
      </pc:sldChg>
      <pc:sldChg chg="addSp">
        <pc:chgData name="Praful Gaikwad" userId="6d625f07-567d-411e-93ab-8cb7ac402074" providerId="ADAL" clId="{DDD9EF69-624A-434E-BCA8-44A10F027DB5}" dt="2020-08-13T07:11:12.368" v="6"/>
        <pc:sldMkLst>
          <pc:docMk/>
          <pc:sldMk cId="1832325272" sldId="267"/>
        </pc:sldMkLst>
        <pc:spChg chg="add">
          <ac:chgData name="Praful Gaikwad" userId="6d625f07-567d-411e-93ab-8cb7ac402074" providerId="ADAL" clId="{DDD9EF69-624A-434E-BCA8-44A10F027DB5}" dt="2020-08-13T07:11:12.368" v="6"/>
          <ac:spMkLst>
            <pc:docMk/>
            <pc:sldMk cId="1832325272" sldId="267"/>
            <ac:spMk id="8" creationId="{8E0C30FC-2BAA-4117-81A7-C47DB03CDA1B}"/>
          </ac:spMkLst>
        </pc:spChg>
        <pc:spChg chg="add">
          <ac:chgData name="Praful Gaikwad" userId="6d625f07-567d-411e-93ab-8cb7ac402074" providerId="ADAL" clId="{DDD9EF69-624A-434E-BCA8-44A10F027DB5}" dt="2020-08-13T07:11:12.368" v="6"/>
          <ac:spMkLst>
            <pc:docMk/>
            <pc:sldMk cId="1832325272" sldId="267"/>
            <ac:spMk id="10" creationId="{1A143AA8-6E6A-4C4B-A971-5F4F59C06F85}"/>
          </ac:spMkLst>
        </pc:spChg>
        <pc:spChg chg="add">
          <ac:chgData name="Praful Gaikwad" userId="6d625f07-567d-411e-93ab-8cb7ac402074" providerId="ADAL" clId="{DDD9EF69-624A-434E-BCA8-44A10F027DB5}" dt="2020-08-13T07:11:12.368" v="6"/>
          <ac:spMkLst>
            <pc:docMk/>
            <pc:sldMk cId="1832325272" sldId="267"/>
            <ac:spMk id="12" creationId="{C4B317CB-1B8B-418F-816D-6B5B37879043}"/>
          </ac:spMkLst>
        </pc:spChg>
        <pc:spChg chg="add">
          <ac:chgData name="Praful Gaikwad" userId="6d625f07-567d-411e-93ab-8cb7ac402074" providerId="ADAL" clId="{DDD9EF69-624A-434E-BCA8-44A10F027DB5}" dt="2020-08-13T07:11:12.368" v="6"/>
          <ac:spMkLst>
            <pc:docMk/>
            <pc:sldMk cId="1832325272" sldId="267"/>
            <ac:spMk id="13" creationId="{DBA07808-4259-4051-A03C-63B2031EF04F}"/>
          </ac:spMkLst>
        </pc:spChg>
        <pc:cxnChg chg="add">
          <ac:chgData name="Praful Gaikwad" userId="6d625f07-567d-411e-93ab-8cb7ac402074" providerId="ADAL" clId="{DDD9EF69-624A-434E-BCA8-44A10F027DB5}" dt="2020-08-13T07:11:12.368" v="6"/>
          <ac:cxnSpMkLst>
            <pc:docMk/>
            <pc:sldMk cId="1832325272" sldId="267"/>
            <ac:cxnSpMk id="9" creationId="{E0966D93-64C2-4FB3-BB35-A170344BA861}"/>
          </ac:cxnSpMkLst>
        </pc:cxnChg>
        <pc:cxnChg chg="add">
          <ac:chgData name="Praful Gaikwad" userId="6d625f07-567d-411e-93ab-8cb7ac402074" providerId="ADAL" clId="{DDD9EF69-624A-434E-BCA8-44A10F027DB5}" dt="2020-08-13T07:11:12.368" v="6"/>
          <ac:cxnSpMkLst>
            <pc:docMk/>
            <pc:sldMk cId="1832325272" sldId="267"/>
            <ac:cxnSpMk id="11" creationId="{315D1728-BA7F-40A9-86E0-912E48973AA7}"/>
          </ac:cxnSpMkLst>
        </pc:cxnChg>
      </pc:sldChg>
      <pc:sldChg chg="addSp">
        <pc:chgData name="Praful Gaikwad" userId="6d625f07-567d-411e-93ab-8cb7ac402074" providerId="ADAL" clId="{DDD9EF69-624A-434E-BCA8-44A10F027DB5}" dt="2020-08-13T07:13:58.778" v="12"/>
        <pc:sldMkLst>
          <pc:docMk/>
          <pc:sldMk cId="287224919" sldId="275"/>
        </pc:sldMkLst>
        <pc:spChg chg="add">
          <ac:chgData name="Praful Gaikwad" userId="6d625f07-567d-411e-93ab-8cb7ac402074" providerId="ADAL" clId="{DDD9EF69-624A-434E-BCA8-44A10F027DB5}" dt="2020-08-13T07:13:58.778" v="12"/>
          <ac:spMkLst>
            <pc:docMk/>
            <pc:sldMk cId="287224919" sldId="275"/>
            <ac:spMk id="2" creationId="{EE15D454-6C83-47B4-9070-E66A48008460}"/>
          </ac:spMkLst>
        </pc:spChg>
      </pc:sldChg>
      <pc:sldChg chg="addSp">
        <pc:chgData name="Praful Gaikwad" userId="6d625f07-567d-411e-93ab-8cb7ac402074" providerId="ADAL" clId="{DDD9EF69-624A-434E-BCA8-44A10F027DB5}" dt="2020-08-13T07:13:13.907" v="9"/>
        <pc:sldMkLst>
          <pc:docMk/>
          <pc:sldMk cId="563570284" sldId="304"/>
        </pc:sldMkLst>
        <pc:spChg chg="add">
          <ac:chgData name="Praful Gaikwad" userId="6d625f07-567d-411e-93ab-8cb7ac402074" providerId="ADAL" clId="{DDD9EF69-624A-434E-BCA8-44A10F027DB5}" dt="2020-08-13T07:13:13.907" v="9"/>
          <ac:spMkLst>
            <pc:docMk/>
            <pc:sldMk cId="563570284" sldId="304"/>
            <ac:spMk id="5" creationId="{6B96813F-D21B-4648-A622-95A38911696D}"/>
          </ac:spMkLst>
        </pc:spChg>
        <pc:spChg chg="add">
          <ac:chgData name="Praful Gaikwad" userId="6d625f07-567d-411e-93ab-8cb7ac402074" providerId="ADAL" clId="{DDD9EF69-624A-434E-BCA8-44A10F027DB5}" dt="2020-08-13T07:13:13.907" v="9"/>
          <ac:spMkLst>
            <pc:docMk/>
            <pc:sldMk cId="563570284" sldId="304"/>
            <ac:spMk id="6" creationId="{D43EF07B-3B4C-4AA0-8386-739F15F2BFA2}"/>
          </ac:spMkLst>
        </pc:spChg>
        <pc:spChg chg="add">
          <ac:chgData name="Praful Gaikwad" userId="6d625f07-567d-411e-93ab-8cb7ac402074" providerId="ADAL" clId="{DDD9EF69-624A-434E-BCA8-44A10F027DB5}" dt="2020-08-13T07:13:13.907" v="9"/>
          <ac:spMkLst>
            <pc:docMk/>
            <pc:sldMk cId="563570284" sldId="304"/>
            <ac:spMk id="8" creationId="{50661ECB-AB5D-445A-B50C-F8256507E72C}"/>
          </ac:spMkLst>
        </pc:spChg>
        <pc:cxnChg chg="add">
          <ac:chgData name="Praful Gaikwad" userId="6d625f07-567d-411e-93ab-8cb7ac402074" providerId="ADAL" clId="{DDD9EF69-624A-434E-BCA8-44A10F027DB5}" dt="2020-08-13T07:13:13.907" v="9"/>
          <ac:cxnSpMkLst>
            <pc:docMk/>
            <pc:sldMk cId="563570284" sldId="304"/>
            <ac:cxnSpMk id="7" creationId="{3F8A6E15-0C62-477D-9711-D494B1E189ED}"/>
          </ac:cxnSpMkLst>
        </pc:cxnChg>
      </pc:sldChg>
      <pc:sldChg chg="addSp">
        <pc:chgData name="Praful Gaikwad" userId="6d625f07-567d-411e-93ab-8cb7ac402074" providerId="ADAL" clId="{DDD9EF69-624A-434E-BCA8-44A10F027DB5}" dt="2020-08-13T07:13:25.114" v="10"/>
        <pc:sldMkLst>
          <pc:docMk/>
          <pc:sldMk cId="3339928342" sldId="305"/>
        </pc:sldMkLst>
        <pc:spChg chg="add">
          <ac:chgData name="Praful Gaikwad" userId="6d625f07-567d-411e-93ab-8cb7ac402074" providerId="ADAL" clId="{DDD9EF69-624A-434E-BCA8-44A10F027DB5}" dt="2020-08-13T07:13:25.114" v="10"/>
          <ac:spMkLst>
            <pc:docMk/>
            <pc:sldMk cId="3339928342" sldId="305"/>
            <ac:spMk id="6" creationId="{282ECF9F-13B1-4E74-A5E4-393E7649ED46}"/>
          </ac:spMkLst>
        </pc:spChg>
        <pc:spChg chg="add">
          <ac:chgData name="Praful Gaikwad" userId="6d625f07-567d-411e-93ab-8cb7ac402074" providerId="ADAL" clId="{DDD9EF69-624A-434E-BCA8-44A10F027DB5}" dt="2020-08-13T07:13:25.114" v="10"/>
          <ac:spMkLst>
            <pc:docMk/>
            <pc:sldMk cId="3339928342" sldId="305"/>
            <ac:spMk id="8" creationId="{E43B6E6A-DB64-4A96-93DA-1FE11D23525C}"/>
          </ac:spMkLst>
        </pc:spChg>
        <pc:spChg chg="add">
          <ac:chgData name="Praful Gaikwad" userId="6d625f07-567d-411e-93ab-8cb7ac402074" providerId="ADAL" clId="{DDD9EF69-624A-434E-BCA8-44A10F027DB5}" dt="2020-08-13T07:13:25.114" v="10"/>
          <ac:spMkLst>
            <pc:docMk/>
            <pc:sldMk cId="3339928342" sldId="305"/>
            <ac:spMk id="9" creationId="{115A3B0B-D193-4209-A042-F5BDA3DAF053}"/>
          </ac:spMkLst>
        </pc:spChg>
        <pc:cxnChg chg="add">
          <ac:chgData name="Praful Gaikwad" userId="6d625f07-567d-411e-93ab-8cb7ac402074" providerId="ADAL" clId="{DDD9EF69-624A-434E-BCA8-44A10F027DB5}" dt="2020-08-13T07:13:25.114" v="10"/>
          <ac:cxnSpMkLst>
            <pc:docMk/>
            <pc:sldMk cId="3339928342" sldId="305"/>
            <ac:cxnSpMk id="7" creationId="{466354CD-21B1-41B9-8EA3-0C37E29E3741}"/>
          </ac:cxnSpMkLst>
        </pc:cxnChg>
      </pc:sldChg>
      <pc:sldChg chg="addSp">
        <pc:chgData name="Praful Gaikwad" userId="6d625f07-567d-411e-93ab-8cb7ac402074" providerId="ADAL" clId="{DDD9EF69-624A-434E-BCA8-44A10F027DB5}" dt="2020-08-13T07:13:33.847" v="11"/>
        <pc:sldMkLst>
          <pc:docMk/>
          <pc:sldMk cId="2685809665" sldId="307"/>
        </pc:sldMkLst>
        <pc:spChg chg="add">
          <ac:chgData name="Praful Gaikwad" userId="6d625f07-567d-411e-93ab-8cb7ac402074" providerId="ADAL" clId="{DDD9EF69-624A-434E-BCA8-44A10F027DB5}" dt="2020-08-13T07:13:33.847" v="11"/>
          <ac:spMkLst>
            <pc:docMk/>
            <pc:sldMk cId="2685809665" sldId="307"/>
            <ac:spMk id="2" creationId="{96AE89AC-77FB-4A1C-AB50-5C61A2D434C2}"/>
          </ac:spMkLst>
        </pc:spChg>
      </pc:sldChg>
      <pc:sldChg chg="del">
        <pc:chgData name="Praful Gaikwad" userId="6d625f07-567d-411e-93ab-8cb7ac402074" providerId="ADAL" clId="{DDD9EF69-624A-434E-BCA8-44A10F027DB5}" dt="2020-08-13T07:27:36.763" v="41" actId="2696"/>
        <pc:sldMkLst>
          <pc:docMk/>
          <pc:sldMk cId="2855962238" sldId="318"/>
        </pc:sldMkLst>
      </pc:sldChg>
      <pc:sldChg chg="modSp">
        <pc:chgData name="Praful Gaikwad" userId="6d625f07-567d-411e-93ab-8cb7ac402074" providerId="ADAL" clId="{DDD9EF69-624A-434E-BCA8-44A10F027DB5}" dt="2020-08-13T07:16:47.785" v="24" actId="207"/>
        <pc:sldMkLst>
          <pc:docMk/>
          <pc:sldMk cId="1314385991" sldId="327"/>
        </pc:sldMkLst>
        <pc:spChg chg="mod">
          <ac:chgData name="Praful Gaikwad" userId="6d625f07-567d-411e-93ab-8cb7ac402074" providerId="ADAL" clId="{DDD9EF69-624A-434E-BCA8-44A10F027DB5}" dt="2020-08-13T07:16:34.466" v="19" actId="207"/>
          <ac:spMkLst>
            <pc:docMk/>
            <pc:sldMk cId="1314385991" sldId="327"/>
            <ac:spMk id="7" creationId="{26A86636-D193-478B-AD63-42B44B2C09CC}"/>
          </ac:spMkLst>
        </pc:spChg>
        <pc:spChg chg="mod">
          <ac:chgData name="Praful Gaikwad" userId="6d625f07-567d-411e-93ab-8cb7ac402074" providerId="ADAL" clId="{DDD9EF69-624A-434E-BCA8-44A10F027DB5}" dt="2020-08-13T07:16:37.226" v="20" actId="207"/>
          <ac:spMkLst>
            <pc:docMk/>
            <pc:sldMk cId="1314385991" sldId="327"/>
            <ac:spMk id="9" creationId="{2B6813B2-6A14-43EE-83D7-AF2760DAA981}"/>
          </ac:spMkLst>
        </pc:spChg>
        <pc:spChg chg="mod">
          <ac:chgData name="Praful Gaikwad" userId="6d625f07-567d-411e-93ab-8cb7ac402074" providerId="ADAL" clId="{DDD9EF69-624A-434E-BCA8-44A10F027DB5}" dt="2020-08-13T07:16:40.235" v="21" actId="207"/>
          <ac:spMkLst>
            <pc:docMk/>
            <pc:sldMk cId="1314385991" sldId="327"/>
            <ac:spMk id="11" creationId="{BF08CAC7-6641-4342-8352-DFC7296DBAA8}"/>
          </ac:spMkLst>
        </pc:spChg>
        <pc:spChg chg="mod">
          <ac:chgData name="Praful Gaikwad" userId="6d625f07-567d-411e-93ab-8cb7ac402074" providerId="ADAL" clId="{DDD9EF69-624A-434E-BCA8-44A10F027DB5}" dt="2020-08-13T07:16:42.875" v="22" actId="207"/>
          <ac:spMkLst>
            <pc:docMk/>
            <pc:sldMk cId="1314385991" sldId="327"/>
            <ac:spMk id="13" creationId="{10162F15-8FAB-4904-87B9-1ED9C0D11C81}"/>
          </ac:spMkLst>
        </pc:spChg>
        <pc:spChg chg="mod">
          <ac:chgData name="Praful Gaikwad" userId="6d625f07-567d-411e-93ab-8cb7ac402074" providerId="ADAL" clId="{DDD9EF69-624A-434E-BCA8-44A10F027DB5}" dt="2020-08-13T07:16:45.041" v="23" actId="207"/>
          <ac:spMkLst>
            <pc:docMk/>
            <pc:sldMk cId="1314385991" sldId="327"/>
            <ac:spMk id="14" creationId="{E3085234-26E9-45C0-AB9B-E8D1539FA020}"/>
          </ac:spMkLst>
        </pc:spChg>
        <pc:spChg chg="mod">
          <ac:chgData name="Praful Gaikwad" userId="6d625f07-567d-411e-93ab-8cb7ac402074" providerId="ADAL" clId="{DDD9EF69-624A-434E-BCA8-44A10F027DB5}" dt="2020-08-13T07:16:47.785" v="24" actId="207"/>
          <ac:spMkLst>
            <pc:docMk/>
            <pc:sldMk cId="1314385991" sldId="327"/>
            <ac:spMk id="15" creationId="{A93D2995-75CB-4CA6-8963-35AD9D15067A}"/>
          </ac:spMkLst>
        </pc:spChg>
      </pc:sldChg>
      <pc:sldChg chg="modSp">
        <pc:chgData name="Praful Gaikwad" userId="6d625f07-567d-411e-93ab-8cb7ac402074" providerId="ADAL" clId="{DDD9EF69-624A-434E-BCA8-44A10F027DB5}" dt="2020-08-13T07:16:14.459" v="16" actId="207"/>
        <pc:sldMkLst>
          <pc:docMk/>
          <pc:sldMk cId="2810923762" sldId="358"/>
        </pc:sldMkLst>
        <pc:spChg chg="mod">
          <ac:chgData name="Praful Gaikwad" userId="6d625f07-567d-411e-93ab-8cb7ac402074" providerId="ADAL" clId="{DDD9EF69-624A-434E-BCA8-44A10F027DB5}" dt="2020-08-13T07:16:14.459" v="16" actId="207"/>
          <ac:spMkLst>
            <pc:docMk/>
            <pc:sldMk cId="2810923762" sldId="358"/>
            <ac:spMk id="29" creationId="{D6934C99-7C4D-4353-B436-0AABD5EC1533}"/>
          </ac:spMkLst>
        </pc:spChg>
        <pc:spChg chg="mod">
          <ac:chgData name="Praful Gaikwad" userId="6d625f07-567d-411e-93ab-8cb7ac402074" providerId="ADAL" clId="{DDD9EF69-624A-434E-BCA8-44A10F027DB5}" dt="2020-08-13T07:16:14.459" v="16" actId="207"/>
          <ac:spMkLst>
            <pc:docMk/>
            <pc:sldMk cId="2810923762" sldId="358"/>
            <ac:spMk id="32" creationId="{540D3892-6505-43E7-B1EE-AAAB3596292E}"/>
          </ac:spMkLst>
        </pc:spChg>
        <pc:spChg chg="mod">
          <ac:chgData name="Praful Gaikwad" userId="6d625f07-567d-411e-93ab-8cb7ac402074" providerId="ADAL" clId="{DDD9EF69-624A-434E-BCA8-44A10F027DB5}" dt="2020-08-13T07:16:14.459" v="16" actId="207"/>
          <ac:spMkLst>
            <pc:docMk/>
            <pc:sldMk cId="2810923762" sldId="358"/>
            <ac:spMk id="35" creationId="{1E25985D-7073-410C-A7A7-060F2CD83715}"/>
          </ac:spMkLst>
        </pc:spChg>
      </pc:sldChg>
      <pc:sldChg chg="modSp">
        <pc:chgData name="Praful Gaikwad" userId="6d625f07-567d-411e-93ab-8cb7ac402074" providerId="ADAL" clId="{DDD9EF69-624A-434E-BCA8-44A10F027DB5}" dt="2020-08-13T07:16:19.730" v="17" actId="207"/>
        <pc:sldMkLst>
          <pc:docMk/>
          <pc:sldMk cId="1702865887" sldId="359"/>
        </pc:sldMkLst>
        <pc:spChg chg="mod">
          <ac:chgData name="Praful Gaikwad" userId="6d625f07-567d-411e-93ab-8cb7ac402074" providerId="ADAL" clId="{DDD9EF69-624A-434E-BCA8-44A10F027DB5}" dt="2020-08-13T07:16:19.730" v="17" actId="207"/>
          <ac:spMkLst>
            <pc:docMk/>
            <pc:sldMk cId="1702865887" sldId="359"/>
            <ac:spMk id="15" creationId="{5FA5DF8D-A90C-48AC-8599-880FE6C80C71}"/>
          </ac:spMkLst>
        </pc:spChg>
        <pc:spChg chg="mod">
          <ac:chgData name="Praful Gaikwad" userId="6d625f07-567d-411e-93ab-8cb7ac402074" providerId="ADAL" clId="{DDD9EF69-624A-434E-BCA8-44A10F027DB5}" dt="2020-08-13T07:16:19.730" v="17" actId="207"/>
          <ac:spMkLst>
            <pc:docMk/>
            <pc:sldMk cId="1702865887" sldId="359"/>
            <ac:spMk id="29" creationId="{D6934C99-7C4D-4353-B436-0AABD5EC1533}"/>
          </ac:spMkLst>
        </pc:spChg>
        <pc:spChg chg="mod">
          <ac:chgData name="Praful Gaikwad" userId="6d625f07-567d-411e-93ab-8cb7ac402074" providerId="ADAL" clId="{DDD9EF69-624A-434E-BCA8-44A10F027DB5}" dt="2020-08-13T07:16:19.730" v="17" actId="207"/>
          <ac:spMkLst>
            <pc:docMk/>
            <pc:sldMk cId="1702865887" sldId="359"/>
            <ac:spMk id="32" creationId="{540D3892-6505-43E7-B1EE-AAAB3596292E}"/>
          </ac:spMkLst>
        </pc:spChg>
        <pc:spChg chg="mod">
          <ac:chgData name="Praful Gaikwad" userId="6d625f07-567d-411e-93ab-8cb7ac402074" providerId="ADAL" clId="{DDD9EF69-624A-434E-BCA8-44A10F027DB5}" dt="2020-08-13T07:16:19.730" v="17" actId="207"/>
          <ac:spMkLst>
            <pc:docMk/>
            <pc:sldMk cId="1702865887" sldId="359"/>
            <ac:spMk id="35" creationId="{1E25985D-7073-410C-A7A7-060F2CD83715}"/>
          </ac:spMkLst>
        </pc:spChg>
      </pc:sldChg>
      <pc:sldChg chg="modSp">
        <pc:chgData name="Praful Gaikwad" userId="6d625f07-567d-411e-93ab-8cb7ac402074" providerId="ADAL" clId="{DDD9EF69-624A-434E-BCA8-44A10F027DB5}" dt="2020-08-13T07:16:25.154" v="18" actId="207"/>
        <pc:sldMkLst>
          <pc:docMk/>
          <pc:sldMk cId="658096346" sldId="360"/>
        </pc:sldMkLst>
        <pc:spChg chg="mod">
          <ac:chgData name="Praful Gaikwad" userId="6d625f07-567d-411e-93ab-8cb7ac402074" providerId="ADAL" clId="{DDD9EF69-624A-434E-BCA8-44A10F027DB5}" dt="2020-08-13T07:16:25.154" v="18" actId="207"/>
          <ac:spMkLst>
            <pc:docMk/>
            <pc:sldMk cId="658096346" sldId="360"/>
            <ac:spMk id="19" creationId="{B7885F87-2659-4510-9789-A2E388B6E20F}"/>
          </ac:spMkLst>
        </pc:spChg>
        <pc:spChg chg="mod">
          <ac:chgData name="Praful Gaikwad" userId="6d625f07-567d-411e-93ab-8cb7ac402074" providerId="ADAL" clId="{DDD9EF69-624A-434E-BCA8-44A10F027DB5}" dt="2020-08-13T07:16:25.154" v="18" actId="207"/>
          <ac:spMkLst>
            <pc:docMk/>
            <pc:sldMk cId="658096346" sldId="360"/>
            <ac:spMk id="22" creationId="{76C5830C-6924-43DB-932D-FA892D50FA16}"/>
          </ac:spMkLst>
        </pc:spChg>
        <pc:spChg chg="mod">
          <ac:chgData name="Praful Gaikwad" userId="6d625f07-567d-411e-93ab-8cb7ac402074" providerId="ADAL" clId="{DDD9EF69-624A-434E-BCA8-44A10F027DB5}" dt="2020-08-13T07:16:25.154" v="18" actId="207"/>
          <ac:spMkLst>
            <pc:docMk/>
            <pc:sldMk cId="658096346" sldId="360"/>
            <ac:spMk id="25" creationId="{3D0DE19A-A752-480C-8F1C-14F8C27E06D2}"/>
          </ac:spMkLst>
        </pc:spChg>
        <pc:spChg chg="mod">
          <ac:chgData name="Praful Gaikwad" userId="6d625f07-567d-411e-93ab-8cb7ac402074" providerId="ADAL" clId="{DDD9EF69-624A-434E-BCA8-44A10F027DB5}" dt="2020-08-13T07:16:25.154" v="18" actId="207"/>
          <ac:spMkLst>
            <pc:docMk/>
            <pc:sldMk cId="658096346" sldId="360"/>
            <ac:spMk id="32" creationId="{540D3892-6505-43E7-B1EE-AAAB3596292E}"/>
          </ac:spMkLst>
        </pc:spChg>
        <pc:spChg chg="mod">
          <ac:chgData name="Praful Gaikwad" userId="6d625f07-567d-411e-93ab-8cb7ac402074" providerId="ADAL" clId="{DDD9EF69-624A-434E-BCA8-44A10F027DB5}" dt="2020-08-13T07:16:25.154" v="18" actId="207"/>
          <ac:spMkLst>
            <pc:docMk/>
            <pc:sldMk cId="658096346" sldId="360"/>
            <ac:spMk id="35" creationId="{1E25985D-7073-410C-A7A7-060F2CD83715}"/>
          </ac:spMkLst>
        </pc:spChg>
      </pc:sldChg>
      <pc:sldChg chg="addSp delSp">
        <pc:chgData name="Praful Gaikwad" userId="6d625f07-567d-411e-93ab-8cb7ac402074" providerId="ADAL" clId="{DDD9EF69-624A-434E-BCA8-44A10F027DB5}" dt="2020-08-13T07:08:43.243" v="1"/>
        <pc:sldMkLst>
          <pc:docMk/>
          <pc:sldMk cId="2170092673" sldId="363"/>
        </pc:sldMkLst>
        <pc:picChg chg="del">
          <ac:chgData name="Praful Gaikwad" userId="6d625f07-567d-411e-93ab-8cb7ac402074" providerId="ADAL" clId="{DDD9EF69-624A-434E-BCA8-44A10F027DB5}" dt="2020-08-13T07:08:41.389" v="0" actId="478"/>
          <ac:picMkLst>
            <pc:docMk/>
            <pc:sldMk cId="2170092673" sldId="363"/>
            <ac:picMk id="17" creationId="{F2B08ACE-7470-48A2-8B1D-2F3299BFF4E7}"/>
          </ac:picMkLst>
        </pc:picChg>
        <pc:picChg chg="del">
          <ac:chgData name="Praful Gaikwad" userId="6d625f07-567d-411e-93ab-8cb7ac402074" providerId="ADAL" clId="{DDD9EF69-624A-434E-BCA8-44A10F027DB5}" dt="2020-08-13T07:08:41.389" v="0" actId="478"/>
          <ac:picMkLst>
            <pc:docMk/>
            <pc:sldMk cId="2170092673" sldId="363"/>
            <ac:picMk id="18" creationId="{5916834C-BE90-4938-9B4F-B9794DF55F14}"/>
          </ac:picMkLst>
        </pc:picChg>
        <pc:picChg chg="del">
          <ac:chgData name="Praful Gaikwad" userId="6d625f07-567d-411e-93ab-8cb7ac402074" providerId="ADAL" clId="{DDD9EF69-624A-434E-BCA8-44A10F027DB5}" dt="2020-08-13T07:08:41.389" v="0" actId="478"/>
          <ac:picMkLst>
            <pc:docMk/>
            <pc:sldMk cId="2170092673" sldId="363"/>
            <ac:picMk id="21" creationId="{6A761787-FC55-41E0-A8B3-6F6326373A2D}"/>
          </ac:picMkLst>
        </pc:picChg>
        <pc:picChg chg="del">
          <ac:chgData name="Praful Gaikwad" userId="6d625f07-567d-411e-93ab-8cb7ac402074" providerId="ADAL" clId="{DDD9EF69-624A-434E-BCA8-44A10F027DB5}" dt="2020-08-13T07:08:41.389" v="0" actId="478"/>
          <ac:picMkLst>
            <pc:docMk/>
            <pc:sldMk cId="2170092673" sldId="363"/>
            <ac:picMk id="22" creationId="{4B3B3D21-D483-48D2-8AA3-C401D39A5F5B}"/>
          </ac:picMkLst>
        </pc:picChg>
        <pc:picChg chg="add">
          <ac:chgData name="Praful Gaikwad" userId="6d625f07-567d-411e-93ab-8cb7ac402074" providerId="ADAL" clId="{DDD9EF69-624A-434E-BCA8-44A10F027DB5}" dt="2020-08-13T07:08:43.243" v="1"/>
          <ac:picMkLst>
            <pc:docMk/>
            <pc:sldMk cId="2170092673" sldId="363"/>
            <ac:picMk id="26" creationId="{72F727B3-C843-42E4-88AE-0B8A7CDDD7A5}"/>
          </ac:picMkLst>
        </pc:picChg>
        <pc:picChg chg="add">
          <ac:chgData name="Praful Gaikwad" userId="6d625f07-567d-411e-93ab-8cb7ac402074" providerId="ADAL" clId="{DDD9EF69-624A-434E-BCA8-44A10F027DB5}" dt="2020-08-13T07:08:43.243" v="1"/>
          <ac:picMkLst>
            <pc:docMk/>
            <pc:sldMk cId="2170092673" sldId="363"/>
            <ac:picMk id="27" creationId="{FD8CCF21-ED3C-439A-AE1E-F67656290582}"/>
          </ac:picMkLst>
        </pc:picChg>
        <pc:picChg chg="add">
          <ac:chgData name="Praful Gaikwad" userId="6d625f07-567d-411e-93ab-8cb7ac402074" providerId="ADAL" clId="{DDD9EF69-624A-434E-BCA8-44A10F027DB5}" dt="2020-08-13T07:08:43.243" v="1"/>
          <ac:picMkLst>
            <pc:docMk/>
            <pc:sldMk cId="2170092673" sldId="363"/>
            <ac:picMk id="28" creationId="{B95ED0A6-1EA5-43AC-B5A6-2F87261FCCB9}"/>
          </ac:picMkLst>
        </pc:picChg>
        <pc:picChg chg="add">
          <ac:chgData name="Praful Gaikwad" userId="6d625f07-567d-411e-93ab-8cb7ac402074" providerId="ADAL" clId="{DDD9EF69-624A-434E-BCA8-44A10F027DB5}" dt="2020-08-13T07:08:43.243" v="1"/>
          <ac:picMkLst>
            <pc:docMk/>
            <pc:sldMk cId="2170092673" sldId="363"/>
            <ac:picMk id="29" creationId="{8DD8892F-C012-47EA-9C89-829D8A8E7E7B}"/>
          </ac:picMkLst>
        </pc:picChg>
      </pc:sldChg>
      <pc:sldChg chg="addSp add">
        <pc:chgData name="Praful Gaikwad" userId="6d625f07-567d-411e-93ab-8cb7ac402074" providerId="ADAL" clId="{DDD9EF69-624A-434E-BCA8-44A10F027DB5}" dt="2020-08-13T07:12:41.266" v="8"/>
        <pc:sldMkLst>
          <pc:docMk/>
          <pc:sldMk cId="1136171422" sldId="368"/>
        </pc:sldMkLst>
        <pc:spChg chg="add">
          <ac:chgData name="Praful Gaikwad" userId="6d625f07-567d-411e-93ab-8cb7ac402074" providerId="ADAL" clId="{DDD9EF69-624A-434E-BCA8-44A10F027DB5}" dt="2020-08-13T07:12:41.266" v="8"/>
          <ac:spMkLst>
            <pc:docMk/>
            <pc:sldMk cId="1136171422" sldId="368"/>
            <ac:spMk id="4" creationId="{1593B885-489C-40DC-89B7-F7D61EEE297C}"/>
          </ac:spMkLst>
        </pc:spChg>
        <pc:spChg chg="add">
          <ac:chgData name="Praful Gaikwad" userId="6d625f07-567d-411e-93ab-8cb7ac402074" providerId="ADAL" clId="{DDD9EF69-624A-434E-BCA8-44A10F027DB5}" dt="2020-08-13T07:12:41.266" v="8"/>
          <ac:spMkLst>
            <pc:docMk/>
            <pc:sldMk cId="1136171422" sldId="368"/>
            <ac:spMk id="5" creationId="{9CDC61BA-9B53-496C-A693-5A96B8AB5A2A}"/>
          </ac:spMkLst>
        </pc:spChg>
        <pc:spChg chg="add">
          <ac:chgData name="Praful Gaikwad" userId="6d625f07-567d-411e-93ab-8cb7ac402074" providerId="ADAL" clId="{DDD9EF69-624A-434E-BCA8-44A10F027DB5}" dt="2020-08-13T07:12:41.266" v="8"/>
          <ac:spMkLst>
            <pc:docMk/>
            <pc:sldMk cId="1136171422" sldId="368"/>
            <ac:spMk id="7" creationId="{3B9D6B8C-CE72-4E21-BA4F-068C5C389731}"/>
          </ac:spMkLst>
        </pc:spChg>
        <pc:spChg chg="add">
          <ac:chgData name="Praful Gaikwad" userId="6d625f07-567d-411e-93ab-8cb7ac402074" providerId="ADAL" clId="{DDD9EF69-624A-434E-BCA8-44A10F027DB5}" dt="2020-08-13T07:12:41.266" v="8"/>
          <ac:spMkLst>
            <pc:docMk/>
            <pc:sldMk cId="1136171422" sldId="368"/>
            <ac:spMk id="9" creationId="{8C723D7A-F900-479F-8066-59024427C4B3}"/>
          </ac:spMkLst>
        </pc:spChg>
        <pc:cxnChg chg="add">
          <ac:chgData name="Praful Gaikwad" userId="6d625f07-567d-411e-93ab-8cb7ac402074" providerId="ADAL" clId="{DDD9EF69-624A-434E-BCA8-44A10F027DB5}" dt="2020-08-13T07:12:41.266" v="8"/>
          <ac:cxnSpMkLst>
            <pc:docMk/>
            <pc:sldMk cId="1136171422" sldId="368"/>
            <ac:cxnSpMk id="6" creationId="{E5B0E75C-9686-4C31-BDC9-6B79CDF00349}"/>
          </ac:cxnSpMkLst>
        </pc:cxnChg>
        <pc:cxnChg chg="add">
          <ac:chgData name="Praful Gaikwad" userId="6d625f07-567d-411e-93ab-8cb7ac402074" providerId="ADAL" clId="{DDD9EF69-624A-434E-BCA8-44A10F027DB5}" dt="2020-08-13T07:12:41.266" v="8"/>
          <ac:cxnSpMkLst>
            <pc:docMk/>
            <pc:sldMk cId="1136171422" sldId="368"/>
            <ac:cxnSpMk id="8" creationId="{37912B15-3C5F-477E-A8BC-A5E727857301}"/>
          </ac:cxnSpMkLst>
        </pc:cxnChg>
      </pc:sldChg>
      <pc:sldChg chg="modSp add">
        <pc:chgData name="Praful Gaikwad" userId="6d625f07-567d-411e-93ab-8cb7ac402074" providerId="ADAL" clId="{DDD9EF69-624A-434E-BCA8-44A10F027DB5}" dt="2020-08-13T07:24:54.401" v="26"/>
        <pc:sldMkLst>
          <pc:docMk/>
          <pc:sldMk cId="1043115460" sldId="369"/>
        </pc:sldMkLst>
        <pc:spChg chg="mod">
          <ac:chgData name="Praful Gaikwad" userId="6d625f07-567d-411e-93ab-8cb7ac402074" providerId="ADAL" clId="{DDD9EF69-624A-434E-BCA8-44A10F027DB5}" dt="2020-08-13T07:24:54.401" v="26"/>
          <ac:spMkLst>
            <pc:docMk/>
            <pc:sldMk cId="1043115460" sldId="369"/>
            <ac:spMk id="2" creationId="{0B3AA7D1-3103-457B-9F36-19BCB7E43237}"/>
          </ac:spMkLst>
        </pc:spChg>
      </pc:sldChg>
      <pc:sldChg chg="modSp add">
        <pc:chgData name="Praful Gaikwad" userId="6d625f07-567d-411e-93ab-8cb7ac402074" providerId="ADAL" clId="{DDD9EF69-624A-434E-BCA8-44A10F027DB5}" dt="2020-08-13T07:25:12.734" v="28"/>
        <pc:sldMkLst>
          <pc:docMk/>
          <pc:sldMk cId="3686388310" sldId="371"/>
        </pc:sldMkLst>
        <pc:spChg chg="mod">
          <ac:chgData name="Praful Gaikwad" userId="6d625f07-567d-411e-93ab-8cb7ac402074" providerId="ADAL" clId="{DDD9EF69-624A-434E-BCA8-44A10F027DB5}" dt="2020-08-13T07:25:12.734" v="28"/>
          <ac:spMkLst>
            <pc:docMk/>
            <pc:sldMk cId="3686388310" sldId="371"/>
            <ac:spMk id="2" creationId="{347B546D-B2B5-488A-B1E4-4CF2DCFB20DB}"/>
          </ac:spMkLst>
        </pc:spChg>
      </pc:sldChg>
      <pc:sldChg chg="modSp add">
        <pc:chgData name="Praful Gaikwad" userId="6d625f07-567d-411e-93ab-8cb7ac402074" providerId="ADAL" clId="{DDD9EF69-624A-434E-BCA8-44A10F027DB5}" dt="2020-08-13T07:25:58.386" v="35"/>
        <pc:sldMkLst>
          <pc:docMk/>
          <pc:sldMk cId="3640138793" sldId="373"/>
        </pc:sldMkLst>
        <pc:spChg chg="mod">
          <ac:chgData name="Praful Gaikwad" userId="6d625f07-567d-411e-93ab-8cb7ac402074" providerId="ADAL" clId="{DDD9EF69-624A-434E-BCA8-44A10F027DB5}" dt="2020-08-13T07:25:58.386" v="35"/>
          <ac:spMkLst>
            <pc:docMk/>
            <pc:sldMk cId="3640138793" sldId="373"/>
            <ac:spMk id="2" creationId="{78DCCF85-0400-4DC5-B86F-56BB58AEB13D}"/>
          </ac:spMkLst>
        </pc:spChg>
      </pc:sldChg>
      <pc:sldChg chg="add del">
        <pc:chgData name="Praful Gaikwad" userId="6d625f07-567d-411e-93ab-8cb7ac402074" providerId="ADAL" clId="{DDD9EF69-624A-434E-BCA8-44A10F027DB5}" dt="2020-08-13T07:26:04.559" v="36" actId="2696"/>
        <pc:sldMkLst>
          <pc:docMk/>
          <pc:sldMk cId="448981086" sldId="374"/>
        </pc:sldMkLst>
      </pc:sldChg>
      <pc:sldChg chg="modSp add">
        <pc:chgData name="Praful Gaikwad" userId="6d625f07-567d-411e-93ab-8cb7ac402074" providerId="ADAL" clId="{DDD9EF69-624A-434E-BCA8-44A10F027DB5}" dt="2020-08-13T07:26:49.613" v="40"/>
        <pc:sldMkLst>
          <pc:docMk/>
          <pc:sldMk cId="715712905" sldId="375"/>
        </pc:sldMkLst>
        <pc:spChg chg="mod">
          <ac:chgData name="Praful Gaikwad" userId="6d625f07-567d-411e-93ab-8cb7ac402074" providerId="ADAL" clId="{DDD9EF69-624A-434E-BCA8-44A10F027DB5}" dt="2020-08-13T07:26:49.613" v="40"/>
          <ac:spMkLst>
            <pc:docMk/>
            <pc:sldMk cId="715712905" sldId="375"/>
            <ac:spMk id="2" creationId="{9E4BD313-3D4E-4DDF-BE09-A5058948B027}"/>
          </ac:spMkLst>
        </pc:spChg>
      </pc:sldChg>
      <pc:sldChg chg="add del">
        <pc:chgData name="Praful Gaikwad" userId="6d625f07-567d-411e-93ab-8cb7ac402074" providerId="ADAL" clId="{DDD9EF69-624A-434E-BCA8-44A10F027DB5}" dt="2020-08-13T07:25:50.481" v="34"/>
        <pc:sldMkLst>
          <pc:docMk/>
          <pc:sldMk cId="1674172673" sldId="375"/>
        </pc:sldMkLst>
      </pc:sldChg>
      <pc:sldChg chg="add del">
        <pc:chgData name="Praful Gaikwad" userId="6d625f07-567d-411e-93ab-8cb7ac402074" providerId="ADAL" clId="{DDD9EF69-624A-434E-BCA8-44A10F027DB5}" dt="2020-08-13T07:25:44.313" v="32"/>
        <pc:sldMkLst>
          <pc:docMk/>
          <pc:sldMk cId="3870100146" sldId="375"/>
        </pc:sldMkLst>
      </pc:sldChg>
      <pc:sldChg chg="modSp add">
        <pc:chgData name="Praful Gaikwad" userId="6d625f07-567d-411e-93ab-8cb7ac402074" providerId="ADAL" clId="{DDD9EF69-624A-434E-BCA8-44A10F027DB5}" dt="2020-08-13T07:26:47.565" v="39"/>
        <pc:sldMkLst>
          <pc:docMk/>
          <pc:sldMk cId="219608311" sldId="377"/>
        </pc:sldMkLst>
        <pc:spChg chg="mod">
          <ac:chgData name="Praful Gaikwad" userId="6d625f07-567d-411e-93ab-8cb7ac402074" providerId="ADAL" clId="{DDD9EF69-624A-434E-BCA8-44A10F027DB5}" dt="2020-08-13T07:26:47.565" v="39"/>
          <ac:spMkLst>
            <pc:docMk/>
            <pc:sldMk cId="219608311" sldId="377"/>
            <ac:spMk id="2" creationId="{704850DA-96E4-4B6E-8BA7-601E99D04629}"/>
          </ac:spMkLst>
        </pc:spChg>
      </pc:sldChg>
      <pc:sldChg chg="modSp">
        <pc:chgData name="Praful Gaikwad" userId="6d625f07-567d-411e-93ab-8cb7ac402074" providerId="ADAL" clId="{DDD9EF69-624A-434E-BCA8-44A10F027DB5}" dt="2020-08-13T07:28:21.780" v="44" actId="20577"/>
        <pc:sldMkLst>
          <pc:docMk/>
          <pc:sldMk cId="3165836785" sldId="380"/>
        </pc:sldMkLst>
        <pc:spChg chg="mod">
          <ac:chgData name="Praful Gaikwad" userId="6d625f07-567d-411e-93ab-8cb7ac402074" providerId="ADAL" clId="{DDD9EF69-624A-434E-BCA8-44A10F027DB5}" dt="2020-08-13T07:28:21.780" v="44" actId="20577"/>
          <ac:spMkLst>
            <pc:docMk/>
            <pc:sldMk cId="3165836785" sldId="380"/>
            <ac:spMk id="2" creationId="{FE1B32AE-98EC-480A-BCF0-BC9283CC7509}"/>
          </ac:spMkLst>
        </pc:spChg>
      </pc:sldChg>
      <pc:sldChg chg="modSp">
        <pc:chgData name="Praful Gaikwad" userId="6d625f07-567d-411e-93ab-8cb7ac402074" providerId="ADAL" clId="{DDD9EF69-624A-434E-BCA8-44A10F027DB5}" dt="2020-08-13T07:28:28.127" v="49" actId="20577"/>
        <pc:sldMkLst>
          <pc:docMk/>
          <pc:sldMk cId="2858210442" sldId="381"/>
        </pc:sldMkLst>
        <pc:spChg chg="mod">
          <ac:chgData name="Praful Gaikwad" userId="6d625f07-567d-411e-93ab-8cb7ac402074" providerId="ADAL" clId="{DDD9EF69-624A-434E-BCA8-44A10F027DB5}" dt="2020-08-13T07:28:28.127" v="49" actId="20577"/>
          <ac:spMkLst>
            <pc:docMk/>
            <pc:sldMk cId="2858210442" sldId="381"/>
            <ac:spMk id="2" creationId="{A9EA1A70-425B-4FBF-8A08-04A2B202184C}"/>
          </ac:spMkLst>
        </pc:spChg>
      </pc:sldChg>
      <pc:sldChg chg="modSp">
        <pc:chgData name="Praful Gaikwad" userId="6d625f07-567d-411e-93ab-8cb7ac402074" providerId="ADAL" clId="{DDD9EF69-624A-434E-BCA8-44A10F027DB5}" dt="2020-08-13T07:28:33.184" v="52" actId="20577"/>
        <pc:sldMkLst>
          <pc:docMk/>
          <pc:sldMk cId="1210877212" sldId="382"/>
        </pc:sldMkLst>
        <pc:spChg chg="mod">
          <ac:chgData name="Praful Gaikwad" userId="6d625f07-567d-411e-93ab-8cb7ac402074" providerId="ADAL" clId="{DDD9EF69-624A-434E-BCA8-44A10F027DB5}" dt="2020-08-13T07:28:33.184" v="52" actId="20577"/>
          <ac:spMkLst>
            <pc:docMk/>
            <pc:sldMk cId="1210877212" sldId="382"/>
            <ac:spMk id="2" creationId="{DB29CCEC-E644-4FAD-A401-57E149D2A435}"/>
          </ac:spMkLst>
        </pc:spChg>
      </pc:sldChg>
      <pc:sldChg chg="modSp">
        <pc:chgData name="Praful Gaikwad" userId="6d625f07-567d-411e-93ab-8cb7ac402074" providerId="ADAL" clId="{DDD9EF69-624A-434E-BCA8-44A10F027DB5}" dt="2020-08-13T07:28:37.344" v="55" actId="20577"/>
        <pc:sldMkLst>
          <pc:docMk/>
          <pc:sldMk cId="108024196" sldId="383"/>
        </pc:sldMkLst>
        <pc:spChg chg="mod">
          <ac:chgData name="Praful Gaikwad" userId="6d625f07-567d-411e-93ab-8cb7ac402074" providerId="ADAL" clId="{DDD9EF69-624A-434E-BCA8-44A10F027DB5}" dt="2020-08-13T07:28:37.344" v="55" actId="20577"/>
          <ac:spMkLst>
            <pc:docMk/>
            <pc:sldMk cId="108024196" sldId="383"/>
            <ac:spMk id="2" creationId="{904C95A1-6426-452C-8E75-0DBEFF575FA4}"/>
          </ac:spMkLst>
        </pc:spChg>
      </pc:sldChg>
      <pc:sldMasterChg chg="modSldLayout">
        <pc:chgData name="Praful Gaikwad" userId="6d625f07-567d-411e-93ab-8cb7ac402074" providerId="ADAL" clId="{DDD9EF69-624A-434E-BCA8-44A10F027DB5}" dt="2020-08-13T07:32:25.122" v="62"/>
        <pc:sldMasterMkLst>
          <pc:docMk/>
          <pc:sldMasterMk cId="887101435" sldId="2147483648"/>
        </pc:sldMasterMkLst>
        <pc:sldLayoutChg chg="addSp">
          <pc:chgData name="Praful Gaikwad" userId="6d625f07-567d-411e-93ab-8cb7ac402074" providerId="ADAL" clId="{DDD9EF69-624A-434E-BCA8-44A10F027DB5}" dt="2020-08-13T07:31:01.559" v="56"/>
          <pc:sldLayoutMkLst>
            <pc:docMk/>
            <pc:sldMasterMk cId="887101435" sldId="2147483648"/>
            <pc:sldLayoutMk cId="2326908542" sldId="2147483649"/>
          </pc:sldLayoutMkLst>
          <pc:picChg chg="add">
            <ac:chgData name="Praful Gaikwad" userId="6d625f07-567d-411e-93ab-8cb7ac402074" providerId="ADAL" clId="{DDD9EF69-624A-434E-BCA8-44A10F027DB5}" dt="2020-08-13T07:31:01.559" v="56"/>
            <ac:picMkLst>
              <pc:docMk/>
              <pc:sldMasterMk cId="887101435" sldId="2147483648"/>
              <pc:sldLayoutMk cId="2326908542" sldId="2147483649"/>
              <ac:picMk id="8" creationId="{8B5A1A92-AEAE-4DF9-B49E-BD6A89994658}"/>
            </ac:picMkLst>
          </pc:picChg>
        </pc:sldLayoutChg>
        <pc:sldLayoutChg chg="addSp">
          <pc:chgData name="Praful Gaikwad" userId="6d625f07-567d-411e-93ab-8cb7ac402074" providerId="ADAL" clId="{DDD9EF69-624A-434E-BCA8-44A10F027DB5}" dt="2020-08-13T07:31:04.167" v="57"/>
          <pc:sldLayoutMkLst>
            <pc:docMk/>
            <pc:sldMasterMk cId="887101435" sldId="2147483648"/>
            <pc:sldLayoutMk cId="1177940887" sldId="2147483650"/>
          </pc:sldLayoutMkLst>
          <pc:picChg chg="add">
            <ac:chgData name="Praful Gaikwad" userId="6d625f07-567d-411e-93ab-8cb7ac402074" providerId="ADAL" clId="{DDD9EF69-624A-434E-BCA8-44A10F027DB5}" dt="2020-08-13T07:31:04.167" v="57"/>
            <ac:picMkLst>
              <pc:docMk/>
              <pc:sldMasterMk cId="887101435" sldId="2147483648"/>
              <pc:sldLayoutMk cId="1177940887" sldId="2147483650"/>
              <ac:picMk id="11" creationId="{D77F8C7F-39C0-4A29-ACB7-FCDCD073D64A}"/>
            </ac:picMkLst>
          </pc:picChg>
        </pc:sldLayoutChg>
        <pc:sldLayoutChg chg="addSp">
          <pc:chgData name="Praful Gaikwad" userId="6d625f07-567d-411e-93ab-8cb7ac402074" providerId="ADAL" clId="{DDD9EF69-624A-434E-BCA8-44A10F027DB5}" dt="2020-08-13T07:31:18.456" v="58"/>
          <pc:sldLayoutMkLst>
            <pc:docMk/>
            <pc:sldMasterMk cId="887101435" sldId="2147483648"/>
            <pc:sldLayoutMk cId="325432619" sldId="2147483667"/>
          </pc:sldLayoutMkLst>
          <pc:picChg chg="add">
            <ac:chgData name="Praful Gaikwad" userId="6d625f07-567d-411e-93ab-8cb7ac402074" providerId="ADAL" clId="{DDD9EF69-624A-434E-BCA8-44A10F027DB5}" dt="2020-08-13T07:31:18.456" v="58"/>
            <ac:picMkLst>
              <pc:docMk/>
              <pc:sldMasterMk cId="887101435" sldId="2147483648"/>
              <pc:sldLayoutMk cId="325432619" sldId="2147483667"/>
              <ac:picMk id="9" creationId="{B738DCC5-0CD6-4875-8C71-6B9153EB71AA}"/>
            </ac:picMkLst>
          </pc:picChg>
        </pc:sldLayoutChg>
        <pc:sldLayoutChg chg="addSp delSp">
          <pc:chgData name="Praful Gaikwad" userId="6d625f07-567d-411e-93ab-8cb7ac402074" providerId="ADAL" clId="{DDD9EF69-624A-434E-BCA8-44A10F027DB5}" dt="2020-08-13T07:32:05.329" v="60"/>
          <pc:sldLayoutMkLst>
            <pc:docMk/>
            <pc:sldMasterMk cId="887101435" sldId="2147483648"/>
            <pc:sldLayoutMk cId="3960300588" sldId="2147483668"/>
          </pc:sldLayoutMkLst>
          <pc:spChg chg="add">
            <ac:chgData name="Praful Gaikwad" userId="6d625f07-567d-411e-93ab-8cb7ac402074" providerId="ADAL" clId="{DDD9EF69-624A-434E-BCA8-44A10F027DB5}" dt="2020-08-13T07:32:05.329" v="60"/>
            <ac:spMkLst>
              <pc:docMk/>
              <pc:sldMasterMk cId="887101435" sldId="2147483648"/>
              <pc:sldLayoutMk cId="3960300588" sldId="2147483668"/>
              <ac:spMk id="14" creationId="{1D1C1433-4531-4070-BF9E-B24043501D3F}"/>
            </ac:spMkLst>
          </pc:spChg>
          <pc:spChg chg="add">
            <ac:chgData name="Praful Gaikwad" userId="6d625f07-567d-411e-93ab-8cb7ac402074" providerId="ADAL" clId="{DDD9EF69-624A-434E-BCA8-44A10F027DB5}" dt="2020-08-13T07:32:05.329" v="60"/>
            <ac:spMkLst>
              <pc:docMk/>
              <pc:sldMasterMk cId="887101435" sldId="2147483648"/>
              <pc:sldLayoutMk cId="3960300588" sldId="2147483668"/>
              <ac:spMk id="16" creationId="{13B22523-2E6E-45FC-B606-5B9D3AFA8B19}"/>
            </ac:spMkLst>
          </pc:spChg>
          <pc:spChg chg="add">
            <ac:chgData name="Praful Gaikwad" userId="6d625f07-567d-411e-93ab-8cb7ac402074" providerId="ADAL" clId="{DDD9EF69-624A-434E-BCA8-44A10F027DB5}" dt="2020-08-13T07:32:05.329" v="60"/>
            <ac:spMkLst>
              <pc:docMk/>
              <pc:sldMasterMk cId="887101435" sldId="2147483648"/>
              <pc:sldLayoutMk cId="3960300588" sldId="2147483668"/>
              <ac:spMk id="17" creationId="{C6794C5C-3C80-454B-9577-D0F456CD88D7}"/>
            </ac:spMkLst>
          </pc:spChg>
          <pc:spChg chg="del">
            <ac:chgData name="Praful Gaikwad" userId="6d625f07-567d-411e-93ab-8cb7ac402074" providerId="ADAL" clId="{DDD9EF69-624A-434E-BCA8-44A10F027DB5}" dt="2020-08-13T07:32:03.600" v="59" actId="478"/>
            <ac:spMkLst>
              <pc:docMk/>
              <pc:sldMasterMk cId="887101435" sldId="2147483648"/>
              <pc:sldLayoutMk cId="3960300588" sldId="2147483668"/>
              <ac:spMk id="21" creationId="{D03F187A-C6E9-4C1B-AABB-1D067D8A23B3}"/>
            </ac:spMkLst>
          </pc:spChg>
          <pc:spChg chg="del">
            <ac:chgData name="Praful Gaikwad" userId="6d625f07-567d-411e-93ab-8cb7ac402074" providerId="ADAL" clId="{DDD9EF69-624A-434E-BCA8-44A10F027DB5}" dt="2020-08-13T07:32:03.600" v="59" actId="478"/>
            <ac:spMkLst>
              <pc:docMk/>
              <pc:sldMasterMk cId="887101435" sldId="2147483648"/>
              <pc:sldLayoutMk cId="3960300588" sldId="2147483668"/>
              <ac:spMk id="23" creationId="{278A268B-588B-494F-981E-6089CB7BF8BA}"/>
            </ac:spMkLst>
          </pc:spChg>
          <pc:spChg chg="del">
            <ac:chgData name="Praful Gaikwad" userId="6d625f07-567d-411e-93ab-8cb7ac402074" providerId="ADAL" clId="{DDD9EF69-624A-434E-BCA8-44A10F027DB5}" dt="2020-08-13T07:32:03.600" v="59" actId="478"/>
            <ac:spMkLst>
              <pc:docMk/>
              <pc:sldMasterMk cId="887101435" sldId="2147483648"/>
              <pc:sldLayoutMk cId="3960300588" sldId="2147483668"/>
              <ac:spMk id="24" creationId="{96702576-9F80-4155-A694-88DBA4E490E4}"/>
            </ac:spMkLst>
          </pc:spChg>
        </pc:sldLayoutChg>
        <pc:sldLayoutChg chg="addSp delSp">
          <pc:chgData name="Praful Gaikwad" userId="6d625f07-567d-411e-93ab-8cb7ac402074" providerId="ADAL" clId="{DDD9EF69-624A-434E-BCA8-44A10F027DB5}" dt="2020-08-13T07:32:25.122" v="62"/>
          <pc:sldLayoutMkLst>
            <pc:docMk/>
            <pc:sldMasterMk cId="887101435" sldId="2147483648"/>
            <pc:sldLayoutMk cId="2926508210" sldId="2147483670"/>
          </pc:sldLayoutMkLst>
          <pc:spChg chg="add">
            <ac:chgData name="Praful Gaikwad" userId="6d625f07-567d-411e-93ab-8cb7ac402074" providerId="ADAL" clId="{DDD9EF69-624A-434E-BCA8-44A10F027DB5}" dt="2020-08-13T07:32:25.122" v="62"/>
            <ac:spMkLst>
              <pc:docMk/>
              <pc:sldMasterMk cId="887101435" sldId="2147483648"/>
              <pc:sldLayoutMk cId="2926508210" sldId="2147483670"/>
              <ac:spMk id="16" creationId="{80A77967-C9B9-4137-AF40-99A30D245A10}"/>
            </ac:spMkLst>
          </pc:spChg>
          <pc:spChg chg="add">
            <ac:chgData name="Praful Gaikwad" userId="6d625f07-567d-411e-93ab-8cb7ac402074" providerId="ADAL" clId="{DDD9EF69-624A-434E-BCA8-44A10F027DB5}" dt="2020-08-13T07:32:25.122" v="62"/>
            <ac:spMkLst>
              <pc:docMk/>
              <pc:sldMasterMk cId="887101435" sldId="2147483648"/>
              <pc:sldLayoutMk cId="2926508210" sldId="2147483670"/>
              <ac:spMk id="17" creationId="{0DD7052D-EC09-4DAA-8454-AE714AF54708}"/>
            </ac:spMkLst>
          </pc:spChg>
          <pc:spChg chg="del">
            <ac:chgData name="Praful Gaikwad" userId="6d625f07-567d-411e-93ab-8cb7ac402074" providerId="ADAL" clId="{DDD9EF69-624A-434E-BCA8-44A10F027DB5}" dt="2020-08-13T07:32:23.557" v="61" actId="478"/>
            <ac:spMkLst>
              <pc:docMk/>
              <pc:sldMasterMk cId="887101435" sldId="2147483648"/>
              <pc:sldLayoutMk cId="2926508210" sldId="2147483670"/>
              <ac:spMk id="19" creationId="{6E148979-874A-49E7-940F-DED923DBDF67}"/>
            </ac:spMkLst>
          </pc:spChg>
          <pc:spChg chg="del">
            <ac:chgData name="Praful Gaikwad" userId="6d625f07-567d-411e-93ab-8cb7ac402074" providerId="ADAL" clId="{DDD9EF69-624A-434E-BCA8-44A10F027DB5}" dt="2020-08-13T07:32:23.557" v="61" actId="478"/>
            <ac:spMkLst>
              <pc:docMk/>
              <pc:sldMasterMk cId="887101435" sldId="2147483648"/>
              <pc:sldLayoutMk cId="2926508210" sldId="2147483670"/>
              <ac:spMk id="20" creationId="{65199253-4FE1-481A-86B5-7F15F1E40BBF}"/>
            </ac:spMkLst>
          </pc:spChg>
          <pc:spChg chg="del">
            <ac:chgData name="Praful Gaikwad" userId="6d625f07-567d-411e-93ab-8cb7ac402074" providerId="ADAL" clId="{DDD9EF69-624A-434E-BCA8-44A10F027DB5}" dt="2020-08-13T07:32:23.557" v="61" actId="478"/>
            <ac:spMkLst>
              <pc:docMk/>
              <pc:sldMasterMk cId="887101435" sldId="2147483648"/>
              <pc:sldLayoutMk cId="2926508210" sldId="2147483670"/>
              <ac:spMk id="21" creationId="{F072A2EB-80A8-4CD6-B406-2CC3CFF03697}"/>
            </ac:spMkLst>
          </pc:spChg>
        </pc:sldLayoutChg>
      </pc:sldMasterChg>
      <pc:sldMasterChg chg="del delSldLayout">
        <pc:chgData name="Praful Gaikwad" userId="6d625f07-567d-411e-93ab-8cb7ac402074" providerId="ADAL" clId="{DDD9EF69-624A-434E-BCA8-44A10F027DB5}" dt="2020-08-13T07:15:38.277" v="15" actId="2696"/>
        <pc:sldMasterMkLst>
          <pc:docMk/>
          <pc:sldMasterMk cId="3324942263" sldId="2147483671"/>
        </pc:sldMasterMkLst>
        <pc:sldLayoutChg chg="del">
          <pc:chgData name="Praful Gaikwad" userId="6d625f07-567d-411e-93ab-8cb7ac402074" providerId="ADAL" clId="{DDD9EF69-624A-434E-BCA8-44A10F027DB5}" dt="2020-08-13T07:15:38.272" v="13" actId="2696"/>
          <pc:sldLayoutMkLst>
            <pc:docMk/>
            <pc:sldMasterMk cId="3324942263" sldId="2147483671"/>
            <pc:sldLayoutMk cId="2711389042" sldId="2147483674"/>
          </pc:sldLayoutMkLst>
        </pc:sldLayoutChg>
        <pc:sldLayoutChg chg="del">
          <pc:chgData name="Praful Gaikwad" userId="6d625f07-567d-411e-93ab-8cb7ac402074" providerId="ADAL" clId="{DDD9EF69-624A-434E-BCA8-44A10F027DB5}" dt="2020-08-13T07:15:38.274" v="14" actId="2696"/>
          <pc:sldLayoutMkLst>
            <pc:docMk/>
            <pc:sldMasterMk cId="3324942263" sldId="2147483671"/>
            <pc:sldLayoutMk cId="3698424921" sldId="2147483675"/>
          </pc:sldLayoutMkLst>
        </pc:sldLayoutChg>
      </pc:sldMasterChg>
    </pc:docChg>
  </pc:docChgLst>
  <pc:docChgLst>
    <pc:chgData name="Praful Gaikwad" userId="6d625f07-567d-411e-93ab-8cb7ac402074" providerId="ADAL" clId="{FDA619D5-667C-491C-8FA2-A11F1FC2CA2E}"/>
    <pc:docChg chg="custSel modMainMaster">
      <pc:chgData name="Praful Gaikwad" userId="6d625f07-567d-411e-93ab-8cb7ac402074" providerId="ADAL" clId="{FDA619D5-667C-491C-8FA2-A11F1FC2CA2E}" dt="2020-12-22T07:16:47.200" v="3"/>
      <pc:docMkLst>
        <pc:docMk/>
      </pc:docMkLst>
      <pc:sldMasterChg chg="modSp modSldLayout">
        <pc:chgData name="Praful Gaikwad" userId="6d625f07-567d-411e-93ab-8cb7ac402074" providerId="ADAL" clId="{FDA619D5-667C-491C-8FA2-A11F1FC2CA2E}" dt="2020-12-22T07:16:47.200" v="3"/>
        <pc:sldMasterMkLst>
          <pc:docMk/>
          <pc:sldMasterMk cId="887101435" sldId="2147483648"/>
        </pc:sldMasterMkLst>
        <pc:spChg chg="mod">
          <ac:chgData name="Praful Gaikwad" userId="6d625f07-567d-411e-93ab-8cb7ac402074" providerId="ADAL" clId="{FDA619D5-667C-491C-8FA2-A11F1FC2CA2E}" dt="2020-12-21T07:22:40.758" v="0" actId="113"/>
          <ac:spMkLst>
            <pc:docMk/>
            <pc:sldMasterMk cId="887101435" sldId="2147483648"/>
            <ac:spMk id="7" creationId="{A25F3FEF-1E94-4E45-9224-65DDA060D3BB}"/>
          </ac:spMkLst>
        </pc:spChg>
        <pc:sldLayoutChg chg="modSp">
          <pc:chgData name="Praful Gaikwad" userId="6d625f07-567d-411e-93ab-8cb7ac402074" providerId="ADAL" clId="{FDA619D5-667C-491C-8FA2-A11F1FC2CA2E}" dt="2020-12-21T07:23:09.396" v="1" actId="113"/>
          <pc:sldLayoutMkLst>
            <pc:docMk/>
            <pc:sldMasterMk cId="887101435" sldId="2147483648"/>
            <pc:sldLayoutMk cId="1933963372" sldId="2147483651"/>
          </pc:sldLayoutMkLst>
          <pc:spChg chg="mod">
            <ac:chgData name="Praful Gaikwad" userId="6d625f07-567d-411e-93ab-8cb7ac402074" providerId="ADAL" clId="{FDA619D5-667C-491C-8FA2-A11F1FC2CA2E}" dt="2020-12-21T07:23:09.396" v="1" actId="113"/>
            <ac:spMkLst>
              <pc:docMk/>
              <pc:sldMasterMk cId="887101435" sldId="2147483648"/>
              <pc:sldLayoutMk cId="1933963372" sldId="2147483651"/>
              <ac:spMk id="7" creationId="{55A0E287-F995-406E-B1BA-449A8BABA509}"/>
            </ac:spMkLst>
          </pc:spChg>
        </pc:sldLayoutChg>
        <pc:sldLayoutChg chg="addSp delSp">
          <pc:chgData name="Praful Gaikwad" userId="6d625f07-567d-411e-93ab-8cb7ac402074" providerId="ADAL" clId="{FDA619D5-667C-491C-8FA2-A11F1FC2CA2E}" dt="2020-12-22T07:16:47.200" v="3"/>
          <pc:sldLayoutMkLst>
            <pc:docMk/>
            <pc:sldMasterMk cId="887101435" sldId="2147483648"/>
            <pc:sldLayoutMk cId="2926508210" sldId="2147483670"/>
          </pc:sldLayoutMkLst>
          <pc:spChg chg="add">
            <ac:chgData name="Praful Gaikwad" userId="6d625f07-567d-411e-93ab-8cb7ac402074" providerId="ADAL" clId="{FDA619D5-667C-491C-8FA2-A11F1FC2CA2E}" dt="2020-12-22T07:16:47.200" v="3"/>
            <ac:spMkLst>
              <pc:docMk/>
              <pc:sldMasterMk cId="887101435" sldId="2147483648"/>
              <pc:sldLayoutMk cId="2926508210" sldId="2147483670"/>
              <ac:spMk id="10" creationId="{58B3663D-6432-489A-8C2E-AE5E376D6886}"/>
            </ac:spMkLst>
          </pc:spChg>
          <pc:spChg chg="del">
            <ac:chgData name="Praful Gaikwad" userId="6d625f07-567d-411e-93ab-8cb7ac402074" providerId="ADAL" clId="{FDA619D5-667C-491C-8FA2-A11F1FC2CA2E}" dt="2020-12-22T07:16:45.451" v="2" actId="478"/>
            <ac:spMkLst>
              <pc:docMk/>
              <pc:sldMasterMk cId="887101435" sldId="2147483648"/>
              <pc:sldLayoutMk cId="2926508210" sldId="2147483670"/>
              <ac:spMk id="16" creationId="{80A77967-C9B9-4137-AF40-99A30D245A10}"/>
            </ac:spMkLst>
          </pc:spChg>
          <pc:spChg chg="del">
            <ac:chgData name="Praful Gaikwad" userId="6d625f07-567d-411e-93ab-8cb7ac402074" providerId="ADAL" clId="{FDA619D5-667C-491C-8FA2-A11F1FC2CA2E}" dt="2020-12-22T07:16:45.451" v="2" actId="478"/>
            <ac:spMkLst>
              <pc:docMk/>
              <pc:sldMasterMk cId="887101435" sldId="2147483648"/>
              <pc:sldLayoutMk cId="2926508210" sldId="2147483670"/>
              <ac:spMk id="17" creationId="{0DD7052D-EC09-4DAA-8454-AE714AF54708}"/>
            </ac:spMkLst>
          </pc:spChg>
          <pc:spChg chg="add">
            <ac:chgData name="Praful Gaikwad" userId="6d625f07-567d-411e-93ab-8cb7ac402074" providerId="ADAL" clId="{FDA619D5-667C-491C-8FA2-A11F1FC2CA2E}" dt="2020-12-22T07:16:47.200" v="3"/>
            <ac:spMkLst>
              <pc:docMk/>
              <pc:sldMasterMk cId="887101435" sldId="2147483648"/>
              <pc:sldLayoutMk cId="2926508210" sldId="2147483670"/>
              <ac:spMk id="18" creationId="{1C5F043F-14E1-4C3E-A3D0-FF2A408F82DA}"/>
            </ac:spMkLst>
          </pc:spChg>
        </pc:sldLayoutChg>
      </pc:sldMasterChg>
    </pc:docChg>
  </pc:docChgLst>
  <pc:docChgLst>
    <pc:chgData name="Ashish Kacker" userId="2c8adc6b-3da0-4176-8f86-6e02c6d09b0a" providerId="ADAL" clId="{0A2671CC-97B5-4A76-A46E-DF3543AED6D9}"/>
    <pc:docChg chg="undo custSel modSld">
      <pc:chgData name="Ashish Kacker" userId="2c8adc6b-3da0-4176-8f86-6e02c6d09b0a" providerId="ADAL" clId="{0A2671CC-97B5-4A76-A46E-DF3543AED6D9}" dt="2020-11-06T17:26:28.811" v="6" actId="478"/>
      <pc:docMkLst>
        <pc:docMk/>
      </pc:docMkLst>
      <pc:sldChg chg="addSp delSp modSp modAnim">
        <pc:chgData name="Ashish Kacker" userId="2c8adc6b-3da0-4176-8f86-6e02c6d09b0a" providerId="ADAL" clId="{0A2671CC-97B5-4A76-A46E-DF3543AED6D9}" dt="2020-11-06T17:26:28.811" v="6" actId="478"/>
        <pc:sldMkLst>
          <pc:docMk/>
          <pc:sldMk cId="2082659790" sldId="302"/>
        </pc:sldMkLst>
        <pc:grpChg chg="add mod">
          <ac:chgData name="Ashish Kacker" userId="2c8adc6b-3da0-4176-8f86-6e02c6d09b0a" providerId="ADAL" clId="{0A2671CC-97B5-4A76-A46E-DF3543AED6D9}" dt="2020-11-06T17:25:35.698" v="1" actId="164"/>
          <ac:grpSpMkLst>
            <pc:docMk/>
            <pc:sldMk cId="2082659790" sldId="302"/>
            <ac:grpSpMk id="11" creationId="{75631686-B53F-4CBB-8F7B-B813977989ED}"/>
          </ac:grpSpMkLst>
        </pc:grpChg>
        <pc:grpChg chg="add mod">
          <ac:chgData name="Ashish Kacker" userId="2c8adc6b-3da0-4176-8f86-6e02c6d09b0a" providerId="ADAL" clId="{0A2671CC-97B5-4A76-A46E-DF3543AED6D9}" dt="2020-11-06T17:25:35.698" v="1" actId="164"/>
          <ac:grpSpMkLst>
            <pc:docMk/>
            <pc:sldMk cId="2082659790" sldId="302"/>
            <ac:grpSpMk id="20" creationId="{24EC664E-3BDF-4D0D-9022-12FE4C287A4C}"/>
          </ac:grpSpMkLst>
        </pc:grpChg>
        <pc:grpChg chg="add mod">
          <ac:chgData name="Ashish Kacker" userId="2c8adc6b-3da0-4176-8f86-6e02c6d09b0a" providerId="ADAL" clId="{0A2671CC-97B5-4A76-A46E-DF3543AED6D9}" dt="2020-11-06T17:25:35.698" v="1" actId="164"/>
          <ac:grpSpMkLst>
            <pc:docMk/>
            <pc:sldMk cId="2082659790" sldId="302"/>
            <ac:grpSpMk id="28" creationId="{238AD829-F4BF-46C7-A43A-014CF502D56E}"/>
          </ac:grpSpMkLst>
        </pc:grpChg>
        <pc:grpChg chg="add del mod">
          <ac:chgData name="Ashish Kacker" userId="2c8adc6b-3da0-4176-8f86-6e02c6d09b0a" providerId="ADAL" clId="{0A2671CC-97B5-4A76-A46E-DF3543AED6D9}" dt="2020-11-06T17:26:28.811" v="6" actId="478"/>
          <ac:grpSpMkLst>
            <pc:docMk/>
            <pc:sldMk cId="2082659790" sldId="302"/>
            <ac:grpSpMk id="35" creationId="{5C8F0C72-DE55-400F-B111-90FF724D8667}"/>
          </ac:grpSpMkLst>
        </pc:grpChg>
      </pc:sldChg>
    </pc:docChg>
  </pc:docChgLst>
  <pc:docChgLst>
    <pc:chgData name="Praful Gaikwad" userId="6d625f07-567d-411e-93ab-8cb7ac402074" providerId="ADAL" clId="{D23F416F-3E49-4727-950D-F6ADB7992C75}"/>
    <pc:docChg chg="undo custSel modMainMaster">
      <pc:chgData name="Praful Gaikwad" userId="6d625f07-567d-411e-93ab-8cb7ac402074" providerId="ADAL" clId="{D23F416F-3E49-4727-950D-F6ADB7992C75}" dt="2021-01-22T16:02:03.935" v="63" actId="1035"/>
      <pc:docMkLst>
        <pc:docMk/>
      </pc:docMkLst>
      <pc:sldMasterChg chg="modSldLayout">
        <pc:chgData name="Praful Gaikwad" userId="6d625f07-567d-411e-93ab-8cb7ac402074" providerId="ADAL" clId="{D23F416F-3E49-4727-950D-F6ADB7992C75}" dt="2021-01-22T16:02:03.935" v="63" actId="1035"/>
        <pc:sldMasterMkLst>
          <pc:docMk/>
          <pc:sldMasterMk cId="887101435" sldId="2147483648"/>
        </pc:sldMasterMkLst>
        <pc:sldLayoutChg chg="addSp delSp modSp">
          <pc:chgData name="Praful Gaikwad" userId="6d625f07-567d-411e-93ab-8cb7ac402074" providerId="ADAL" clId="{D23F416F-3E49-4727-950D-F6ADB7992C75}" dt="2021-01-22T16:02:03.935" v="63" actId="1035"/>
          <pc:sldLayoutMkLst>
            <pc:docMk/>
            <pc:sldMasterMk cId="887101435" sldId="2147483648"/>
            <pc:sldLayoutMk cId="3960300588" sldId="2147483668"/>
          </pc:sldLayoutMkLst>
          <pc:spChg chg="del mod">
            <ac:chgData name="Praful Gaikwad" userId="6d625f07-567d-411e-93ab-8cb7ac402074" providerId="ADAL" clId="{D23F416F-3E49-4727-950D-F6ADB7992C75}" dt="2021-01-18T07:14:03.396" v="53" actId="478"/>
            <ac:spMkLst>
              <pc:docMk/>
              <pc:sldMasterMk cId="887101435" sldId="2147483648"/>
              <pc:sldLayoutMk cId="3960300588" sldId="2147483668"/>
              <ac:spMk id="14" creationId="{1D1C1433-4531-4070-BF9E-B24043501D3F}"/>
            </ac:spMkLst>
          </pc:spChg>
          <pc:spChg chg="del mod">
            <ac:chgData name="Praful Gaikwad" userId="6d625f07-567d-411e-93ab-8cb7ac402074" providerId="ADAL" clId="{D23F416F-3E49-4727-950D-F6ADB7992C75}" dt="2021-01-18T07:14:03.396" v="53" actId="478"/>
            <ac:spMkLst>
              <pc:docMk/>
              <pc:sldMasterMk cId="887101435" sldId="2147483648"/>
              <pc:sldLayoutMk cId="3960300588" sldId="2147483668"/>
              <ac:spMk id="16" creationId="{13B22523-2E6E-45FC-B606-5B9D3AFA8B19}"/>
            </ac:spMkLst>
          </pc:spChg>
          <pc:spChg chg="del mod">
            <ac:chgData name="Praful Gaikwad" userId="6d625f07-567d-411e-93ab-8cb7ac402074" providerId="ADAL" clId="{D23F416F-3E49-4727-950D-F6ADB7992C75}" dt="2021-01-18T07:14:03.396" v="53" actId="478"/>
            <ac:spMkLst>
              <pc:docMk/>
              <pc:sldMasterMk cId="887101435" sldId="2147483648"/>
              <pc:sldLayoutMk cId="3960300588" sldId="2147483668"/>
              <ac:spMk id="17" creationId="{C6794C5C-3C80-454B-9577-D0F456CD88D7}"/>
            </ac:spMkLst>
          </pc:spChg>
          <pc:spChg chg="add mod">
            <ac:chgData name="Praful Gaikwad" userId="6d625f07-567d-411e-93ab-8cb7ac402074" providerId="ADAL" clId="{D23F416F-3E49-4727-950D-F6ADB7992C75}" dt="2021-01-22T16:02:03.935" v="63" actId="1035"/>
            <ac:spMkLst>
              <pc:docMk/>
              <pc:sldMasterMk cId="887101435" sldId="2147483648"/>
              <pc:sldLayoutMk cId="3960300588" sldId="2147483668"/>
              <ac:spMk id="18" creationId="{EE81DA32-47C4-4724-A4B9-C66F2379E8BE}"/>
            </ac:spMkLst>
          </pc:spChg>
          <pc:spChg chg="add mod">
            <ac:chgData name="Praful Gaikwad" userId="6d625f07-567d-411e-93ab-8cb7ac402074" providerId="ADAL" clId="{D23F416F-3E49-4727-950D-F6ADB7992C75}" dt="2021-01-22T16:02:03.935" v="63" actId="1035"/>
            <ac:spMkLst>
              <pc:docMk/>
              <pc:sldMasterMk cId="887101435" sldId="2147483648"/>
              <pc:sldLayoutMk cId="3960300588" sldId="2147483668"/>
              <ac:spMk id="19" creationId="{B4989756-C3B1-458D-9E88-ED8A1F44DD41}"/>
            </ac:spMkLst>
          </pc:spChg>
          <pc:spChg chg="add mod">
            <ac:chgData name="Praful Gaikwad" userId="6d625f07-567d-411e-93ab-8cb7ac402074" providerId="ADAL" clId="{D23F416F-3E49-4727-950D-F6ADB7992C75}" dt="2021-01-22T16:02:03.935" v="63" actId="1035"/>
            <ac:spMkLst>
              <pc:docMk/>
              <pc:sldMasterMk cId="887101435" sldId="2147483648"/>
              <pc:sldLayoutMk cId="3960300588" sldId="2147483668"/>
              <ac:spMk id="20" creationId="{89ACF7B3-DBBC-4ACD-8315-865A8C4EE076}"/>
            </ac:spMkLst>
          </pc:spChg>
        </pc:sldLayoutChg>
        <pc:sldLayoutChg chg="modSp">
          <pc:chgData name="Praful Gaikwad" userId="6d625f07-567d-411e-93ab-8cb7ac402074" providerId="ADAL" clId="{D23F416F-3E49-4727-950D-F6ADB7992C75}" dt="2021-01-18T07:12:31.893" v="52"/>
          <pc:sldLayoutMkLst>
            <pc:docMk/>
            <pc:sldMasterMk cId="887101435" sldId="2147483648"/>
            <pc:sldLayoutMk cId="2926508210" sldId="2147483670"/>
          </pc:sldLayoutMkLst>
          <pc:spChg chg="mod">
            <ac:chgData name="Praful Gaikwad" userId="6d625f07-567d-411e-93ab-8cb7ac402074" providerId="ADAL" clId="{D23F416F-3E49-4727-950D-F6ADB7992C75}" dt="2021-01-18T07:12:31.893" v="52"/>
            <ac:spMkLst>
              <pc:docMk/>
              <pc:sldMasterMk cId="887101435" sldId="2147483648"/>
              <pc:sldLayoutMk cId="2926508210" sldId="2147483670"/>
              <ac:spMk id="18" creationId="{1C5F043F-14E1-4C3E-A3D0-FF2A408F82DA}"/>
            </ac:spMkLst>
          </pc:spChg>
        </pc:sldLayoutChg>
      </pc:sldMasterChg>
    </pc:docChg>
  </pc:docChgLst>
  <pc:docChgLst>
    <pc:chgData name="Praful Gaikwad" userId="6d625f07-567d-411e-93ab-8cb7ac402074" providerId="ADAL" clId="{119E95EB-1D3B-4A80-88D0-CC3E1284BB5D}"/>
    <pc:docChg chg="modMainMaster">
      <pc:chgData name="Praful Gaikwad" userId="6d625f07-567d-411e-93ab-8cb7ac402074" providerId="ADAL" clId="{119E95EB-1D3B-4A80-88D0-CC3E1284BB5D}" dt="2020-09-11T16:14:53.498" v="0"/>
      <pc:docMkLst>
        <pc:docMk/>
      </pc:docMkLst>
      <pc:sldMasterChg chg="modSldLayout">
        <pc:chgData name="Praful Gaikwad" userId="6d625f07-567d-411e-93ab-8cb7ac402074" providerId="ADAL" clId="{119E95EB-1D3B-4A80-88D0-CC3E1284BB5D}" dt="2020-09-11T16:14:53.498" v="0"/>
        <pc:sldMasterMkLst>
          <pc:docMk/>
          <pc:sldMasterMk cId="887101435" sldId="2147483648"/>
        </pc:sldMasterMkLst>
        <pc:sldLayoutChg chg="modSp">
          <pc:chgData name="Praful Gaikwad" userId="6d625f07-567d-411e-93ab-8cb7ac402074" providerId="ADAL" clId="{119E95EB-1D3B-4A80-88D0-CC3E1284BB5D}" dt="2020-09-11T16:14:53.498" v="0"/>
          <pc:sldLayoutMkLst>
            <pc:docMk/>
            <pc:sldMasterMk cId="887101435" sldId="2147483648"/>
            <pc:sldLayoutMk cId="3960300588" sldId="2147483668"/>
          </pc:sldLayoutMkLst>
          <pc:spChg chg="mod">
            <ac:chgData name="Praful Gaikwad" userId="6d625f07-567d-411e-93ab-8cb7ac402074" providerId="ADAL" clId="{119E95EB-1D3B-4A80-88D0-CC3E1284BB5D}" dt="2020-09-11T16:14:53.498" v="0"/>
            <ac:spMkLst>
              <pc:docMk/>
              <pc:sldMasterMk cId="887101435" sldId="2147483648"/>
              <pc:sldLayoutMk cId="3960300588" sldId="2147483668"/>
              <ac:spMk id="17" creationId="{C6794C5C-3C80-454B-9577-D0F456CD88D7}"/>
            </ac:spMkLst>
          </pc:spChg>
        </pc:sldLayoutChg>
      </pc:sldMasterChg>
    </pc:docChg>
  </pc:docChgLst>
  <pc:docChgLst>
    <pc:chgData name="Xenia Alphonso" userId="316686a2-f9df-4de7-9432-ef66e98abfdc" providerId="ADAL" clId="{291A1A98-F4ED-4495-BE87-42CD9279E77B}"/>
    <pc:docChg chg="undo addSld delSld">
      <pc:chgData name="Xenia Alphonso" userId="316686a2-f9df-4de7-9432-ef66e98abfdc" providerId="ADAL" clId="{291A1A98-F4ED-4495-BE87-42CD9279E77B}" dt="2020-12-04T02:39:18.137" v="1" actId="2696"/>
      <pc:docMkLst>
        <pc:docMk/>
      </pc:docMkLst>
      <pc:sldChg chg="add del">
        <pc:chgData name="Xenia Alphonso" userId="316686a2-f9df-4de7-9432-ef66e98abfdc" providerId="ADAL" clId="{291A1A98-F4ED-4495-BE87-42CD9279E77B}" dt="2020-12-04T02:39:18.137" v="1" actId="2696"/>
        <pc:sldMkLst>
          <pc:docMk/>
          <pc:sldMk cId="2399385258" sldId="257"/>
        </pc:sldMkLst>
      </pc:sldChg>
    </pc:docChg>
  </pc:docChgLst>
  <pc:docChgLst>
    <pc:chgData name="Sai Raghu Teja" userId="7717e8b2-e2cf-4703-b27a-f2b8757e5060" providerId="ADAL" clId="{35189DA7-DA24-4B8D-ACD8-BA1408E92453}"/>
    <pc:docChg chg="undo redo custSel addSld modSld sldOrd">
      <pc:chgData name="Sai Raghu Teja" userId="7717e8b2-e2cf-4703-b27a-f2b8757e5060" providerId="ADAL" clId="{35189DA7-DA24-4B8D-ACD8-BA1408E92453}" dt="2021-05-09T12:00:33.177" v="2463" actId="1036"/>
      <pc:docMkLst>
        <pc:docMk/>
      </pc:docMkLst>
      <pc:sldChg chg="delSp modSp mod">
        <pc:chgData name="Sai Raghu Teja" userId="7717e8b2-e2cf-4703-b27a-f2b8757e5060" providerId="ADAL" clId="{35189DA7-DA24-4B8D-ACD8-BA1408E92453}" dt="2021-05-05T17:26:15.228" v="71" actId="207"/>
        <pc:sldMkLst>
          <pc:docMk/>
          <pc:sldMk cId="2185268051" sldId="256"/>
        </pc:sldMkLst>
        <pc:spChg chg="del">
          <ac:chgData name="Sai Raghu Teja" userId="7717e8b2-e2cf-4703-b27a-f2b8757e5060" providerId="ADAL" clId="{35189DA7-DA24-4B8D-ACD8-BA1408E92453}" dt="2021-05-05T17:24:25.123" v="0" actId="478"/>
          <ac:spMkLst>
            <pc:docMk/>
            <pc:sldMk cId="2185268051" sldId="256"/>
            <ac:spMk id="2" creationId="{8C3ED1C9-051A-43EB-9379-3A6FB7BE2359}"/>
          </ac:spMkLst>
        </pc:spChg>
        <pc:spChg chg="mod">
          <ac:chgData name="Sai Raghu Teja" userId="7717e8b2-e2cf-4703-b27a-f2b8757e5060" providerId="ADAL" clId="{35189DA7-DA24-4B8D-ACD8-BA1408E92453}" dt="2021-05-05T17:25:50.042" v="69" actId="20577"/>
          <ac:spMkLst>
            <pc:docMk/>
            <pc:sldMk cId="2185268051" sldId="256"/>
            <ac:spMk id="3" creationId="{77DFD6C3-A558-4313-8CD2-BE8F4D285039}"/>
          </ac:spMkLst>
        </pc:spChg>
        <pc:spChg chg="mod">
          <ac:chgData name="Sai Raghu Teja" userId="7717e8b2-e2cf-4703-b27a-f2b8757e5060" providerId="ADAL" clId="{35189DA7-DA24-4B8D-ACD8-BA1408E92453}" dt="2021-05-05T17:26:15.228" v="71" actId="207"/>
          <ac:spMkLst>
            <pc:docMk/>
            <pc:sldMk cId="2185268051" sldId="256"/>
            <ac:spMk id="4" creationId="{9F2C5567-386C-4B39-9EA7-EC9A30004AE6}"/>
          </ac:spMkLst>
        </pc:spChg>
      </pc:sldChg>
      <pc:sldChg chg="modSp mod">
        <pc:chgData name="Sai Raghu Teja" userId="7717e8b2-e2cf-4703-b27a-f2b8757e5060" providerId="ADAL" clId="{35189DA7-DA24-4B8D-ACD8-BA1408E92453}" dt="2021-05-05T17:39:45.934" v="176" actId="20577"/>
        <pc:sldMkLst>
          <pc:docMk/>
          <pc:sldMk cId="3709425269" sldId="258"/>
        </pc:sldMkLst>
        <pc:spChg chg="mod">
          <ac:chgData name="Sai Raghu Teja" userId="7717e8b2-e2cf-4703-b27a-f2b8757e5060" providerId="ADAL" clId="{35189DA7-DA24-4B8D-ACD8-BA1408E92453}" dt="2021-05-05T17:34:29.328" v="78" actId="20577"/>
          <ac:spMkLst>
            <pc:docMk/>
            <pc:sldMk cId="3709425269" sldId="258"/>
            <ac:spMk id="2" creationId="{5392D32E-0E9E-4A9E-A4D0-1A2B428499DE}"/>
          </ac:spMkLst>
        </pc:spChg>
        <pc:spChg chg="mod">
          <ac:chgData name="Sai Raghu Teja" userId="7717e8b2-e2cf-4703-b27a-f2b8757e5060" providerId="ADAL" clId="{35189DA7-DA24-4B8D-ACD8-BA1408E92453}" dt="2021-05-05T17:39:45.934" v="176" actId="20577"/>
          <ac:spMkLst>
            <pc:docMk/>
            <pc:sldMk cId="3709425269" sldId="258"/>
            <ac:spMk id="3" creationId="{618025EE-37D8-452F-8380-E935F8745A9C}"/>
          </ac:spMkLst>
        </pc:spChg>
      </pc:sldChg>
      <pc:sldChg chg="modSp mod">
        <pc:chgData name="Sai Raghu Teja" userId="7717e8b2-e2cf-4703-b27a-f2b8757e5060" providerId="ADAL" clId="{35189DA7-DA24-4B8D-ACD8-BA1408E92453}" dt="2021-05-07T05:48:55.266" v="550" actId="20577"/>
        <pc:sldMkLst>
          <pc:docMk/>
          <pc:sldMk cId="3734732019" sldId="259"/>
        </pc:sldMkLst>
        <pc:spChg chg="mod">
          <ac:chgData name="Sai Raghu Teja" userId="7717e8b2-e2cf-4703-b27a-f2b8757e5060" providerId="ADAL" clId="{35189DA7-DA24-4B8D-ACD8-BA1408E92453}" dt="2021-05-07T05:15:55.346" v="187" actId="20577"/>
          <ac:spMkLst>
            <pc:docMk/>
            <pc:sldMk cId="3734732019" sldId="259"/>
            <ac:spMk id="2" creationId="{CF7736EE-44EF-4143-8D78-D37DCEC462D1}"/>
          </ac:spMkLst>
        </pc:spChg>
        <pc:spChg chg="mod">
          <ac:chgData name="Sai Raghu Teja" userId="7717e8b2-e2cf-4703-b27a-f2b8757e5060" providerId="ADAL" clId="{35189DA7-DA24-4B8D-ACD8-BA1408E92453}" dt="2021-05-07T05:48:55.266" v="550" actId="20577"/>
          <ac:spMkLst>
            <pc:docMk/>
            <pc:sldMk cId="3734732019" sldId="259"/>
            <ac:spMk id="3" creationId="{3E99393B-1E74-40C6-BCE9-D011CB6613DA}"/>
          </ac:spMkLst>
        </pc:spChg>
      </pc:sldChg>
      <pc:sldChg chg="modSp mod ord">
        <pc:chgData name="Sai Raghu Teja" userId="7717e8b2-e2cf-4703-b27a-f2b8757e5060" providerId="ADAL" clId="{35189DA7-DA24-4B8D-ACD8-BA1408E92453}" dt="2021-05-07T12:04:43.146" v="2360"/>
        <pc:sldMkLst>
          <pc:docMk/>
          <pc:sldMk cId="1853987070" sldId="260"/>
        </pc:sldMkLst>
        <pc:spChg chg="mod">
          <ac:chgData name="Sai Raghu Teja" userId="7717e8b2-e2cf-4703-b27a-f2b8757e5060" providerId="ADAL" clId="{35189DA7-DA24-4B8D-ACD8-BA1408E92453}" dt="2021-05-07T12:03:15.218" v="2345" actId="20577"/>
          <ac:spMkLst>
            <pc:docMk/>
            <pc:sldMk cId="1853987070" sldId="260"/>
            <ac:spMk id="2" creationId="{01B392D3-25AC-4C25-A1FF-2B74E3550305}"/>
          </ac:spMkLst>
        </pc:spChg>
      </pc:sldChg>
      <pc:sldChg chg="addSp delSp modSp mod ord">
        <pc:chgData name="Sai Raghu Teja" userId="7717e8b2-e2cf-4703-b27a-f2b8757e5060" providerId="ADAL" clId="{35189DA7-DA24-4B8D-ACD8-BA1408E92453}" dt="2021-05-09T12:00:33.177" v="2463" actId="1036"/>
        <pc:sldMkLst>
          <pc:docMk/>
          <pc:sldMk cId="2147876610" sldId="262"/>
        </pc:sldMkLst>
        <pc:spChg chg="mod">
          <ac:chgData name="Sai Raghu Teja" userId="7717e8b2-e2cf-4703-b27a-f2b8757e5060" providerId="ADAL" clId="{35189DA7-DA24-4B8D-ACD8-BA1408E92453}" dt="2021-05-07T10:19:55.602" v="1509"/>
          <ac:spMkLst>
            <pc:docMk/>
            <pc:sldMk cId="2147876610" sldId="262"/>
            <ac:spMk id="2" creationId="{68301CD8-D296-4C7A-9FEC-612FB521F7DF}"/>
          </ac:spMkLst>
        </pc:spChg>
        <pc:spChg chg="mod">
          <ac:chgData name="Sai Raghu Teja" userId="7717e8b2-e2cf-4703-b27a-f2b8757e5060" providerId="ADAL" clId="{35189DA7-DA24-4B8D-ACD8-BA1408E92453}" dt="2021-05-07T10:52:27.194" v="1569" actId="20577"/>
          <ac:spMkLst>
            <pc:docMk/>
            <pc:sldMk cId="2147876610" sldId="262"/>
            <ac:spMk id="3" creationId="{66325713-FB34-45D6-ADE6-3820A084B669}"/>
          </ac:spMkLst>
        </pc:spChg>
        <pc:spChg chg="del">
          <ac:chgData name="Sai Raghu Teja" userId="7717e8b2-e2cf-4703-b27a-f2b8757e5060" providerId="ADAL" clId="{35189DA7-DA24-4B8D-ACD8-BA1408E92453}" dt="2021-05-07T10:49:12.018" v="1511" actId="931"/>
          <ac:spMkLst>
            <pc:docMk/>
            <pc:sldMk cId="2147876610" sldId="262"/>
            <ac:spMk id="4" creationId="{D44A7159-B97E-4211-9104-CFAA591D8B7E}"/>
          </ac:spMkLst>
        </pc:spChg>
        <pc:picChg chg="add mod modCrop">
          <ac:chgData name="Sai Raghu Teja" userId="7717e8b2-e2cf-4703-b27a-f2b8757e5060" providerId="ADAL" clId="{35189DA7-DA24-4B8D-ACD8-BA1408E92453}" dt="2021-05-09T12:00:33.177" v="2463" actId="1036"/>
          <ac:picMkLst>
            <pc:docMk/>
            <pc:sldMk cId="2147876610" sldId="262"/>
            <ac:picMk id="9" creationId="{F04E395C-12EA-45DF-B54F-42585767D5F2}"/>
          </ac:picMkLst>
        </pc:picChg>
      </pc:sldChg>
      <pc:sldChg chg="modSp mod">
        <pc:chgData name="Sai Raghu Teja" userId="7717e8b2-e2cf-4703-b27a-f2b8757e5060" providerId="ADAL" clId="{35189DA7-DA24-4B8D-ACD8-BA1408E92453}" dt="2021-05-09T10:06:33.657" v="2462" actId="15"/>
        <pc:sldMkLst>
          <pc:docMk/>
          <pc:sldMk cId="646518774" sldId="265"/>
        </pc:sldMkLst>
        <pc:spChg chg="mod">
          <ac:chgData name="Sai Raghu Teja" userId="7717e8b2-e2cf-4703-b27a-f2b8757e5060" providerId="ADAL" clId="{35189DA7-DA24-4B8D-ACD8-BA1408E92453}" dt="2021-05-07T14:35:25.082" v="2417" actId="20577"/>
          <ac:spMkLst>
            <pc:docMk/>
            <pc:sldMk cId="646518774" sldId="265"/>
            <ac:spMk id="5" creationId="{F4D5EAE7-8E8A-4445-9137-D42CCC85625C}"/>
          </ac:spMkLst>
        </pc:spChg>
        <pc:spChg chg="mod">
          <ac:chgData name="Sai Raghu Teja" userId="7717e8b2-e2cf-4703-b27a-f2b8757e5060" providerId="ADAL" clId="{35189DA7-DA24-4B8D-ACD8-BA1408E92453}" dt="2021-05-09T10:06:33.657" v="2462" actId="15"/>
          <ac:spMkLst>
            <pc:docMk/>
            <pc:sldMk cId="646518774" sldId="265"/>
            <ac:spMk id="9" creationId="{BFE105FF-ACB3-4675-9581-685E3432D45C}"/>
          </ac:spMkLst>
        </pc:spChg>
      </pc:sldChg>
      <pc:sldChg chg="addSp delSp modSp add mod ord">
        <pc:chgData name="Sai Raghu Teja" userId="7717e8b2-e2cf-4703-b27a-f2b8757e5060" providerId="ADAL" clId="{35189DA7-DA24-4B8D-ACD8-BA1408E92453}" dt="2021-05-07T12:04:09.804" v="2357" actId="20577"/>
        <pc:sldMkLst>
          <pc:docMk/>
          <pc:sldMk cId="1502797474" sldId="384"/>
        </pc:sldMkLst>
        <pc:spChg chg="mod">
          <ac:chgData name="Sai Raghu Teja" userId="7717e8b2-e2cf-4703-b27a-f2b8757e5060" providerId="ADAL" clId="{35189DA7-DA24-4B8D-ACD8-BA1408E92453}" dt="2021-05-07T12:04:09.804" v="2357" actId="20577"/>
          <ac:spMkLst>
            <pc:docMk/>
            <pc:sldMk cId="1502797474" sldId="384"/>
            <ac:spMk id="2" creationId="{CF7736EE-44EF-4143-8D78-D37DCEC462D1}"/>
          </ac:spMkLst>
        </pc:spChg>
        <pc:spChg chg="del mod">
          <ac:chgData name="Sai Raghu Teja" userId="7717e8b2-e2cf-4703-b27a-f2b8757e5060" providerId="ADAL" clId="{35189DA7-DA24-4B8D-ACD8-BA1408E92453}" dt="2021-05-07T11:16:19.666" v="1570"/>
          <ac:spMkLst>
            <pc:docMk/>
            <pc:sldMk cId="1502797474" sldId="384"/>
            <ac:spMk id="3" creationId="{3E99393B-1E74-40C6-BCE9-D011CB6613DA}"/>
          </ac:spMkLst>
        </pc:spChg>
        <pc:graphicFrameChg chg="add mod modGraphic">
          <ac:chgData name="Sai Raghu Teja" userId="7717e8b2-e2cf-4703-b27a-f2b8757e5060" providerId="ADAL" clId="{35189DA7-DA24-4B8D-ACD8-BA1408E92453}" dt="2021-05-07T11:19:04.945" v="1593" actId="207"/>
          <ac:graphicFrameMkLst>
            <pc:docMk/>
            <pc:sldMk cId="1502797474" sldId="384"/>
            <ac:graphicFrameMk id="4" creationId="{0DFB2EE3-A12D-42C9-AF96-DCC09A3DAB44}"/>
          </ac:graphicFrameMkLst>
        </pc:graphicFrameChg>
      </pc:sldChg>
      <pc:sldChg chg="modSp add mod">
        <pc:chgData name="Sai Raghu Teja" userId="7717e8b2-e2cf-4703-b27a-f2b8757e5060" providerId="ADAL" clId="{35189DA7-DA24-4B8D-ACD8-BA1408E92453}" dt="2021-05-07T07:35:00.818" v="821" actId="20577"/>
        <pc:sldMkLst>
          <pc:docMk/>
          <pc:sldMk cId="870995727" sldId="385"/>
        </pc:sldMkLst>
        <pc:spChg chg="mod">
          <ac:chgData name="Sai Raghu Teja" userId="7717e8b2-e2cf-4703-b27a-f2b8757e5060" providerId="ADAL" clId="{35189DA7-DA24-4B8D-ACD8-BA1408E92453}" dt="2021-05-07T07:35:00.818" v="821" actId="20577"/>
          <ac:spMkLst>
            <pc:docMk/>
            <pc:sldMk cId="870995727" sldId="385"/>
            <ac:spMk id="2" creationId="{CF7736EE-44EF-4143-8D78-D37DCEC462D1}"/>
          </ac:spMkLst>
        </pc:spChg>
        <pc:spChg chg="mod">
          <ac:chgData name="Sai Raghu Teja" userId="7717e8b2-e2cf-4703-b27a-f2b8757e5060" providerId="ADAL" clId="{35189DA7-DA24-4B8D-ACD8-BA1408E92453}" dt="2021-05-07T07:31:23.477" v="770" actId="20577"/>
          <ac:spMkLst>
            <pc:docMk/>
            <pc:sldMk cId="870995727" sldId="385"/>
            <ac:spMk id="3" creationId="{3E99393B-1E74-40C6-BCE9-D011CB6613DA}"/>
          </ac:spMkLst>
        </pc:spChg>
      </pc:sldChg>
      <pc:sldChg chg="modSp add mod">
        <pc:chgData name="Sai Raghu Teja" userId="7717e8b2-e2cf-4703-b27a-f2b8757e5060" providerId="ADAL" clId="{35189DA7-DA24-4B8D-ACD8-BA1408E92453}" dt="2021-05-07T11:39:05.869" v="1840" actId="20577"/>
        <pc:sldMkLst>
          <pc:docMk/>
          <pc:sldMk cId="2022355001" sldId="386"/>
        </pc:sldMkLst>
        <pc:spChg chg="mod">
          <ac:chgData name="Sai Raghu Teja" userId="7717e8b2-e2cf-4703-b27a-f2b8757e5060" providerId="ADAL" clId="{35189DA7-DA24-4B8D-ACD8-BA1408E92453}" dt="2021-05-07T11:39:05.869" v="1840" actId="20577"/>
          <ac:spMkLst>
            <pc:docMk/>
            <pc:sldMk cId="2022355001" sldId="386"/>
            <ac:spMk id="3" creationId="{3E99393B-1E74-40C6-BCE9-D011CB6613DA}"/>
          </ac:spMkLst>
        </pc:spChg>
      </pc:sldChg>
      <pc:sldChg chg="addSp delSp modSp add mod">
        <pc:chgData name="Sai Raghu Teja" userId="7717e8b2-e2cf-4703-b27a-f2b8757e5060" providerId="ADAL" clId="{35189DA7-DA24-4B8D-ACD8-BA1408E92453}" dt="2021-05-07T11:55:13.575" v="2315" actId="20577"/>
        <pc:sldMkLst>
          <pc:docMk/>
          <pc:sldMk cId="3427047429" sldId="387"/>
        </pc:sldMkLst>
        <pc:spChg chg="mod">
          <ac:chgData name="Sai Raghu Teja" userId="7717e8b2-e2cf-4703-b27a-f2b8757e5060" providerId="ADAL" clId="{35189DA7-DA24-4B8D-ACD8-BA1408E92453}" dt="2021-05-07T11:48:17.856" v="1842"/>
          <ac:spMkLst>
            <pc:docMk/>
            <pc:sldMk cId="3427047429" sldId="387"/>
            <ac:spMk id="2" creationId="{CF7736EE-44EF-4143-8D78-D37DCEC462D1}"/>
          </ac:spMkLst>
        </pc:spChg>
        <pc:spChg chg="mod">
          <ac:chgData name="Sai Raghu Teja" userId="7717e8b2-e2cf-4703-b27a-f2b8757e5060" providerId="ADAL" clId="{35189DA7-DA24-4B8D-ACD8-BA1408E92453}" dt="2021-05-07T11:55:13.575" v="2315" actId="20577"/>
          <ac:spMkLst>
            <pc:docMk/>
            <pc:sldMk cId="3427047429" sldId="387"/>
            <ac:spMk id="3" creationId="{3E99393B-1E74-40C6-BCE9-D011CB6613DA}"/>
          </ac:spMkLst>
        </pc:spChg>
        <pc:graphicFrameChg chg="add del mod">
          <ac:chgData name="Sai Raghu Teja" userId="7717e8b2-e2cf-4703-b27a-f2b8757e5060" providerId="ADAL" clId="{35189DA7-DA24-4B8D-ACD8-BA1408E92453}" dt="2021-05-07T11:52:42.701" v="2088" actId="478"/>
          <ac:graphicFrameMkLst>
            <pc:docMk/>
            <pc:sldMk cId="3427047429" sldId="387"/>
            <ac:graphicFrameMk id="4" creationId="{869EF80B-EB9A-4CCD-8E6F-8AB97437EBC1}"/>
          </ac:graphicFrameMkLst>
        </pc:graphicFrameChg>
      </pc:sldChg>
      <pc:sldChg chg="modSp add mod">
        <pc:chgData name="Sai Raghu Teja" userId="7717e8b2-e2cf-4703-b27a-f2b8757e5060" providerId="ADAL" clId="{35189DA7-DA24-4B8D-ACD8-BA1408E92453}" dt="2021-05-07T14:34:42.291" v="2402" actId="27636"/>
        <pc:sldMkLst>
          <pc:docMk/>
          <pc:sldMk cId="1460764086" sldId="388"/>
        </pc:sldMkLst>
        <pc:spChg chg="mod">
          <ac:chgData name="Sai Raghu Teja" userId="7717e8b2-e2cf-4703-b27a-f2b8757e5060" providerId="ADAL" clId="{35189DA7-DA24-4B8D-ACD8-BA1408E92453}" dt="2021-05-07T14:32:16.094" v="2375"/>
          <ac:spMkLst>
            <pc:docMk/>
            <pc:sldMk cId="1460764086" sldId="388"/>
            <ac:spMk id="2" creationId="{01B392D3-25AC-4C25-A1FF-2B74E3550305}"/>
          </ac:spMkLst>
        </pc:spChg>
        <pc:spChg chg="mod">
          <ac:chgData name="Sai Raghu Teja" userId="7717e8b2-e2cf-4703-b27a-f2b8757e5060" providerId="ADAL" clId="{35189DA7-DA24-4B8D-ACD8-BA1408E92453}" dt="2021-05-07T14:34:42.291" v="2402" actId="27636"/>
          <ac:spMkLst>
            <pc:docMk/>
            <pc:sldMk cId="1460764086" sldId="388"/>
            <ac:spMk id="3" creationId="{79366442-F1E1-45CB-9F4C-24FF5EE8CED3}"/>
          </ac:spMkLst>
        </pc:spChg>
      </pc:sldChg>
    </pc:docChg>
  </pc:docChgLst>
  <pc:docChgLst>
    <pc:chgData name="Jared Duarte" userId="S::jared.duarte@ugamsolutions.com::31f1eacb-12db-4ac2-8a1e-44733c7527cf" providerId="AD" clId="Web-{62799A45-5F13-B4DB-E072-5BF84BFD7CE7}"/>
    <pc:docChg chg="modSld">
      <pc:chgData name="Jared Duarte" userId="S::jared.duarte@ugamsolutions.com::31f1eacb-12db-4ac2-8a1e-44733c7527cf" providerId="AD" clId="Web-{62799A45-5F13-B4DB-E072-5BF84BFD7CE7}" dt="2020-12-17T04:13:03.970" v="3"/>
      <pc:docMkLst>
        <pc:docMk/>
      </pc:docMkLst>
      <pc:sldChg chg="mod modShow">
        <pc:chgData name="Jared Duarte" userId="S::jared.duarte@ugamsolutions.com::31f1eacb-12db-4ac2-8a1e-44733c7527cf" providerId="AD" clId="Web-{62799A45-5F13-B4DB-E072-5BF84BFD7CE7}" dt="2020-12-17T04:12:54.735" v="1"/>
        <pc:sldMkLst>
          <pc:docMk/>
          <pc:sldMk cId="431830283" sldId="264"/>
        </pc:sldMkLst>
      </pc:sldChg>
      <pc:sldChg chg="mod modShow">
        <pc:chgData name="Jared Duarte" userId="S::jared.duarte@ugamsolutions.com::31f1eacb-12db-4ac2-8a1e-44733c7527cf" providerId="AD" clId="Web-{62799A45-5F13-B4DB-E072-5BF84BFD7CE7}" dt="2020-12-17T04:13:03.970" v="3"/>
        <pc:sldMkLst>
          <pc:docMk/>
          <pc:sldMk cId="646518774" sldId="265"/>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lumMod val="85000"/>
              </a:schemeClr>
            </a:solidFill>
          </c:spPr>
          <c:dPt>
            <c:idx val="0"/>
            <c:bubble3D val="0"/>
            <c:spPr>
              <a:solidFill>
                <a:srgbClr val="2D2364"/>
              </a:solidFill>
              <a:ln w="25400">
                <a:solidFill>
                  <a:schemeClr val="bg1"/>
                </a:solidFill>
              </a:ln>
            </c:spPr>
            <c:extLst>
              <c:ext xmlns:c16="http://schemas.microsoft.com/office/drawing/2014/chart" uri="{C3380CC4-5D6E-409C-BE32-E72D297353CC}">
                <c16:uniqueId val="{00000001-B32D-4B03-92CC-DBFAEA3F45EB}"/>
              </c:ext>
            </c:extLst>
          </c:dPt>
          <c:dPt>
            <c:idx val="1"/>
            <c:bubble3D val="0"/>
            <c:spPr>
              <a:solidFill>
                <a:srgbClr val="F05F23"/>
              </a:solidFill>
              <a:ln w="25400">
                <a:solidFill>
                  <a:schemeClr val="bg1"/>
                </a:solidFill>
              </a:ln>
            </c:spPr>
            <c:extLst>
              <c:ext xmlns:c16="http://schemas.microsoft.com/office/drawing/2014/chart" uri="{C3380CC4-5D6E-409C-BE32-E72D297353CC}">
                <c16:uniqueId val="{00000003-B32D-4B03-92CC-DBFAEA3F45EB}"/>
              </c:ext>
            </c:extLst>
          </c:dPt>
          <c:dPt>
            <c:idx val="2"/>
            <c:bubble3D val="0"/>
            <c:spPr>
              <a:solidFill>
                <a:srgbClr val="F5911E"/>
              </a:solidFill>
              <a:ln w="25400">
                <a:solidFill>
                  <a:schemeClr val="bg1"/>
                </a:solidFill>
              </a:ln>
            </c:spPr>
            <c:extLst>
              <c:ext xmlns:c16="http://schemas.microsoft.com/office/drawing/2014/chart" uri="{C3380CC4-5D6E-409C-BE32-E72D297353CC}">
                <c16:uniqueId val="{00000005-B32D-4B03-92CC-DBFAEA3F45EB}"/>
              </c:ext>
            </c:extLst>
          </c:dPt>
          <c:dPt>
            <c:idx val="3"/>
            <c:bubble3D val="0"/>
            <c:spPr>
              <a:solidFill>
                <a:srgbClr val="918AAA"/>
              </a:solidFill>
              <a:ln w="25400" cmpd="sng">
                <a:solidFill>
                  <a:schemeClr val="bg1"/>
                </a:solidFill>
              </a:ln>
            </c:spPr>
            <c:extLst>
              <c:ext xmlns:c16="http://schemas.microsoft.com/office/drawing/2014/chart" uri="{C3380CC4-5D6E-409C-BE32-E72D297353CC}">
                <c16:uniqueId val="{00000007-B32D-4B03-92CC-DBFAEA3F45EB}"/>
              </c:ext>
            </c:extLst>
          </c:dPt>
          <c:dPt>
            <c:idx val="4"/>
            <c:bubble3D val="0"/>
            <c:extLst>
              <c:ext xmlns:c16="http://schemas.microsoft.com/office/drawing/2014/chart" uri="{C3380CC4-5D6E-409C-BE32-E72D297353CC}">
                <c16:uniqueId val="{00000008-B32D-4B03-92CC-DBFAEA3F45EB}"/>
              </c:ext>
            </c:extLst>
          </c:dPt>
          <c:dPt>
            <c:idx val="5"/>
            <c:bubble3D val="0"/>
            <c:extLst>
              <c:ext xmlns:c16="http://schemas.microsoft.com/office/drawing/2014/chart" uri="{C3380CC4-5D6E-409C-BE32-E72D297353CC}">
                <c16:uniqueId val="{00000009-B32D-4B03-92CC-DBFAEA3F45EB}"/>
              </c:ext>
            </c:extLst>
          </c:dPt>
          <c:dPt>
            <c:idx val="6"/>
            <c:bubble3D val="0"/>
            <c:extLst>
              <c:ext xmlns:c16="http://schemas.microsoft.com/office/drawing/2014/chart" uri="{C3380CC4-5D6E-409C-BE32-E72D297353CC}">
                <c16:uniqueId val="{0000000A-B32D-4B03-92CC-DBFAEA3F45EB}"/>
              </c:ext>
            </c:extLst>
          </c:dPt>
          <c:dPt>
            <c:idx val="7"/>
            <c:bubble3D val="0"/>
            <c:extLst>
              <c:ext xmlns:c16="http://schemas.microsoft.com/office/drawing/2014/chart" uri="{C3380CC4-5D6E-409C-BE32-E72D297353CC}">
                <c16:uniqueId val="{0000000B-B32D-4B03-92CC-DBFAEA3F45EB}"/>
              </c:ext>
            </c:extLst>
          </c:dPt>
          <c:cat>
            <c:strRef>
              <c:f>Sheet1!$A$2:$A$9</c:f>
              <c:strCache>
                <c:ptCount val="8"/>
                <c:pt idx="0">
                  <c:v>1st Qtr</c:v>
                </c:pt>
                <c:pt idx="1">
                  <c:v>2nd Qtr</c:v>
                </c:pt>
                <c:pt idx="2">
                  <c:v>3rd Qtr</c:v>
                </c:pt>
                <c:pt idx="3">
                  <c:v>4th Qtr</c:v>
                </c:pt>
                <c:pt idx="4">
                  <c:v>5</c:v>
                </c:pt>
                <c:pt idx="5">
                  <c:v>6</c:v>
                </c:pt>
                <c:pt idx="6">
                  <c:v>7</c:v>
                </c:pt>
                <c:pt idx="7">
                  <c:v>8</c:v>
                </c:pt>
              </c:strCache>
            </c:strRef>
          </c:cat>
          <c:val>
            <c:numRef>
              <c:f>Sheet1!$B$2:$B$9</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C-B32D-4B03-92CC-DBFAEA3F45EB}"/>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2D-4B03-92CC-DBFAEA3F45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2D-4B03-92CC-DBFAEA3F45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32D-4B03-92CC-DBFAEA3F45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32D-4B03-92CC-DBFAEA3F45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8-B32D-4B03-92CC-DBFAEA3F45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9-B32D-4B03-92CC-DBFAEA3F45EB}"/>
              </c:ext>
            </c:extLst>
          </c:dPt>
          <c:dPt>
            <c:idx val="6"/>
            <c:bubble3D val="0"/>
            <c:spPr>
              <a:solidFill>
                <a:srgbClr val="F05F23"/>
              </a:solidFill>
              <a:ln w="19050">
                <a:solidFill>
                  <a:schemeClr val="lt1"/>
                </a:solidFill>
              </a:ln>
              <a:effectLst/>
            </c:spPr>
            <c:extLst>
              <c:ext xmlns:c16="http://schemas.microsoft.com/office/drawing/2014/chart" uri="{C3380CC4-5D6E-409C-BE32-E72D297353CC}">
                <c16:uniqueId val="{0000000A-B32D-4B03-92CC-DBFAEA3F45EB}"/>
              </c:ext>
            </c:extLst>
          </c:dPt>
          <c:cat>
            <c:strRef>
              <c:f>Sheet1!$A$2:$A$8</c:f>
              <c:strCache>
                <c:ptCount val="7"/>
                <c:pt idx="0">
                  <c:v>1st Qtr</c:v>
                </c:pt>
                <c:pt idx="1">
                  <c:v>2nd Qtr</c:v>
                </c:pt>
                <c:pt idx="2">
                  <c:v>3rd Qtr</c:v>
                </c:pt>
                <c:pt idx="3">
                  <c:v>4th Qtr</c:v>
                </c:pt>
                <c:pt idx="4">
                  <c:v>5</c:v>
                </c:pt>
                <c:pt idx="5">
                  <c:v>6</c:v>
                </c:pt>
                <c:pt idx="6">
                  <c:v>7</c:v>
                </c:pt>
              </c:strCache>
            </c:strRef>
          </c:cat>
          <c:val>
            <c:numRef>
              <c:f>Sheet1!$B$2:$B$8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C-B32D-4B03-92CC-DBFAEA3F45EB}"/>
            </c:ext>
          </c:extLst>
        </c:ser>
        <c:dLbls>
          <c:showLegendKey val="0"/>
          <c:showVal val="0"/>
          <c:showCatName val="0"/>
          <c:showSerName val="0"/>
          <c:showPercent val="0"/>
          <c:showBubbleSize val="0"/>
          <c:showLeaderLines val="1"/>
        </c:dLbls>
        <c:firstSliceAng val="258"/>
        <c:holeSize val="5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2D-4B03-92CC-DBFAEA3F45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2D-4B03-92CC-DBFAEA3F45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32D-4B03-92CC-DBFAEA3F45EB}"/>
              </c:ext>
            </c:extLst>
          </c:dPt>
          <c:dPt>
            <c:idx val="3"/>
            <c:bubble3D val="0"/>
            <c:spPr>
              <a:solidFill>
                <a:srgbClr val="F05F23"/>
              </a:solidFill>
              <a:ln w="19050">
                <a:solidFill>
                  <a:schemeClr val="lt1"/>
                </a:solidFill>
              </a:ln>
              <a:effectLst/>
            </c:spPr>
            <c:extLst>
              <c:ext xmlns:c16="http://schemas.microsoft.com/office/drawing/2014/chart" uri="{C3380CC4-5D6E-409C-BE32-E72D297353CC}">
                <c16:uniqueId val="{00000007-B32D-4B03-92CC-DBFAEA3F45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8-B32D-4B03-92CC-DBFAEA3F45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9-B32D-4B03-92CC-DBFAEA3F45EB}"/>
              </c:ext>
            </c:extLst>
          </c:dPt>
          <c:cat>
            <c:strRef>
              <c:f>Sheet1!$A$2:$A$7</c:f>
              <c:strCache>
                <c:ptCount val="6"/>
                <c:pt idx="0">
                  <c:v>1st Qtr</c:v>
                </c:pt>
                <c:pt idx="1">
                  <c:v>2nd Qtr</c:v>
                </c:pt>
                <c:pt idx="2">
                  <c:v>3rd Qtr</c:v>
                </c:pt>
                <c:pt idx="3">
                  <c:v>4th Qtr</c:v>
                </c:pt>
                <c:pt idx="4">
                  <c:v>5</c:v>
                </c:pt>
                <c:pt idx="5">
                  <c:v>6</c:v>
                </c:pt>
              </c:strCache>
            </c:strRef>
          </c:cat>
          <c:val>
            <c:numRef>
              <c:f>Sheet1!$B$2:$B$7</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C-B32D-4B03-92CC-DBFAEA3F45EB}"/>
            </c:ext>
          </c:extLst>
        </c:ser>
        <c:dLbls>
          <c:showLegendKey val="0"/>
          <c:showVal val="0"/>
          <c:showCatName val="0"/>
          <c:showSerName val="0"/>
          <c:showPercent val="0"/>
          <c:showBubbleSize val="0"/>
          <c:showLeaderLines val="1"/>
        </c:dLbls>
        <c:firstSliceAng val="241"/>
        <c:holeSize val="5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2D-4B03-92CC-DBFAEA3F45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2D-4B03-92CC-DBFAEA3F45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32D-4B03-92CC-DBFAEA3F45EB}"/>
              </c:ext>
            </c:extLst>
          </c:dPt>
          <c:dPt>
            <c:idx val="3"/>
            <c:bubble3D val="0"/>
            <c:spPr>
              <a:solidFill>
                <a:srgbClr val="F05F23"/>
              </a:solidFill>
              <a:ln w="19050">
                <a:solidFill>
                  <a:schemeClr val="lt1"/>
                </a:solidFill>
              </a:ln>
              <a:effectLst/>
            </c:spPr>
            <c:extLst>
              <c:ext xmlns:c16="http://schemas.microsoft.com/office/drawing/2014/chart" uri="{C3380CC4-5D6E-409C-BE32-E72D297353CC}">
                <c16:uniqueId val="{00000007-B32D-4B03-92CC-DBFAEA3F45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8-B32D-4B03-92CC-DBFAEA3F45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9-B32D-4B03-92CC-DBFAEA3F45EB}"/>
              </c:ext>
            </c:extLst>
          </c:dPt>
          <c:cat>
            <c:strRef>
              <c:f>Sheet1!$A$2:$A$7</c:f>
              <c:strCache>
                <c:ptCount val="5"/>
                <c:pt idx="0">
                  <c:v>1st Qtr</c:v>
                </c:pt>
                <c:pt idx="1">
                  <c:v>2nd Qtr</c:v>
                </c:pt>
                <c:pt idx="2">
                  <c:v>3rd Qtr</c:v>
                </c:pt>
                <c:pt idx="3">
                  <c:v>4th Qtr</c:v>
                </c:pt>
                <c:pt idx="4">
                  <c:v>5</c:v>
                </c:pt>
              </c:strCache>
            </c:strRef>
          </c:cat>
          <c:val>
            <c:numRef>
              <c:f>Sheet1!$B$2:$B$7</c:f>
              <c:numCache>
                <c:formatCode>General</c:formatCode>
                <c:ptCount val="6"/>
                <c:pt idx="0">
                  <c:v>1</c:v>
                </c:pt>
                <c:pt idx="1">
                  <c:v>1</c:v>
                </c:pt>
                <c:pt idx="2">
                  <c:v>1</c:v>
                </c:pt>
                <c:pt idx="3">
                  <c:v>1</c:v>
                </c:pt>
                <c:pt idx="4">
                  <c:v>1</c:v>
                </c:pt>
              </c:numCache>
            </c:numRef>
          </c:val>
          <c:extLst>
            <c:ext xmlns:c16="http://schemas.microsoft.com/office/drawing/2014/chart" uri="{C3380CC4-5D6E-409C-BE32-E72D297353CC}">
              <c16:uniqueId val="{0000000C-B32D-4B03-92CC-DBFAEA3F45EB}"/>
            </c:ext>
          </c:extLst>
        </c:ser>
        <c:dLbls>
          <c:showLegendKey val="0"/>
          <c:showVal val="0"/>
          <c:showCatName val="0"/>
          <c:showSerName val="0"/>
          <c:showPercent val="0"/>
          <c:showBubbleSize val="0"/>
          <c:showLeaderLines val="1"/>
        </c:dLbls>
        <c:firstSliceAng val="247"/>
        <c:holeSize val="53"/>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D004B-A999-4925-9A96-E0A8FF431495}"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6D4ACEDA-AE5D-4C5A-9A6A-F848DD95F7CC}">
      <dgm:prSet phldrT="[Text]" phldr="1"/>
      <dgm:spPr/>
      <dgm:t>
        <a:bodyPr/>
        <a:lstStyle/>
        <a:p>
          <a:endParaRPr lang="en-IN"/>
        </a:p>
      </dgm:t>
    </dgm:pt>
    <dgm:pt modelId="{D097D1D6-B03D-4684-976C-E36036350380}" type="parTrans" cxnId="{6534DBF8-0839-456A-8AFC-A7B61393AE7A}">
      <dgm:prSet/>
      <dgm:spPr/>
      <dgm:t>
        <a:bodyPr/>
        <a:lstStyle/>
        <a:p>
          <a:endParaRPr lang="en-IN"/>
        </a:p>
      </dgm:t>
    </dgm:pt>
    <dgm:pt modelId="{E8015E02-1D26-4547-9FAE-C5792B74094F}" type="sibTrans" cxnId="{6534DBF8-0839-456A-8AFC-A7B61393AE7A}">
      <dgm:prSet/>
      <dgm:spPr>
        <a:solidFill>
          <a:schemeClr val="accent4"/>
        </a:solidFill>
      </dgm:spPr>
      <dgm:t>
        <a:bodyPr/>
        <a:lstStyle/>
        <a:p>
          <a:endParaRPr lang="en-IN"/>
        </a:p>
      </dgm:t>
    </dgm:pt>
    <dgm:pt modelId="{A54AA022-132D-4C2B-BE00-5EF6A09F4E71}">
      <dgm:prSet phldrT="[Text]" phldr="1"/>
      <dgm:spPr/>
      <dgm:t>
        <a:bodyPr/>
        <a:lstStyle/>
        <a:p>
          <a:endParaRPr lang="en-IN"/>
        </a:p>
      </dgm:t>
    </dgm:pt>
    <dgm:pt modelId="{F90BA64F-D485-4F1E-8C44-098E3EA7BDD0}" type="parTrans" cxnId="{27BCD3AD-B287-4E6F-A273-B8FACD6792B8}">
      <dgm:prSet/>
      <dgm:spPr/>
      <dgm:t>
        <a:bodyPr/>
        <a:lstStyle/>
        <a:p>
          <a:endParaRPr lang="en-IN"/>
        </a:p>
      </dgm:t>
    </dgm:pt>
    <dgm:pt modelId="{21D608B9-B977-43B9-8908-0EFD2B3C600F}" type="sibTrans" cxnId="{27BCD3AD-B287-4E6F-A273-B8FACD6792B8}">
      <dgm:prSet/>
      <dgm:spPr>
        <a:solidFill>
          <a:schemeClr val="accent4"/>
        </a:solidFill>
      </dgm:spPr>
      <dgm:t>
        <a:bodyPr/>
        <a:lstStyle/>
        <a:p>
          <a:endParaRPr lang="en-IN"/>
        </a:p>
      </dgm:t>
    </dgm:pt>
    <dgm:pt modelId="{F76AC642-5432-439B-A526-372CDF3C16A9}">
      <dgm:prSet phldrT="[Text]" phldr="1"/>
      <dgm:spPr>
        <a:solidFill>
          <a:schemeClr val="accent6"/>
        </a:solidFill>
      </dgm:spPr>
      <dgm:t>
        <a:bodyPr/>
        <a:lstStyle/>
        <a:p>
          <a:endParaRPr lang="en-IN"/>
        </a:p>
      </dgm:t>
    </dgm:pt>
    <dgm:pt modelId="{700CDAD2-8079-414A-9037-6F90905D5EE9}" type="parTrans" cxnId="{522FCCA4-64FA-4EB4-9594-0CFA9A1098C6}">
      <dgm:prSet/>
      <dgm:spPr/>
      <dgm:t>
        <a:bodyPr/>
        <a:lstStyle/>
        <a:p>
          <a:endParaRPr lang="en-IN"/>
        </a:p>
      </dgm:t>
    </dgm:pt>
    <dgm:pt modelId="{3F91E09B-940A-475A-AD5E-67ACB0C4D65F}" type="sibTrans" cxnId="{522FCCA4-64FA-4EB4-9594-0CFA9A1098C6}">
      <dgm:prSet/>
      <dgm:spPr>
        <a:solidFill>
          <a:schemeClr val="accent4"/>
        </a:solidFill>
      </dgm:spPr>
      <dgm:t>
        <a:bodyPr/>
        <a:lstStyle/>
        <a:p>
          <a:endParaRPr lang="en-IN"/>
        </a:p>
      </dgm:t>
    </dgm:pt>
    <dgm:pt modelId="{1117FF72-69C5-47B1-A6D5-41C822F2EA71}">
      <dgm:prSet phldrT="[Text]" phldr="1"/>
      <dgm:spPr/>
      <dgm:t>
        <a:bodyPr/>
        <a:lstStyle/>
        <a:p>
          <a:endParaRPr lang="en-IN"/>
        </a:p>
      </dgm:t>
    </dgm:pt>
    <dgm:pt modelId="{E1CEFB66-8E45-470F-ADB4-5BBCD0E3EB1A}" type="parTrans" cxnId="{3FA9445A-086F-46D9-B9BA-189B5FDA785D}">
      <dgm:prSet/>
      <dgm:spPr/>
      <dgm:t>
        <a:bodyPr/>
        <a:lstStyle/>
        <a:p>
          <a:endParaRPr lang="en-IN"/>
        </a:p>
      </dgm:t>
    </dgm:pt>
    <dgm:pt modelId="{C88FD1A4-3A8B-42CA-AFB7-774FAAABCB3C}" type="sibTrans" cxnId="{3FA9445A-086F-46D9-B9BA-189B5FDA785D}">
      <dgm:prSet/>
      <dgm:spPr>
        <a:solidFill>
          <a:schemeClr val="accent4"/>
        </a:solidFill>
      </dgm:spPr>
      <dgm:t>
        <a:bodyPr/>
        <a:lstStyle/>
        <a:p>
          <a:endParaRPr lang="en-IN"/>
        </a:p>
      </dgm:t>
    </dgm:pt>
    <dgm:pt modelId="{9782F00D-9794-4EA5-A244-A7A9BB4CA6A2}">
      <dgm:prSet phldrT="[Text]" phldr="1"/>
      <dgm:spPr>
        <a:solidFill>
          <a:schemeClr val="accent1"/>
        </a:solidFill>
      </dgm:spPr>
      <dgm:t>
        <a:bodyPr/>
        <a:lstStyle/>
        <a:p>
          <a:endParaRPr lang="en-IN"/>
        </a:p>
      </dgm:t>
    </dgm:pt>
    <dgm:pt modelId="{7A6D68F6-360F-40C0-97CD-75E871CE1CA1}" type="parTrans" cxnId="{36B37F06-5B78-4527-86FF-301FFE3961AF}">
      <dgm:prSet/>
      <dgm:spPr/>
      <dgm:t>
        <a:bodyPr/>
        <a:lstStyle/>
        <a:p>
          <a:endParaRPr lang="en-IN"/>
        </a:p>
      </dgm:t>
    </dgm:pt>
    <dgm:pt modelId="{702AFCA7-E1E6-4FD3-B914-AF935E3D375C}" type="sibTrans" cxnId="{36B37F06-5B78-4527-86FF-301FFE3961AF}">
      <dgm:prSet/>
      <dgm:spPr>
        <a:solidFill>
          <a:schemeClr val="accent4"/>
        </a:solidFill>
      </dgm:spPr>
      <dgm:t>
        <a:bodyPr/>
        <a:lstStyle/>
        <a:p>
          <a:endParaRPr lang="en-IN"/>
        </a:p>
      </dgm:t>
    </dgm:pt>
    <dgm:pt modelId="{36757DB7-EB51-4A66-9DDF-E7637195A158}" type="pres">
      <dgm:prSet presAssocID="{A56D004B-A999-4925-9A96-E0A8FF431495}" presName="cycle" presStyleCnt="0">
        <dgm:presLayoutVars>
          <dgm:dir/>
          <dgm:resizeHandles val="exact"/>
        </dgm:presLayoutVars>
      </dgm:prSet>
      <dgm:spPr/>
    </dgm:pt>
    <dgm:pt modelId="{879F130C-D7AD-4E54-826B-B8689650440F}" type="pres">
      <dgm:prSet presAssocID="{6D4ACEDA-AE5D-4C5A-9A6A-F848DD95F7CC}" presName="node" presStyleLbl="node1" presStyleIdx="0" presStyleCnt="5">
        <dgm:presLayoutVars>
          <dgm:bulletEnabled val="1"/>
        </dgm:presLayoutVars>
      </dgm:prSet>
      <dgm:spPr/>
    </dgm:pt>
    <dgm:pt modelId="{81DD21E9-002C-483D-8210-F7EA42F9B7AA}" type="pres">
      <dgm:prSet presAssocID="{E8015E02-1D26-4547-9FAE-C5792B74094F}" presName="sibTrans" presStyleLbl="sibTrans2D1" presStyleIdx="0" presStyleCnt="5"/>
      <dgm:spPr/>
    </dgm:pt>
    <dgm:pt modelId="{092A2644-9AEB-486D-948B-0A5B70AE5EAA}" type="pres">
      <dgm:prSet presAssocID="{E8015E02-1D26-4547-9FAE-C5792B74094F}" presName="connectorText" presStyleLbl="sibTrans2D1" presStyleIdx="0" presStyleCnt="5"/>
      <dgm:spPr/>
    </dgm:pt>
    <dgm:pt modelId="{FEF5E9BD-4EF5-4AC3-8EB4-EFBD2DC7729A}" type="pres">
      <dgm:prSet presAssocID="{A54AA022-132D-4C2B-BE00-5EF6A09F4E71}" presName="node" presStyleLbl="node1" presStyleIdx="1" presStyleCnt="5">
        <dgm:presLayoutVars>
          <dgm:bulletEnabled val="1"/>
        </dgm:presLayoutVars>
      </dgm:prSet>
      <dgm:spPr/>
    </dgm:pt>
    <dgm:pt modelId="{92783911-1998-43C4-AF4F-C9B6FB773C1F}" type="pres">
      <dgm:prSet presAssocID="{21D608B9-B977-43B9-8908-0EFD2B3C600F}" presName="sibTrans" presStyleLbl="sibTrans2D1" presStyleIdx="1" presStyleCnt="5"/>
      <dgm:spPr/>
    </dgm:pt>
    <dgm:pt modelId="{B0D6F060-C8CF-4C34-B8F5-84211D302BB9}" type="pres">
      <dgm:prSet presAssocID="{21D608B9-B977-43B9-8908-0EFD2B3C600F}" presName="connectorText" presStyleLbl="sibTrans2D1" presStyleIdx="1" presStyleCnt="5"/>
      <dgm:spPr/>
    </dgm:pt>
    <dgm:pt modelId="{BBDECAE5-080B-4478-8FE9-2317564DF9C6}" type="pres">
      <dgm:prSet presAssocID="{F76AC642-5432-439B-A526-372CDF3C16A9}" presName="node" presStyleLbl="node1" presStyleIdx="2" presStyleCnt="5">
        <dgm:presLayoutVars>
          <dgm:bulletEnabled val="1"/>
        </dgm:presLayoutVars>
      </dgm:prSet>
      <dgm:spPr/>
    </dgm:pt>
    <dgm:pt modelId="{41CB2FF4-3DDC-4F89-9D76-3A153FEA623B}" type="pres">
      <dgm:prSet presAssocID="{3F91E09B-940A-475A-AD5E-67ACB0C4D65F}" presName="sibTrans" presStyleLbl="sibTrans2D1" presStyleIdx="2" presStyleCnt="5"/>
      <dgm:spPr/>
    </dgm:pt>
    <dgm:pt modelId="{F4B927B5-6D8F-4AA7-B3A8-291E6951EC35}" type="pres">
      <dgm:prSet presAssocID="{3F91E09B-940A-475A-AD5E-67ACB0C4D65F}" presName="connectorText" presStyleLbl="sibTrans2D1" presStyleIdx="2" presStyleCnt="5"/>
      <dgm:spPr/>
    </dgm:pt>
    <dgm:pt modelId="{48D3ABAF-A0BB-4E95-9580-470AA725980C}" type="pres">
      <dgm:prSet presAssocID="{1117FF72-69C5-47B1-A6D5-41C822F2EA71}" presName="node" presStyleLbl="node1" presStyleIdx="3" presStyleCnt="5">
        <dgm:presLayoutVars>
          <dgm:bulletEnabled val="1"/>
        </dgm:presLayoutVars>
      </dgm:prSet>
      <dgm:spPr/>
    </dgm:pt>
    <dgm:pt modelId="{D8C8A86C-CF71-4546-948E-942DAD8B0B7A}" type="pres">
      <dgm:prSet presAssocID="{C88FD1A4-3A8B-42CA-AFB7-774FAAABCB3C}" presName="sibTrans" presStyleLbl="sibTrans2D1" presStyleIdx="3" presStyleCnt="5"/>
      <dgm:spPr/>
    </dgm:pt>
    <dgm:pt modelId="{521E0F65-AF40-4589-85AB-CC1CAED9C622}" type="pres">
      <dgm:prSet presAssocID="{C88FD1A4-3A8B-42CA-AFB7-774FAAABCB3C}" presName="connectorText" presStyleLbl="sibTrans2D1" presStyleIdx="3" presStyleCnt="5"/>
      <dgm:spPr/>
    </dgm:pt>
    <dgm:pt modelId="{E1FA9E3E-EB27-4B62-876A-EC8C3A1F97F6}" type="pres">
      <dgm:prSet presAssocID="{9782F00D-9794-4EA5-A244-A7A9BB4CA6A2}" presName="node" presStyleLbl="node1" presStyleIdx="4" presStyleCnt="5">
        <dgm:presLayoutVars>
          <dgm:bulletEnabled val="1"/>
        </dgm:presLayoutVars>
      </dgm:prSet>
      <dgm:spPr/>
    </dgm:pt>
    <dgm:pt modelId="{EE207C8B-CFC2-499B-81D5-327CFC6C952F}" type="pres">
      <dgm:prSet presAssocID="{702AFCA7-E1E6-4FD3-B914-AF935E3D375C}" presName="sibTrans" presStyleLbl="sibTrans2D1" presStyleIdx="4" presStyleCnt="5"/>
      <dgm:spPr/>
    </dgm:pt>
    <dgm:pt modelId="{AF3C6410-E2A6-46F0-855C-2EAEEC018DFA}" type="pres">
      <dgm:prSet presAssocID="{702AFCA7-E1E6-4FD3-B914-AF935E3D375C}" presName="connectorText" presStyleLbl="sibTrans2D1" presStyleIdx="4" presStyleCnt="5"/>
      <dgm:spPr/>
    </dgm:pt>
  </dgm:ptLst>
  <dgm:cxnLst>
    <dgm:cxn modelId="{36B37F06-5B78-4527-86FF-301FFE3961AF}" srcId="{A56D004B-A999-4925-9A96-E0A8FF431495}" destId="{9782F00D-9794-4EA5-A244-A7A9BB4CA6A2}" srcOrd="4" destOrd="0" parTransId="{7A6D68F6-360F-40C0-97CD-75E871CE1CA1}" sibTransId="{702AFCA7-E1E6-4FD3-B914-AF935E3D375C}"/>
    <dgm:cxn modelId="{32C2641A-331E-4040-B69E-89CAF2F7653D}" type="presOf" srcId="{A56D004B-A999-4925-9A96-E0A8FF431495}" destId="{36757DB7-EB51-4A66-9DDF-E7637195A158}" srcOrd="0" destOrd="0" presId="urn:microsoft.com/office/officeart/2005/8/layout/cycle2"/>
    <dgm:cxn modelId="{DAC22036-896B-42EB-845C-102B6E89EB9A}" type="presOf" srcId="{702AFCA7-E1E6-4FD3-B914-AF935E3D375C}" destId="{EE207C8B-CFC2-499B-81D5-327CFC6C952F}" srcOrd="0" destOrd="0" presId="urn:microsoft.com/office/officeart/2005/8/layout/cycle2"/>
    <dgm:cxn modelId="{7A9BCE3A-182E-4B0F-878A-FB4BB148CB0C}" type="presOf" srcId="{9782F00D-9794-4EA5-A244-A7A9BB4CA6A2}" destId="{E1FA9E3E-EB27-4B62-876A-EC8C3A1F97F6}" srcOrd="0" destOrd="0" presId="urn:microsoft.com/office/officeart/2005/8/layout/cycle2"/>
    <dgm:cxn modelId="{1F87623D-CA93-448E-B887-8C9CC3A3D196}" type="presOf" srcId="{C88FD1A4-3A8B-42CA-AFB7-774FAAABCB3C}" destId="{521E0F65-AF40-4589-85AB-CC1CAED9C622}" srcOrd="1" destOrd="0" presId="urn:microsoft.com/office/officeart/2005/8/layout/cycle2"/>
    <dgm:cxn modelId="{D8758C3E-4235-4C8E-BDF9-C2F146F72DB5}" type="presOf" srcId="{21D608B9-B977-43B9-8908-0EFD2B3C600F}" destId="{92783911-1998-43C4-AF4F-C9B6FB773C1F}" srcOrd="0" destOrd="0" presId="urn:microsoft.com/office/officeart/2005/8/layout/cycle2"/>
    <dgm:cxn modelId="{3C335C67-DDA5-4EA6-8E4A-C3D4B3CC2C94}" type="presOf" srcId="{E8015E02-1D26-4547-9FAE-C5792B74094F}" destId="{092A2644-9AEB-486D-948B-0A5B70AE5EAA}" srcOrd="1" destOrd="0" presId="urn:microsoft.com/office/officeart/2005/8/layout/cycle2"/>
    <dgm:cxn modelId="{D82E416C-1361-47B5-BFFC-AE244B807EF0}" type="presOf" srcId="{F76AC642-5432-439B-A526-372CDF3C16A9}" destId="{BBDECAE5-080B-4478-8FE9-2317564DF9C6}" srcOrd="0" destOrd="0" presId="urn:microsoft.com/office/officeart/2005/8/layout/cycle2"/>
    <dgm:cxn modelId="{3FA9445A-086F-46D9-B9BA-189B5FDA785D}" srcId="{A56D004B-A999-4925-9A96-E0A8FF431495}" destId="{1117FF72-69C5-47B1-A6D5-41C822F2EA71}" srcOrd="3" destOrd="0" parTransId="{E1CEFB66-8E45-470F-ADB4-5BBCD0E3EB1A}" sibTransId="{C88FD1A4-3A8B-42CA-AFB7-774FAAABCB3C}"/>
    <dgm:cxn modelId="{F30FAF7C-C2E9-4687-BA84-C2F592E52251}" type="presOf" srcId="{3F91E09B-940A-475A-AD5E-67ACB0C4D65F}" destId="{41CB2FF4-3DDC-4F89-9D76-3A153FEA623B}" srcOrd="0" destOrd="0" presId="urn:microsoft.com/office/officeart/2005/8/layout/cycle2"/>
    <dgm:cxn modelId="{BE923590-2622-43B0-AF39-387D37EAE3AF}" type="presOf" srcId="{1117FF72-69C5-47B1-A6D5-41C822F2EA71}" destId="{48D3ABAF-A0BB-4E95-9580-470AA725980C}" srcOrd="0" destOrd="0" presId="urn:microsoft.com/office/officeart/2005/8/layout/cycle2"/>
    <dgm:cxn modelId="{E33AE29B-49CD-4553-B215-AC5599F4B685}" type="presOf" srcId="{A54AA022-132D-4C2B-BE00-5EF6A09F4E71}" destId="{FEF5E9BD-4EF5-4AC3-8EB4-EFBD2DC7729A}" srcOrd="0" destOrd="0" presId="urn:microsoft.com/office/officeart/2005/8/layout/cycle2"/>
    <dgm:cxn modelId="{522FCCA4-64FA-4EB4-9594-0CFA9A1098C6}" srcId="{A56D004B-A999-4925-9A96-E0A8FF431495}" destId="{F76AC642-5432-439B-A526-372CDF3C16A9}" srcOrd="2" destOrd="0" parTransId="{700CDAD2-8079-414A-9037-6F90905D5EE9}" sibTransId="{3F91E09B-940A-475A-AD5E-67ACB0C4D65F}"/>
    <dgm:cxn modelId="{27BCD3AD-B287-4E6F-A273-B8FACD6792B8}" srcId="{A56D004B-A999-4925-9A96-E0A8FF431495}" destId="{A54AA022-132D-4C2B-BE00-5EF6A09F4E71}" srcOrd="1" destOrd="0" parTransId="{F90BA64F-D485-4F1E-8C44-098E3EA7BDD0}" sibTransId="{21D608B9-B977-43B9-8908-0EFD2B3C600F}"/>
    <dgm:cxn modelId="{EC1558CB-1372-4F5B-9666-4DA67210011F}" type="presOf" srcId="{3F91E09B-940A-475A-AD5E-67ACB0C4D65F}" destId="{F4B927B5-6D8F-4AA7-B3A8-291E6951EC35}" srcOrd="1" destOrd="0" presId="urn:microsoft.com/office/officeart/2005/8/layout/cycle2"/>
    <dgm:cxn modelId="{375EA2CB-BE7A-4F83-8823-23E5785E2FE4}" type="presOf" srcId="{21D608B9-B977-43B9-8908-0EFD2B3C600F}" destId="{B0D6F060-C8CF-4C34-B8F5-84211D302BB9}" srcOrd="1" destOrd="0" presId="urn:microsoft.com/office/officeart/2005/8/layout/cycle2"/>
    <dgm:cxn modelId="{47486DEA-9F1C-4CE2-9000-F15D2C78957D}" type="presOf" srcId="{702AFCA7-E1E6-4FD3-B914-AF935E3D375C}" destId="{AF3C6410-E2A6-46F0-855C-2EAEEC018DFA}" srcOrd="1" destOrd="0" presId="urn:microsoft.com/office/officeart/2005/8/layout/cycle2"/>
    <dgm:cxn modelId="{91AA91EA-E9A3-406F-AEF0-4264A9D8B8EC}" type="presOf" srcId="{E8015E02-1D26-4547-9FAE-C5792B74094F}" destId="{81DD21E9-002C-483D-8210-F7EA42F9B7AA}" srcOrd="0" destOrd="0" presId="urn:microsoft.com/office/officeart/2005/8/layout/cycle2"/>
    <dgm:cxn modelId="{CDA0CBED-9DD2-4D8D-9248-BD02528598F6}" type="presOf" srcId="{C88FD1A4-3A8B-42CA-AFB7-774FAAABCB3C}" destId="{D8C8A86C-CF71-4546-948E-942DAD8B0B7A}" srcOrd="0" destOrd="0" presId="urn:microsoft.com/office/officeart/2005/8/layout/cycle2"/>
    <dgm:cxn modelId="{6534DBF8-0839-456A-8AFC-A7B61393AE7A}" srcId="{A56D004B-A999-4925-9A96-E0A8FF431495}" destId="{6D4ACEDA-AE5D-4C5A-9A6A-F848DD95F7CC}" srcOrd="0" destOrd="0" parTransId="{D097D1D6-B03D-4684-976C-E36036350380}" sibTransId="{E8015E02-1D26-4547-9FAE-C5792B74094F}"/>
    <dgm:cxn modelId="{EE07DEFE-04C2-479B-A75F-A968564180ED}" type="presOf" srcId="{6D4ACEDA-AE5D-4C5A-9A6A-F848DD95F7CC}" destId="{879F130C-D7AD-4E54-826B-B8689650440F}" srcOrd="0" destOrd="0" presId="urn:microsoft.com/office/officeart/2005/8/layout/cycle2"/>
    <dgm:cxn modelId="{6CF3FC0F-8E34-4185-8734-8C0D0FD902B7}" type="presParOf" srcId="{36757DB7-EB51-4A66-9DDF-E7637195A158}" destId="{879F130C-D7AD-4E54-826B-B8689650440F}" srcOrd="0" destOrd="0" presId="urn:microsoft.com/office/officeart/2005/8/layout/cycle2"/>
    <dgm:cxn modelId="{2641D35C-8001-43F1-96F1-12ECEC69C0F5}" type="presParOf" srcId="{36757DB7-EB51-4A66-9DDF-E7637195A158}" destId="{81DD21E9-002C-483D-8210-F7EA42F9B7AA}" srcOrd="1" destOrd="0" presId="urn:microsoft.com/office/officeart/2005/8/layout/cycle2"/>
    <dgm:cxn modelId="{A06E64AA-4708-4D53-B5BE-8717C06C2C21}" type="presParOf" srcId="{81DD21E9-002C-483D-8210-F7EA42F9B7AA}" destId="{092A2644-9AEB-486D-948B-0A5B70AE5EAA}" srcOrd="0" destOrd="0" presId="urn:microsoft.com/office/officeart/2005/8/layout/cycle2"/>
    <dgm:cxn modelId="{596A5EBC-08FE-4718-95B0-924E83A6A40C}" type="presParOf" srcId="{36757DB7-EB51-4A66-9DDF-E7637195A158}" destId="{FEF5E9BD-4EF5-4AC3-8EB4-EFBD2DC7729A}" srcOrd="2" destOrd="0" presId="urn:microsoft.com/office/officeart/2005/8/layout/cycle2"/>
    <dgm:cxn modelId="{85CE1199-B8A9-4AE7-902D-561AD8D59E37}" type="presParOf" srcId="{36757DB7-EB51-4A66-9DDF-E7637195A158}" destId="{92783911-1998-43C4-AF4F-C9B6FB773C1F}" srcOrd="3" destOrd="0" presId="urn:microsoft.com/office/officeart/2005/8/layout/cycle2"/>
    <dgm:cxn modelId="{390F7734-E45F-4F96-B824-BBDAE0A48355}" type="presParOf" srcId="{92783911-1998-43C4-AF4F-C9B6FB773C1F}" destId="{B0D6F060-C8CF-4C34-B8F5-84211D302BB9}" srcOrd="0" destOrd="0" presId="urn:microsoft.com/office/officeart/2005/8/layout/cycle2"/>
    <dgm:cxn modelId="{C1B64A22-A987-4E66-91C0-9FFAC7008AC4}" type="presParOf" srcId="{36757DB7-EB51-4A66-9DDF-E7637195A158}" destId="{BBDECAE5-080B-4478-8FE9-2317564DF9C6}" srcOrd="4" destOrd="0" presId="urn:microsoft.com/office/officeart/2005/8/layout/cycle2"/>
    <dgm:cxn modelId="{2ED913DE-D61C-49EC-801A-391362D7BEF8}" type="presParOf" srcId="{36757DB7-EB51-4A66-9DDF-E7637195A158}" destId="{41CB2FF4-3DDC-4F89-9D76-3A153FEA623B}" srcOrd="5" destOrd="0" presId="urn:microsoft.com/office/officeart/2005/8/layout/cycle2"/>
    <dgm:cxn modelId="{E9539FAA-9D9D-4007-A725-EDFEF009AAF4}" type="presParOf" srcId="{41CB2FF4-3DDC-4F89-9D76-3A153FEA623B}" destId="{F4B927B5-6D8F-4AA7-B3A8-291E6951EC35}" srcOrd="0" destOrd="0" presId="urn:microsoft.com/office/officeart/2005/8/layout/cycle2"/>
    <dgm:cxn modelId="{AC56A9EA-2AEB-4C99-A8DD-555AFE0EBF15}" type="presParOf" srcId="{36757DB7-EB51-4A66-9DDF-E7637195A158}" destId="{48D3ABAF-A0BB-4E95-9580-470AA725980C}" srcOrd="6" destOrd="0" presId="urn:microsoft.com/office/officeart/2005/8/layout/cycle2"/>
    <dgm:cxn modelId="{5C1F1803-F073-4CDE-88A1-B45F6A3A6A2F}" type="presParOf" srcId="{36757DB7-EB51-4A66-9DDF-E7637195A158}" destId="{D8C8A86C-CF71-4546-948E-942DAD8B0B7A}" srcOrd="7" destOrd="0" presId="urn:microsoft.com/office/officeart/2005/8/layout/cycle2"/>
    <dgm:cxn modelId="{78285743-8333-4221-BA1B-035A6BCE9971}" type="presParOf" srcId="{D8C8A86C-CF71-4546-948E-942DAD8B0B7A}" destId="{521E0F65-AF40-4589-85AB-CC1CAED9C622}" srcOrd="0" destOrd="0" presId="urn:microsoft.com/office/officeart/2005/8/layout/cycle2"/>
    <dgm:cxn modelId="{E1ACE6B6-AEE5-4D99-8C3B-9789C27EE573}" type="presParOf" srcId="{36757DB7-EB51-4A66-9DDF-E7637195A158}" destId="{E1FA9E3E-EB27-4B62-876A-EC8C3A1F97F6}" srcOrd="8" destOrd="0" presId="urn:microsoft.com/office/officeart/2005/8/layout/cycle2"/>
    <dgm:cxn modelId="{3FD87A75-EA0E-411E-B91B-A66FA7E284F1}" type="presParOf" srcId="{36757DB7-EB51-4A66-9DDF-E7637195A158}" destId="{EE207C8B-CFC2-499B-81D5-327CFC6C952F}" srcOrd="9" destOrd="0" presId="urn:microsoft.com/office/officeart/2005/8/layout/cycle2"/>
    <dgm:cxn modelId="{5B9CC8AA-DE20-4910-BB07-FE65EDA684C4}" type="presParOf" srcId="{EE207C8B-CFC2-499B-81D5-327CFC6C952F}" destId="{AF3C6410-E2A6-46F0-855C-2EAEEC018DF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7767E-30B2-4D56-9BF4-C9E20E0647F1}"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829C7FCC-74AA-43A9-87FD-A162CA659721}">
      <dgm:prSet phldrT="[Text]" custT="1"/>
      <dgm:spPr>
        <a:xfrm>
          <a:off x="3267626" y="388658"/>
          <a:ext cx="2391747" cy="2391747"/>
        </a:xfrm>
        <a:prstGeom prst="roundRect">
          <a:avLst/>
        </a:prstGeom>
        <a:solidFill>
          <a:sysClr val="window" lastClr="FFFFFF">
            <a:lumMod val="95000"/>
          </a:sysClr>
        </a:solidFill>
        <a:ln w="38100" cap="flat" cmpd="sng" algn="ctr">
          <a:solidFill>
            <a:srgbClr val="2D2364"/>
          </a:solidFill>
          <a:prstDash val="solid"/>
          <a:miter lim="800000"/>
        </a:ln>
        <a:effectLst/>
      </dgm:spPr>
      <dgm:t>
        <a:bodyPr anchor="t"/>
        <a:lstStyle/>
        <a:p>
          <a:pPr marL="0" algn="l">
            <a:lnSpc>
              <a:spcPct val="90000"/>
            </a:lnSpc>
            <a:buNone/>
          </a:pPr>
          <a:r>
            <a:rPr lang="en-US" sz="1400" b="1">
              <a:solidFill>
                <a:srgbClr val="000000"/>
              </a:solidFill>
              <a:latin typeface="Century Gothic" panose="020B0502020202020204" pitchFamily="34" charset="0"/>
              <a:ea typeface="+mn-ea"/>
              <a:cs typeface="+mn-cs"/>
            </a:rPr>
            <a:t>Type headline text</a:t>
          </a:r>
        </a:p>
      </dgm:t>
    </dgm:pt>
    <dgm:pt modelId="{D54BF498-B7D0-4D5B-8B37-D06DF6C819B8}" type="parTrans" cxnId="{0C00CA07-DE0D-4853-BCAE-13862CBA19D8}">
      <dgm:prSet/>
      <dgm:spPr/>
      <dgm:t>
        <a:bodyPr/>
        <a:lstStyle/>
        <a:p>
          <a:pPr algn="ctr"/>
          <a:endParaRPr lang="en-US" sz="1600">
            <a:latin typeface="Century Gothic" panose="020B0502020202020204" pitchFamily="34" charset="0"/>
          </a:endParaRPr>
        </a:p>
      </dgm:t>
    </dgm:pt>
    <dgm:pt modelId="{3D7A96ED-250F-41EB-8559-835977B24731}" type="sibTrans" cxnId="{0C00CA07-DE0D-4853-BCAE-13862CBA19D8}">
      <dgm:prSet/>
      <dgm:spPr/>
      <dgm:t>
        <a:bodyPr/>
        <a:lstStyle/>
        <a:p>
          <a:pPr algn="ctr"/>
          <a:endParaRPr lang="en-US" sz="1600">
            <a:latin typeface="Century Gothic" panose="020B0502020202020204" pitchFamily="34" charset="0"/>
          </a:endParaRPr>
        </a:p>
      </dgm:t>
    </dgm:pt>
    <dgm:pt modelId="{A98C16FA-4475-453E-B9C7-D100BA91DB60}">
      <dgm:prSet phldrT="[Text]" custT="1"/>
      <dgm:spPr>
        <a:xfrm>
          <a:off x="6077929" y="388658"/>
          <a:ext cx="2391747" cy="2391747"/>
        </a:xfrm>
        <a:prstGeom prst="roundRect">
          <a:avLst/>
        </a:prstGeom>
        <a:solidFill>
          <a:sysClr val="window" lastClr="FFFFFF">
            <a:lumMod val="95000"/>
          </a:sysClr>
        </a:solidFill>
        <a:ln w="38100" cap="flat" cmpd="sng" algn="ctr">
          <a:solidFill>
            <a:srgbClr val="918AAA"/>
          </a:solidFill>
          <a:prstDash val="solid"/>
          <a:miter lim="800000"/>
        </a:ln>
        <a:effectLst/>
      </dgm:spPr>
      <dgm:t>
        <a:bodyPr/>
        <a:lstStyle/>
        <a:p>
          <a:pPr marL="0" algn="l">
            <a:buNone/>
          </a:pPr>
          <a:r>
            <a:rPr lang="en-US" sz="1400" b="1">
              <a:solidFill>
                <a:srgbClr val="000000"/>
              </a:solidFill>
              <a:latin typeface="Century Gothic" panose="020B0502020202020204" pitchFamily="34" charset="0"/>
              <a:ea typeface="+mn-ea"/>
              <a:cs typeface="+mn-cs"/>
            </a:rPr>
            <a:t>Type headline text</a:t>
          </a:r>
        </a:p>
      </dgm:t>
    </dgm:pt>
    <dgm:pt modelId="{E14D8380-25A1-4F0E-917A-8F8447BFDA92}" type="parTrans" cxnId="{F2880BA0-01B0-4D7B-BAAA-D572796BE38C}">
      <dgm:prSet/>
      <dgm:spPr/>
      <dgm:t>
        <a:bodyPr/>
        <a:lstStyle/>
        <a:p>
          <a:pPr algn="ctr"/>
          <a:endParaRPr lang="en-US" sz="1600">
            <a:latin typeface="Century Gothic" panose="020B0502020202020204" pitchFamily="34" charset="0"/>
          </a:endParaRPr>
        </a:p>
      </dgm:t>
    </dgm:pt>
    <dgm:pt modelId="{E3DC8CA8-E9E6-4B26-A442-FC7CA558404F}" type="sibTrans" cxnId="{F2880BA0-01B0-4D7B-BAAA-D572796BE38C}">
      <dgm:prSet/>
      <dgm:spPr/>
      <dgm:t>
        <a:bodyPr/>
        <a:lstStyle/>
        <a:p>
          <a:pPr algn="ctr"/>
          <a:endParaRPr lang="en-US" sz="1600">
            <a:latin typeface="Century Gothic" panose="020B0502020202020204" pitchFamily="34" charset="0"/>
          </a:endParaRPr>
        </a:p>
      </dgm:t>
    </dgm:pt>
    <dgm:pt modelId="{EC43C727-7FE2-4E29-8851-C1A9D6CAB370}">
      <dgm:prSet phldrT="[Text]" custT="1"/>
      <dgm:spPr>
        <a:xfrm>
          <a:off x="3267626" y="3198961"/>
          <a:ext cx="2391747" cy="2391747"/>
        </a:xfrm>
        <a:prstGeom prst="roundRect">
          <a:avLst/>
        </a:prstGeom>
        <a:solidFill>
          <a:sysClr val="window" lastClr="FFFFFF">
            <a:lumMod val="95000"/>
          </a:sysClr>
        </a:solidFill>
        <a:ln w="38100" cap="flat" cmpd="sng" algn="ctr">
          <a:solidFill>
            <a:srgbClr val="F5911E"/>
          </a:solidFill>
          <a:prstDash val="solid"/>
          <a:miter lim="800000"/>
        </a:ln>
        <a:effectLst/>
      </dgm:spPr>
      <dgm:t>
        <a:bodyPr anchor="t"/>
        <a:lstStyle/>
        <a:p>
          <a:pPr marL="0" algn="l">
            <a:buNone/>
          </a:pPr>
          <a:r>
            <a:rPr lang="en-US" sz="1400" b="1">
              <a:solidFill>
                <a:srgbClr val="000000"/>
              </a:solidFill>
              <a:latin typeface="Century Gothic" panose="020B0502020202020204" pitchFamily="34" charset="0"/>
              <a:ea typeface="+mn-ea"/>
              <a:cs typeface="+mn-cs"/>
            </a:rPr>
            <a:t>Type headline text</a:t>
          </a:r>
        </a:p>
      </dgm:t>
    </dgm:pt>
    <dgm:pt modelId="{D35268F2-84AC-44DF-BF89-5E6EA08B1964}" type="parTrans" cxnId="{0FCA2437-BBCF-45D1-8EE0-D8E98C1240E8}">
      <dgm:prSet/>
      <dgm:spPr/>
      <dgm:t>
        <a:bodyPr/>
        <a:lstStyle/>
        <a:p>
          <a:pPr algn="ctr"/>
          <a:endParaRPr lang="en-US" sz="1600">
            <a:latin typeface="Century Gothic" panose="020B0502020202020204" pitchFamily="34" charset="0"/>
          </a:endParaRPr>
        </a:p>
      </dgm:t>
    </dgm:pt>
    <dgm:pt modelId="{434723A2-FCE0-44C2-9284-C105FD1DB493}" type="sibTrans" cxnId="{0FCA2437-BBCF-45D1-8EE0-D8E98C1240E8}">
      <dgm:prSet/>
      <dgm:spPr/>
      <dgm:t>
        <a:bodyPr/>
        <a:lstStyle/>
        <a:p>
          <a:pPr algn="ctr"/>
          <a:endParaRPr lang="en-US" sz="1600">
            <a:latin typeface="Century Gothic" panose="020B0502020202020204" pitchFamily="34" charset="0"/>
          </a:endParaRPr>
        </a:p>
      </dgm:t>
    </dgm:pt>
    <dgm:pt modelId="{FA2C699D-3808-498C-B10F-80ECD8577437}">
      <dgm:prSet phldrT="[Text]" custT="1"/>
      <dgm:spPr>
        <a:xfrm>
          <a:off x="6077929" y="3198961"/>
          <a:ext cx="2391747" cy="2391747"/>
        </a:xfrm>
        <a:prstGeom prst="roundRect">
          <a:avLst/>
        </a:prstGeom>
        <a:solidFill>
          <a:sysClr val="window" lastClr="FFFFFF">
            <a:lumMod val="95000"/>
          </a:sysClr>
        </a:solidFill>
        <a:ln w="38100" cap="flat" cmpd="sng" algn="ctr">
          <a:solidFill>
            <a:srgbClr val="F05F23"/>
          </a:solidFill>
          <a:prstDash val="solid"/>
          <a:miter lim="800000"/>
        </a:ln>
        <a:effectLst/>
      </dgm:spPr>
      <dgm:t>
        <a:bodyPr anchor="t"/>
        <a:lstStyle/>
        <a:p>
          <a:pPr marL="0" algn="l">
            <a:buNone/>
          </a:pPr>
          <a:r>
            <a:rPr lang="en-US" sz="1400" b="1">
              <a:solidFill>
                <a:srgbClr val="000000"/>
              </a:solidFill>
              <a:latin typeface="Century Gothic" panose="020B0502020202020204" pitchFamily="34" charset="0"/>
              <a:ea typeface="+mn-ea"/>
              <a:cs typeface="+mn-cs"/>
            </a:rPr>
            <a:t>Type headline text</a:t>
          </a:r>
        </a:p>
      </dgm:t>
    </dgm:pt>
    <dgm:pt modelId="{838DB6E7-27BD-43D6-A515-A60DEA80B1A5}" type="parTrans" cxnId="{9D2ADC8F-BFAD-4AF4-9310-DE9A4CC12BCE}">
      <dgm:prSet/>
      <dgm:spPr/>
      <dgm:t>
        <a:bodyPr/>
        <a:lstStyle/>
        <a:p>
          <a:pPr algn="ctr"/>
          <a:endParaRPr lang="en-US" sz="1600">
            <a:latin typeface="Century Gothic" panose="020B0502020202020204" pitchFamily="34" charset="0"/>
          </a:endParaRPr>
        </a:p>
      </dgm:t>
    </dgm:pt>
    <dgm:pt modelId="{4F802154-80F9-41C8-A8D5-B1A6E317F3A9}" type="sibTrans" cxnId="{9D2ADC8F-BFAD-4AF4-9310-DE9A4CC12BCE}">
      <dgm:prSet/>
      <dgm:spPr/>
      <dgm:t>
        <a:bodyPr/>
        <a:lstStyle/>
        <a:p>
          <a:pPr algn="ctr"/>
          <a:endParaRPr lang="en-US" sz="1600">
            <a:latin typeface="Century Gothic" panose="020B0502020202020204" pitchFamily="34" charset="0"/>
          </a:endParaRPr>
        </a:p>
      </dgm:t>
    </dgm:pt>
    <dgm:pt modelId="{32EEDDC5-C462-43B3-9DB2-E18CEC02EDE0}">
      <dgm:prSet custT="1"/>
      <dgm:spPr>
        <a:xfrm>
          <a:off x="3267626" y="388658"/>
          <a:ext cx="2391747" cy="2391747"/>
        </a:xfrm>
        <a:prstGeom prst="roundRect">
          <a:avLst/>
        </a:prstGeom>
        <a:solidFill>
          <a:sysClr val="window" lastClr="FFFFFF">
            <a:lumMod val="95000"/>
          </a:sysClr>
        </a:solidFill>
        <a:ln w="38100" cap="flat" cmpd="sng" algn="ctr">
          <a:solidFill>
            <a:srgbClr val="2D2364"/>
          </a:solidFill>
          <a:prstDash val="solid"/>
          <a:miter lim="800000"/>
        </a:ln>
        <a:effectLst/>
      </dgm:spPr>
      <dgm:t>
        <a:bodyPr/>
        <a:lstStyle/>
        <a:p>
          <a:pPr marL="171450" indent="-171450">
            <a:buChar char="•"/>
          </a:pPr>
          <a:r>
            <a:rPr lang="en-US" sz="1200">
              <a:solidFill>
                <a:srgbClr val="000000"/>
              </a:solidFill>
              <a:latin typeface="Century Gothic" panose="020B0502020202020204" pitchFamily="34" charset="0"/>
              <a:ea typeface="+mn-ea"/>
              <a:cs typeface="+mn-cs"/>
            </a:rPr>
            <a:t>Type text</a:t>
          </a:r>
          <a:endParaRPr lang="en-US" sz="1200">
            <a:solidFill>
              <a:sysClr val="window" lastClr="FFFFFF"/>
            </a:solidFill>
            <a:latin typeface="Century Gothic"/>
            <a:ea typeface="+mn-ea"/>
            <a:cs typeface="+mn-cs"/>
          </a:endParaRPr>
        </a:p>
      </dgm:t>
    </dgm:pt>
    <dgm:pt modelId="{CFB91D24-B111-442B-9D14-87C3B8B59174}" type="parTrans" cxnId="{197D013A-6BB4-4DDF-9629-68C0ADAE1728}">
      <dgm:prSet/>
      <dgm:spPr/>
      <dgm:t>
        <a:bodyPr/>
        <a:lstStyle/>
        <a:p>
          <a:endParaRPr lang="en-US"/>
        </a:p>
      </dgm:t>
    </dgm:pt>
    <dgm:pt modelId="{D78A59C2-5406-4382-81CA-B204EB6073DD}" type="sibTrans" cxnId="{197D013A-6BB4-4DDF-9629-68C0ADAE1728}">
      <dgm:prSet/>
      <dgm:spPr/>
      <dgm:t>
        <a:bodyPr/>
        <a:lstStyle/>
        <a:p>
          <a:endParaRPr lang="en-US"/>
        </a:p>
      </dgm:t>
    </dgm:pt>
    <dgm:pt modelId="{1BE3A349-9FB3-436A-873D-0357AF92891B}">
      <dgm:prSet custT="1"/>
      <dgm:spPr>
        <a:xfrm>
          <a:off x="6077929" y="388658"/>
          <a:ext cx="2391747" cy="2391747"/>
        </a:xfrm>
        <a:prstGeom prst="roundRect">
          <a:avLst/>
        </a:prstGeom>
        <a:solidFill>
          <a:sysClr val="window" lastClr="FFFFFF">
            <a:lumMod val="95000"/>
          </a:sysClr>
        </a:solidFill>
        <a:ln w="38100" cap="flat" cmpd="sng" algn="ctr">
          <a:solidFill>
            <a:srgbClr val="918AAA"/>
          </a:solidFill>
          <a:prstDash val="solid"/>
          <a:miter lim="800000"/>
        </a:ln>
        <a:effectLst/>
      </dgm:spPr>
      <dgm:t>
        <a:bodyPr/>
        <a:lstStyle/>
        <a:p>
          <a:pPr marL="171450" indent="-171450">
            <a:buChar char="•"/>
          </a:pPr>
          <a:r>
            <a:rPr lang="en-US" sz="1200" b="0">
              <a:solidFill>
                <a:srgbClr val="000000"/>
              </a:solidFill>
              <a:latin typeface="Century Gothic" panose="020B0502020202020204" pitchFamily="34" charset="0"/>
              <a:ea typeface="+mn-ea"/>
              <a:cs typeface="+mn-cs"/>
            </a:rPr>
            <a:t>Type text</a:t>
          </a:r>
          <a:endParaRPr lang="en-US" sz="1200">
            <a:solidFill>
              <a:sysClr val="window" lastClr="FFFFFF"/>
            </a:solidFill>
            <a:latin typeface="Century Gothic"/>
            <a:ea typeface="+mn-ea"/>
            <a:cs typeface="+mn-cs"/>
          </a:endParaRPr>
        </a:p>
      </dgm:t>
    </dgm:pt>
    <dgm:pt modelId="{E619B79F-59CD-4763-8686-5507E4360A45}" type="parTrans" cxnId="{990816EF-D3AE-4C19-9B6B-A363FB8B6224}">
      <dgm:prSet/>
      <dgm:spPr/>
      <dgm:t>
        <a:bodyPr/>
        <a:lstStyle/>
        <a:p>
          <a:endParaRPr lang="en-US"/>
        </a:p>
      </dgm:t>
    </dgm:pt>
    <dgm:pt modelId="{0036642B-ED70-4D8A-921D-452D05D11B77}" type="sibTrans" cxnId="{990816EF-D3AE-4C19-9B6B-A363FB8B6224}">
      <dgm:prSet/>
      <dgm:spPr/>
      <dgm:t>
        <a:bodyPr/>
        <a:lstStyle/>
        <a:p>
          <a:endParaRPr lang="en-US"/>
        </a:p>
      </dgm:t>
    </dgm:pt>
    <dgm:pt modelId="{853651AF-0D94-41DF-9E58-D67A737904EC}">
      <dgm:prSet custT="1"/>
      <dgm:spPr>
        <a:xfrm>
          <a:off x="3267626" y="3198961"/>
          <a:ext cx="2391747" cy="2391747"/>
        </a:xfrm>
        <a:prstGeom prst="roundRect">
          <a:avLst/>
        </a:prstGeom>
        <a:solidFill>
          <a:sysClr val="window" lastClr="FFFFFF">
            <a:lumMod val="95000"/>
          </a:sysClr>
        </a:solidFill>
        <a:ln w="38100" cap="flat" cmpd="sng" algn="ctr">
          <a:solidFill>
            <a:srgbClr val="F5911E"/>
          </a:solidFill>
          <a:prstDash val="solid"/>
          <a:miter lim="800000"/>
        </a:ln>
        <a:effectLst/>
      </dgm:spPr>
      <dgm:t>
        <a:bodyPr/>
        <a:lstStyle/>
        <a:p>
          <a:pPr marL="171450" indent="-171450">
            <a:buChar char="•"/>
          </a:pPr>
          <a:r>
            <a:rPr lang="en-US" sz="1200">
              <a:solidFill>
                <a:srgbClr val="000000"/>
              </a:solidFill>
              <a:latin typeface="Century Gothic" panose="020B0502020202020204" pitchFamily="34" charset="0"/>
              <a:ea typeface="+mn-ea"/>
              <a:cs typeface="+mn-cs"/>
            </a:rPr>
            <a:t>Type text</a:t>
          </a:r>
          <a:endParaRPr lang="en-US" sz="1200">
            <a:solidFill>
              <a:sysClr val="window" lastClr="FFFFFF"/>
            </a:solidFill>
            <a:latin typeface="Century Gothic"/>
            <a:ea typeface="+mn-ea"/>
            <a:cs typeface="+mn-cs"/>
          </a:endParaRPr>
        </a:p>
      </dgm:t>
    </dgm:pt>
    <dgm:pt modelId="{A5D36C40-8503-441D-A6E8-0A27660A5483}" type="parTrans" cxnId="{9B1DBA8D-15D9-404A-BC23-4C778D8BC113}">
      <dgm:prSet/>
      <dgm:spPr/>
      <dgm:t>
        <a:bodyPr/>
        <a:lstStyle/>
        <a:p>
          <a:endParaRPr lang="en-US"/>
        </a:p>
      </dgm:t>
    </dgm:pt>
    <dgm:pt modelId="{3121A59B-CA6C-408F-8614-A4F52455DA08}" type="sibTrans" cxnId="{9B1DBA8D-15D9-404A-BC23-4C778D8BC113}">
      <dgm:prSet/>
      <dgm:spPr/>
      <dgm:t>
        <a:bodyPr/>
        <a:lstStyle/>
        <a:p>
          <a:endParaRPr lang="en-US"/>
        </a:p>
      </dgm:t>
    </dgm:pt>
    <dgm:pt modelId="{4516559D-25BE-4171-9D4C-EF7CC805A801}">
      <dgm:prSet custT="1"/>
      <dgm:spPr>
        <a:xfrm>
          <a:off x="6077929" y="3198961"/>
          <a:ext cx="2391747" cy="2391747"/>
        </a:xfrm>
        <a:prstGeom prst="roundRect">
          <a:avLst/>
        </a:prstGeom>
        <a:solidFill>
          <a:sysClr val="window" lastClr="FFFFFF">
            <a:lumMod val="95000"/>
          </a:sysClr>
        </a:solidFill>
        <a:ln w="38100" cap="flat" cmpd="sng" algn="ctr">
          <a:solidFill>
            <a:srgbClr val="F05F23"/>
          </a:solidFill>
          <a:prstDash val="solid"/>
          <a:miter lim="800000"/>
        </a:ln>
        <a:effectLst/>
      </dgm:spPr>
      <dgm:t>
        <a:bodyPr/>
        <a:lstStyle/>
        <a:p>
          <a:pPr marL="171450" indent="-171450">
            <a:buChar char="•"/>
          </a:pPr>
          <a:r>
            <a:rPr lang="en-US" sz="1200">
              <a:solidFill>
                <a:srgbClr val="000000"/>
              </a:solidFill>
              <a:latin typeface="Century Gothic" panose="020B0502020202020204" pitchFamily="34" charset="0"/>
              <a:ea typeface="+mn-ea"/>
              <a:cs typeface="+mn-cs"/>
            </a:rPr>
            <a:t>Type text</a:t>
          </a:r>
          <a:endParaRPr lang="en-US" sz="1200">
            <a:solidFill>
              <a:sysClr val="window" lastClr="FFFFFF"/>
            </a:solidFill>
            <a:latin typeface="Century Gothic"/>
            <a:ea typeface="+mn-ea"/>
            <a:cs typeface="+mn-cs"/>
          </a:endParaRPr>
        </a:p>
      </dgm:t>
    </dgm:pt>
    <dgm:pt modelId="{1DF42AC5-886C-4199-891A-CB605DF331F0}" type="parTrans" cxnId="{11EA0558-A609-4F0D-BF77-D5FE040D132F}">
      <dgm:prSet/>
      <dgm:spPr/>
      <dgm:t>
        <a:bodyPr/>
        <a:lstStyle/>
        <a:p>
          <a:endParaRPr lang="en-US"/>
        </a:p>
      </dgm:t>
    </dgm:pt>
    <dgm:pt modelId="{BC70F1CC-3227-4A17-88CB-689842C2D9F7}" type="sibTrans" cxnId="{11EA0558-A609-4F0D-BF77-D5FE040D132F}">
      <dgm:prSet/>
      <dgm:spPr/>
      <dgm:t>
        <a:bodyPr/>
        <a:lstStyle/>
        <a:p>
          <a:endParaRPr lang="en-US"/>
        </a:p>
      </dgm:t>
    </dgm:pt>
    <dgm:pt modelId="{9CC9A7EA-5BFD-4C17-91C7-C67A8280AF97}" type="pres">
      <dgm:prSet presAssocID="{3B97767E-30B2-4D56-9BF4-C9E20E0647F1}" presName="matrix" presStyleCnt="0">
        <dgm:presLayoutVars>
          <dgm:chMax val="1"/>
          <dgm:dir/>
          <dgm:resizeHandles val="exact"/>
        </dgm:presLayoutVars>
      </dgm:prSet>
      <dgm:spPr/>
    </dgm:pt>
    <dgm:pt modelId="{0F5F9F68-346E-45BE-AB7D-019819025396}" type="pres">
      <dgm:prSet presAssocID="{3B97767E-30B2-4D56-9BF4-C9E20E0647F1}" presName="axisShape" presStyleLbl="bgShp" presStyleIdx="0" presStyleCnt="1" custScaleX="74939" custScaleY="90195"/>
      <dgm:spPr>
        <a:xfrm>
          <a:off x="3628212" y="293138"/>
          <a:ext cx="4480878" cy="5393090"/>
        </a:xfrm>
        <a:prstGeom prst="quadArrow">
          <a:avLst>
            <a:gd name="adj1" fmla="val 2000"/>
            <a:gd name="adj2" fmla="val 4000"/>
            <a:gd name="adj3" fmla="val 5000"/>
          </a:avLst>
        </a:prstGeom>
        <a:solidFill>
          <a:sysClr val="window" lastClr="FFFFFF">
            <a:lumMod val="95000"/>
          </a:sysClr>
        </a:solidFill>
        <a:ln>
          <a:noFill/>
        </a:ln>
        <a:effectLst/>
      </dgm:spPr>
    </dgm:pt>
    <dgm:pt modelId="{5D230FFF-77B7-4095-AB84-3CA8236DCB59}" type="pres">
      <dgm:prSet presAssocID="{3B97767E-30B2-4D56-9BF4-C9E20E0647F1}" presName="rect1" presStyleLbl="node1" presStyleIdx="0" presStyleCnt="4">
        <dgm:presLayoutVars>
          <dgm:chMax val="0"/>
          <dgm:chPref val="0"/>
          <dgm:bulletEnabled val="1"/>
        </dgm:presLayoutVars>
      </dgm:prSet>
      <dgm:spPr/>
    </dgm:pt>
    <dgm:pt modelId="{6473DF35-0BA7-48CF-B9F1-06DB52AAC9BE}" type="pres">
      <dgm:prSet presAssocID="{3B97767E-30B2-4D56-9BF4-C9E20E0647F1}" presName="rect2" presStyleLbl="node1" presStyleIdx="1" presStyleCnt="4">
        <dgm:presLayoutVars>
          <dgm:chMax val="0"/>
          <dgm:chPref val="0"/>
          <dgm:bulletEnabled val="1"/>
        </dgm:presLayoutVars>
      </dgm:prSet>
      <dgm:spPr/>
    </dgm:pt>
    <dgm:pt modelId="{3E8DF074-C3CC-474D-B5DB-F55515C6A5C2}" type="pres">
      <dgm:prSet presAssocID="{3B97767E-30B2-4D56-9BF4-C9E20E0647F1}" presName="rect3" presStyleLbl="node1" presStyleIdx="2" presStyleCnt="4">
        <dgm:presLayoutVars>
          <dgm:chMax val="0"/>
          <dgm:chPref val="0"/>
          <dgm:bulletEnabled val="1"/>
        </dgm:presLayoutVars>
      </dgm:prSet>
      <dgm:spPr/>
    </dgm:pt>
    <dgm:pt modelId="{28E9F8BC-4CED-4033-A776-90B65DB4D033}" type="pres">
      <dgm:prSet presAssocID="{3B97767E-30B2-4D56-9BF4-C9E20E0647F1}" presName="rect4" presStyleLbl="node1" presStyleIdx="3" presStyleCnt="4">
        <dgm:presLayoutVars>
          <dgm:chMax val="0"/>
          <dgm:chPref val="0"/>
          <dgm:bulletEnabled val="1"/>
        </dgm:presLayoutVars>
      </dgm:prSet>
      <dgm:spPr/>
    </dgm:pt>
  </dgm:ptLst>
  <dgm:cxnLst>
    <dgm:cxn modelId="{0C00CA07-DE0D-4853-BCAE-13862CBA19D8}" srcId="{3B97767E-30B2-4D56-9BF4-C9E20E0647F1}" destId="{829C7FCC-74AA-43A9-87FD-A162CA659721}" srcOrd="0" destOrd="0" parTransId="{D54BF498-B7D0-4D5B-8B37-D06DF6C819B8}" sibTransId="{3D7A96ED-250F-41EB-8559-835977B24731}"/>
    <dgm:cxn modelId="{B5B4F108-B9CE-4A2C-A7DB-71A22D475FE0}" type="presOf" srcId="{829C7FCC-74AA-43A9-87FD-A162CA659721}" destId="{5D230FFF-77B7-4095-AB84-3CA8236DCB59}" srcOrd="0" destOrd="0" presId="urn:microsoft.com/office/officeart/2005/8/layout/matrix2"/>
    <dgm:cxn modelId="{0FCA2437-BBCF-45D1-8EE0-D8E98C1240E8}" srcId="{3B97767E-30B2-4D56-9BF4-C9E20E0647F1}" destId="{EC43C727-7FE2-4E29-8851-C1A9D6CAB370}" srcOrd="2" destOrd="0" parTransId="{D35268F2-84AC-44DF-BF89-5E6EA08B1964}" sibTransId="{434723A2-FCE0-44C2-9284-C105FD1DB493}"/>
    <dgm:cxn modelId="{197D013A-6BB4-4DDF-9629-68C0ADAE1728}" srcId="{829C7FCC-74AA-43A9-87FD-A162CA659721}" destId="{32EEDDC5-C462-43B3-9DB2-E18CEC02EDE0}" srcOrd="0" destOrd="0" parTransId="{CFB91D24-B111-442B-9D14-87C3B8B59174}" sibTransId="{D78A59C2-5406-4382-81CA-B204EB6073DD}"/>
    <dgm:cxn modelId="{78C1B568-45BE-41C0-82D0-19E13FD3DF42}" type="presOf" srcId="{EC43C727-7FE2-4E29-8851-C1A9D6CAB370}" destId="{3E8DF074-C3CC-474D-B5DB-F55515C6A5C2}" srcOrd="0" destOrd="0" presId="urn:microsoft.com/office/officeart/2005/8/layout/matrix2"/>
    <dgm:cxn modelId="{CF09974C-B412-49E7-A26D-50876A47993E}" type="presOf" srcId="{32EEDDC5-C462-43B3-9DB2-E18CEC02EDE0}" destId="{5D230FFF-77B7-4095-AB84-3CA8236DCB59}" srcOrd="0" destOrd="1" presId="urn:microsoft.com/office/officeart/2005/8/layout/matrix2"/>
    <dgm:cxn modelId="{712C794D-34DB-46EB-9BB6-68A096AFFD58}" type="presOf" srcId="{FA2C699D-3808-498C-B10F-80ECD8577437}" destId="{28E9F8BC-4CED-4033-A776-90B65DB4D033}" srcOrd="0" destOrd="0" presId="urn:microsoft.com/office/officeart/2005/8/layout/matrix2"/>
    <dgm:cxn modelId="{11EA0558-A609-4F0D-BF77-D5FE040D132F}" srcId="{FA2C699D-3808-498C-B10F-80ECD8577437}" destId="{4516559D-25BE-4171-9D4C-EF7CC805A801}" srcOrd="0" destOrd="0" parTransId="{1DF42AC5-886C-4199-891A-CB605DF331F0}" sibTransId="{BC70F1CC-3227-4A17-88CB-689842C2D9F7}"/>
    <dgm:cxn modelId="{B875C88A-D5AB-4003-9A83-E6DA6280B3AC}" type="presOf" srcId="{4516559D-25BE-4171-9D4C-EF7CC805A801}" destId="{28E9F8BC-4CED-4033-A776-90B65DB4D033}" srcOrd="0" destOrd="1" presId="urn:microsoft.com/office/officeart/2005/8/layout/matrix2"/>
    <dgm:cxn modelId="{9B1DBA8D-15D9-404A-BC23-4C778D8BC113}" srcId="{EC43C727-7FE2-4E29-8851-C1A9D6CAB370}" destId="{853651AF-0D94-41DF-9E58-D67A737904EC}" srcOrd="0" destOrd="0" parTransId="{A5D36C40-8503-441D-A6E8-0A27660A5483}" sibTransId="{3121A59B-CA6C-408F-8614-A4F52455DA08}"/>
    <dgm:cxn modelId="{947EA58F-EE84-4567-A3E3-60D8EA086D2A}" type="presOf" srcId="{3B97767E-30B2-4D56-9BF4-C9E20E0647F1}" destId="{9CC9A7EA-5BFD-4C17-91C7-C67A8280AF97}" srcOrd="0" destOrd="0" presId="urn:microsoft.com/office/officeart/2005/8/layout/matrix2"/>
    <dgm:cxn modelId="{9D2ADC8F-BFAD-4AF4-9310-DE9A4CC12BCE}" srcId="{3B97767E-30B2-4D56-9BF4-C9E20E0647F1}" destId="{FA2C699D-3808-498C-B10F-80ECD8577437}" srcOrd="3" destOrd="0" parTransId="{838DB6E7-27BD-43D6-A515-A60DEA80B1A5}" sibTransId="{4F802154-80F9-41C8-A8D5-B1A6E317F3A9}"/>
    <dgm:cxn modelId="{F2880BA0-01B0-4D7B-BAAA-D572796BE38C}" srcId="{3B97767E-30B2-4D56-9BF4-C9E20E0647F1}" destId="{A98C16FA-4475-453E-B9C7-D100BA91DB60}" srcOrd="1" destOrd="0" parTransId="{E14D8380-25A1-4F0E-917A-8F8447BFDA92}" sibTransId="{E3DC8CA8-E9E6-4B26-A442-FC7CA558404F}"/>
    <dgm:cxn modelId="{F47C51E2-34DC-471D-902D-25467C4D4760}" type="presOf" srcId="{A98C16FA-4475-453E-B9C7-D100BA91DB60}" destId="{6473DF35-0BA7-48CF-B9F1-06DB52AAC9BE}" srcOrd="0" destOrd="0" presId="urn:microsoft.com/office/officeart/2005/8/layout/matrix2"/>
    <dgm:cxn modelId="{990816EF-D3AE-4C19-9B6B-A363FB8B6224}" srcId="{A98C16FA-4475-453E-B9C7-D100BA91DB60}" destId="{1BE3A349-9FB3-436A-873D-0357AF92891B}" srcOrd="0" destOrd="0" parTransId="{E619B79F-59CD-4763-8686-5507E4360A45}" sibTransId="{0036642B-ED70-4D8A-921D-452D05D11B77}"/>
    <dgm:cxn modelId="{83A04EF3-C570-4F31-A995-C2A48BC9552A}" type="presOf" srcId="{1BE3A349-9FB3-436A-873D-0357AF92891B}" destId="{6473DF35-0BA7-48CF-B9F1-06DB52AAC9BE}" srcOrd="0" destOrd="1" presId="urn:microsoft.com/office/officeart/2005/8/layout/matrix2"/>
    <dgm:cxn modelId="{F3A2D0FC-DC40-4533-8C15-ED1EF6994D71}" type="presOf" srcId="{853651AF-0D94-41DF-9E58-D67A737904EC}" destId="{3E8DF074-C3CC-474D-B5DB-F55515C6A5C2}" srcOrd="0" destOrd="1" presId="urn:microsoft.com/office/officeart/2005/8/layout/matrix2"/>
    <dgm:cxn modelId="{04AC5A32-6238-472A-9B6D-060E2A75B9AF}" type="presParOf" srcId="{9CC9A7EA-5BFD-4C17-91C7-C67A8280AF97}" destId="{0F5F9F68-346E-45BE-AB7D-019819025396}" srcOrd="0" destOrd="0" presId="urn:microsoft.com/office/officeart/2005/8/layout/matrix2"/>
    <dgm:cxn modelId="{48D21CD3-B745-4FA7-A704-5B96D5B9271E}" type="presParOf" srcId="{9CC9A7EA-5BFD-4C17-91C7-C67A8280AF97}" destId="{5D230FFF-77B7-4095-AB84-3CA8236DCB59}" srcOrd="1" destOrd="0" presId="urn:microsoft.com/office/officeart/2005/8/layout/matrix2"/>
    <dgm:cxn modelId="{1729CEFC-18F6-4416-B57A-6E0E95B8471E}" type="presParOf" srcId="{9CC9A7EA-5BFD-4C17-91C7-C67A8280AF97}" destId="{6473DF35-0BA7-48CF-B9F1-06DB52AAC9BE}" srcOrd="2" destOrd="0" presId="urn:microsoft.com/office/officeart/2005/8/layout/matrix2"/>
    <dgm:cxn modelId="{2E16C395-DFAA-4A9A-8357-BF6948590161}" type="presParOf" srcId="{9CC9A7EA-5BFD-4C17-91C7-C67A8280AF97}" destId="{3E8DF074-C3CC-474D-B5DB-F55515C6A5C2}" srcOrd="3" destOrd="0" presId="urn:microsoft.com/office/officeart/2005/8/layout/matrix2"/>
    <dgm:cxn modelId="{BA7900E6-F01D-4F3C-8E04-EFD77DE4097B}" type="presParOf" srcId="{9CC9A7EA-5BFD-4C17-91C7-C67A8280AF97}" destId="{28E9F8BC-4CED-4033-A776-90B65DB4D033}"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A4A0AF-192C-4D58-ADEE-7821B969643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66A4C81-B1E9-497F-8DA6-75A85FF70EC2}">
      <dgm:prSet phldrT="[Text]" custT="1"/>
      <dgm:spPr>
        <a:xfrm>
          <a:off x="210635" y="2860207"/>
          <a:ext cx="1875755" cy="1644209"/>
        </a:xfrm>
        <a:prstGeom prst="rect">
          <a:avLst/>
        </a:prstGeom>
        <a:noFill/>
        <a:ln>
          <a:noFill/>
        </a:ln>
        <a:effectLst/>
      </dgm:spPr>
      <dgm:t>
        <a:bodyPr/>
        <a:lstStyle/>
        <a:p>
          <a:pPr>
            <a:buNone/>
          </a:pPr>
          <a:r>
            <a:rPr lang="en-US" sz="1600" b="1" i="0">
              <a:solidFill>
                <a:srgbClr val="000000">
                  <a:hueOff val="0"/>
                  <a:satOff val="0"/>
                  <a:lumOff val="0"/>
                  <a:alphaOff val="0"/>
                </a:srgbClr>
              </a:solidFill>
              <a:latin typeface="Century Gothic" panose="020B0502020202020204" pitchFamily="34" charset="0"/>
              <a:ea typeface="+mn-ea"/>
              <a:cs typeface="+mn-cs"/>
            </a:rPr>
            <a:t>Type headline</a:t>
          </a:r>
          <a:endParaRPr lang="en-US" sz="1600">
            <a:solidFill>
              <a:srgbClr val="000000">
                <a:hueOff val="0"/>
                <a:satOff val="0"/>
                <a:lumOff val="0"/>
                <a:alphaOff val="0"/>
              </a:srgbClr>
            </a:solidFill>
            <a:latin typeface="Century Gothic" panose="020B0502020202020204" pitchFamily="34" charset="0"/>
            <a:ea typeface="+mn-ea"/>
            <a:cs typeface="+mn-cs"/>
          </a:endParaRPr>
        </a:p>
      </dgm:t>
    </dgm:pt>
    <dgm:pt modelId="{A931D150-937D-4163-BCB2-5619BD08CC78}" type="parTrans" cxnId="{BFC2427D-3A78-424D-BA11-5ADF784D9E1E}">
      <dgm:prSet/>
      <dgm:spPr/>
      <dgm:t>
        <a:bodyPr/>
        <a:lstStyle/>
        <a:p>
          <a:endParaRPr lang="en-US">
            <a:latin typeface="Century Gothic" panose="020B0502020202020204" pitchFamily="34" charset="0"/>
          </a:endParaRPr>
        </a:p>
      </dgm:t>
    </dgm:pt>
    <dgm:pt modelId="{7283AA48-E406-47CE-A9EF-81CAB6FBD9CE}" type="sibTrans" cxnId="{BFC2427D-3A78-424D-BA11-5ADF784D9E1E}">
      <dgm:prSet/>
      <dgm:spPr/>
      <dgm:t>
        <a:bodyPr/>
        <a:lstStyle/>
        <a:p>
          <a:endParaRPr lang="en-US">
            <a:latin typeface="Century Gothic" panose="020B0502020202020204" pitchFamily="34" charset="0"/>
          </a:endParaRPr>
        </a:p>
      </dgm:t>
    </dgm:pt>
    <dgm:pt modelId="{66F12FF5-281A-47AB-8081-6B3899315B5A}">
      <dgm:prSet phldrT="[Text]" custT="1"/>
      <dgm:spPr>
        <a:xfrm>
          <a:off x="210635" y="2860207"/>
          <a:ext cx="1875755" cy="1644209"/>
        </a:xfrm>
        <a:prstGeom prst="rect">
          <a:avLst/>
        </a:prstGeom>
        <a:noFill/>
        <a:ln>
          <a:noFill/>
        </a:ln>
        <a:effectLst/>
      </dgm:spPr>
      <dgm:t>
        <a:bodyPr/>
        <a:lstStyle/>
        <a:p>
          <a:pPr>
            <a:buChar char="•"/>
          </a:pPr>
          <a:r>
            <a:rPr lang="en-US" sz="1400">
              <a:solidFill>
                <a:srgbClr val="000000">
                  <a:hueOff val="0"/>
                  <a:satOff val="0"/>
                  <a:lumOff val="0"/>
                  <a:alphaOff val="0"/>
                </a:srgbClr>
              </a:solidFill>
              <a:latin typeface="Century Gothic" panose="020B0502020202020204" pitchFamily="34" charset="0"/>
              <a:ea typeface="+mn-ea"/>
              <a:cs typeface="+mn-cs"/>
            </a:rPr>
            <a:t>Type text</a:t>
          </a:r>
        </a:p>
      </dgm:t>
    </dgm:pt>
    <dgm:pt modelId="{9A0F2D7A-47E7-4879-BEC7-0D5A28591DEA}" type="parTrans" cxnId="{4DF623D9-E31E-4423-861B-2CAC8D12A6B3}">
      <dgm:prSet/>
      <dgm:spPr/>
      <dgm:t>
        <a:bodyPr/>
        <a:lstStyle/>
        <a:p>
          <a:endParaRPr lang="en-US">
            <a:latin typeface="Century Gothic" panose="020B0502020202020204" pitchFamily="34" charset="0"/>
          </a:endParaRPr>
        </a:p>
      </dgm:t>
    </dgm:pt>
    <dgm:pt modelId="{244421B2-0C14-4BB7-9841-2232F5B8CBD8}" type="sibTrans" cxnId="{4DF623D9-E31E-4423-861B-2CAC8D12A6B3}">
      <dgm:prSet/>
      <dgm:spPr/>
      <dgm:t>
        <a:bodyPr/>
        <a:lstStyle/>
        <a:p>
          <a:endParaRPr lang="en-US">
            <a:latin typeface="Century Gothic" panose="020B0502020202020204" pitchFamily="34" charset="0"/>
          </a:endParaRPr>
        </a:p>
      </dgm:t>
    </dgm:pt>
    <dgm:pt modelId="{17792554-6E19-40AE-9255-B53CE1E123BB}">
      <dgm:prSet phldrT="[Text]" custT="1"/>
      <dgm:spPr>
        <a:xfrm>
          <a:off x="2506927" y="2291988"/>
          <a:ext cx="1875755" cy="1644209"/>
        </a:xfrm>
        <a:prstGeom prst="rect">
          <a:avLst/>
        </a:prstGeom>
        <a:noFill/>
        <a:ln>
          <a:noFill/>
        </a:ln>
        <a:effectLst/>
      </dgm:spPr>
      <dgm:t>
        <a:bodyPr/>
        <a:lstStyle/>
        <a:p>
          <a:pPr>
            <a:buNone/>
          </a:pPr>
          <a:r>
            <a:rPr lang="en-US" sz="1600" b="1" i="0">
              <a:solidFill>
                <a:srgbClr val="000000">
                  <a:hueOff val="0"/>
                  <a:satOff val="0"/>
                  <a:lumOff val="0"/>
                  <a:alphaOff val="0"/>
                </a:srgbClr>
              </a:solidFill>
              <a:latin typeface="Century Gothic" panose="020B0502020202020204" pitchFamily="34" charset="0"/>
              <a:ea typeface="+mn-ea"/>
              <a:cs typeface="+mn-cs"/>
            </a:rPr>
            <a:t>Type headline</a:t>
          </a:r>
          <a:endParaRPr lang="en-US" sz="1600">
            <a:solidFill>
              <a:srgbClr val="000000">
                <a:hueOff val="0"/>
                <a:satOff val="0"/>
                <a:lumOff val="0"/>
                <a:alphaOff val="0"/>
              </a:srgbClr>
            </a:solidFill>
            <a:latin typeface="Century Gothic" panose="020B0502020202020204" pitchFamily="34" charset="0"/>
            <a:ea typeface="+mn-ea"/>
            <a:cs typeface="+mn-cs"/>
          </a:endParaRPr>
        </a:p>
      </dgm:t>
    </dgm:pt>
    <dgm:pt modelId="{63967591-2781-4D93-9645-1E0630E809D6}" type="parTrans" cxnId="{36AA1E07-6D91-49BB-A4D1-6B0A998F741B}">
      <dgm:prSet/>
      <dgm:spPr/>
      <dgm:t>
        <a:bodyPr/>
        <a:lstStyle/>
        <a:p>
          <a:endParaRPr lang="en-US">
            <a:latin typeface="Century Gothic" panose="020B0502020202020204" pitchFamily="34" charset="0"/>
          </a:endParaRPr>
        </a:p>
      </dgm:t>
    </dgm:pt>
    <dgm:pt modelId="{AB744D63-5A0B-45BC-A385-E0321F1235F0}" type="sibTrans" cxnId="{36AA1E07-6D91-49BB-A4D1-6B0A998F741B}">
      <dgm:prSet/>
      <dgm:spPr/>
      <dgm:t>
        <a:bodyPr/>
        <a:lstStyle/>
        <a:p>
          <a:endParaRPr lang="en-US">
            <a:latin typeface="Century Gothic" panose="020B0502020202020204" pitchFamily="34" charset="0"/>
          </a:endParaRPr>
        </a:p>
      </dgm:t>
    </dgm:pt>
    <dgm:pt modelId="{59E1CA09-00D0-41FA-A621-0B53A3796F9C}">
      <dgm:prSet phldrT="[Text]" custT="1"/>
      <dgm:spPr>
        <a:xfrm>
          <a:off x="2506927" y="2291988"/>
          <a:ext cx="1875755" cy="1644209"/>
        </a:xfrm>
        <a:prstGeom prst="rect">
          <a:avLst/>
        </a:prstGeom>
        <a:noFill/>
        <a:ln>
          <a:noFill/>
        </a:ln>
        <a:effectLst/>
      </dgm:spPr>
      <dgm:t>
        <a:bodyPr/>
        <a:lstStyle/>
        <a:p>
          <a:pPr>
            <a:buChar char="•"/>
          </a:pPr>
          <a:r>
            <a:rPr lang="en-US" sz="1400">
              <a:solidFill>
                <a:srgbClr val="000000">
                  <a:hueOff val="0"/>
                  <a:satOff val="0"/>
                  <a:lumOff val="0"/>
                  <a:alphaOff val="0"/>
                </a:srgbClr>
              </a:solidFill>
              <a:latin typeface="Century Gothic" panose="020B0502020202020204" pitchFamily="34" charset="0"/>
              <a:ea typeface="+mn-ea"/>
              <a:cs typeface="+mn-cs"/>
            </a:rPr>
            <a:t>Type text</a:t>
          </a:r>
        </a:p>
      </dgm:t>
    </dgm:pt>
    <dgm:pt modelId="{430BE189-FAFC-411A-94D1-79536DF42979}" type="parTrans" cxnId="{0B5B33DB-22CA-4663-875B-965B7A35DBEA}">
      <dgm:prSet/>
      <dgm:spPr/>
      <dgm:t>
        <a:bodyPr/>
        <a:lstStyle/>
        <a:p>
          <a:endParaRPr lang="en-US">
            <a:latin typeface="Century Gothic" panose="020B0502020202020204" pitchFamily="34" charset="0"/>
          </a:endParaRPr>
        </a:p>
      </dgm:t>
    </dgm:pt>
    <dgm:pt modelId="{78F84651-59AA-465B-B32E-650104835C47}" type="sibTrans" cxnId="{0B5B33DB-22CA-4663-875B-965B7A35DBEA}">
      <dgm:prSet/>
      <dgm:spPr/>
      <dgm:t>
        <a:bodyPr/>
        <a:lstStyle/>
        <a:p>
          <a:endParaRPr lang="en-US">
            <a:latin typeface="Century Gothic" panose="020B0502020202020204" pitchFamily="34" charset="0"/>
          </a:endParaRPr>
        </a:p>
      </dgm:t>
    </dgm:pt>
    <dgm:pt modelId="{743CDEA6-20B4-4C12-BF40-7CC214CC33C2}">
      <dgm:prSet phldrT="[Text]" custT="1"/>
      <dgm:spPr>
        <a:xfrm>
          <a:off x="4803218" y="1723768"/>
          <a:ext cx="1875755" cy="1644209"/>
        </a:xfrm>
        <a:prstGeom prst="rect">
          <a:avLst/>
        </a:prstGeom>
        <a:noFill/>
        <a:ln>
          <a:noFill/>
        </a:ln>
        <a:effectLst/>
      </dgm:spPr>
      <dgm:t>
        <a:bodyPr/>
        <a:lstStyle/>
        <a:p>
          <a:pPr>
            <a:buNone/>
          </a:pPr>
          <a:r>
            <a:rPr lang="en-US" sz="1600" b="1" i="0">
              <a:solidFill>
                <a:srgbClr val="000000">
                  <a:hueOff val="0"/>
                  <a:satOff val="0"/>
                  <a:lumOff val="0"/>
                  <a:alphaOff val="0"/>
                </a:srgbClr>
              </a:solidFill>
              <a:latin typeface="Century Gothic" panose="020B0502020202020204" pitchFamily="34" charset="0"/>
              <a:ea typeface="+mn-ea"/>
              <a:cs typeface="+mn-cs"/>
            </a:rPr>
            <a:t>Type headline</a:t>
          </a:r>
          <a:endParaRPr lang="en-US" sz="1600">
            <a:solidFill>
              <a:srgbClr val="000000">
                <a:hueOff val="0"/>
                <a:satOff val="0"/>
                <a:lumOff val="0"/>
                <a:alphaOff val="0"/>
              </a:srgbClr>
            </a:solidFill>
            <a:latin typeface="Century Gothic" panose="020B0502020202020204" pitchFamily="34" charset="0"/>
            <a:ea typeface="+mn-ea"/>
            <a:cs typeface="+mn-cs"/>
          </a:endParaRPr>
        </a:p>
      </dgm:t>
    </dgm:pt>
    <dgm:pt modelId="{61168DAA-B58D-4559-883D-274275B0D470}" type="parTrans" cxnId="{BC43B864-F0BD-48CC-96B9-7529637B6380}">
      <dgm:prSet/>
      <dgm:spPr/>
      <dgm:t>
        <a:bodyPr/>
        <a:lstStyle/>
        <a:p>
          <a:endParaRPr lang="en-US">
            <a:latin typeface="Century Gothic" panose="020B0502020202020204" pitchFamily="34" charset="0"/>
          </a:endParaRPr>
        </a:p>
      </dgm:t>
    </dgm:pt>
    <dgm:pt modelId="{C74C31A9-5B4E-4128-9883-61A4462BC482}" type="sibTrans" cxnId="{BC43B864-F0BD-48CC-96B9-7529637B6380}">
      <dgm:prSet/>
      <dgm:spPr/>
      <dgm:t>
        <a:bodyPr/>
        <a:lstStyle/>
        <a:p>
          <a:endParaRPr lang="en-US">
            <a:latin typeface="Century Gothic" panose="020B0502020202020204" pitchFamily="34" charset="0"/>
          </a:endParaRPr>
        </a:p>
      </dgm:t>
    </dgm:pt>
    <dgm:pt modelId="{63B8BDA5-3443-427D-AC29-FA446A21BF2B}">
      <dgm:prSet phldrT="[Text]" custT="1"/>
      <dgm:spPr>
        <a:xfrm>
          <a:off x="4803218" y="1723768"/>
          <a:ext cx="1875755" cy="1644209"/>
        </a:xfrm>
        <a:prstGeom prst="rect">
          <a:avLst/>
        </a:prstGeom>
        <a:noFill/>
        <a:ln>
          <a:noFill/>
        </a:ln>
        <a:effectLst/>
      </dgm:spPr>
      <dgm:t>
        <a:bodyPr/>
        <a:lstStyle/>
        <a:p>
          <a:pPr>
            <a:buChar char="•"/>
          </a:pPr>
          <a:r>
            <a:rPr lang="en-US" sz="1400">
              <a:solidFill>
                <a:srgbClr val="000000">
                  <a:hueOff val="0"/>
                  <a:satOff val="0"/>
                  <a:lumOff val="0"/>
                  <a:alphaOff val="0"/>
                </a:srgbClr>
              </a:solidFill>
              <a:latin typeface="Century Gothic" panose="020B0502020202020204" pitchFamily="34" charset="0"/>
              <a:ea typeface="+mn-ea"/>
              <a:cs typeface="+mn-cs"/>
            </a:rPr>
            <a:t>Type text</a:t>
          </a:r>
        </a:p>
      </dgm:t>
    </dgm:pt>
    <dgm:pt modelId="{B1823652-DBD1-4E95-86D2-26080C648ADB}" type="parTrans" cxnId="{648CB1CB-C898-4C42-AAA4-4D441895209A}">
      <dgm:prSet/>
      <dgm:spPr/>
      <dgm:t>
        <a:bodyPr/>
        <a:lstStyle/>
        <a:p>
          <a:endParaRPr lang="en-US">
            <a:latin typeface="Century Gothic" panose="020B0502020202020204" pitchFamily="34" charset="0"/>
          </a:endParaRPr>
        </a:p>
      </dgm:t>
    </dgm:pt>
    <dgm:pt modelId="{A03451EA-10E6-4411-9A85-1BDDD37F12B4}" type="sibTrans" cxnId="{648CB1CB-C898-4C42-AAA4-4D441895209A}">
      <dgm:prSet/>
      <dgm:spPr/>
      <dgm:t>
        <a:bodyPr/>
        <a:lstStyle/>
        <a:p>
          <a:endParaRPr lang="en-US">
            <a:latin typeface="Century Gothic" panose="020B0502020202020204" pitchFamily="34" charset="0"/>
          </a:endParaRPr>
        </a:p>
      </dgm:t>
    </dgm:pt>
    <dgm:pt modelId="{57B0F784-6F13-4DDB-8624-A794A78E447E}">
      <dgm:prSet phldrT="[Text]" custT="1"/>
      <dgm:spPr>
        <a:xfrm>
          <a:off x="7099509" y="1155549"/>
          <a:ext cx="1875755" cy="1644209"/>
        </a:xfrm>
        <a:prstGeom prst="rect">
          <a:avLst/>
        </a:prstGeom>
        <a:noFill/>
        <a:ln>
          <a:noFill/>
        </a:ln>
        <a:effectLst/>
      </dgm:spPr>
      <dgm:t>
        <a:bodyPr/>
        <a:lstStyle/>
        <a:p>
          <a:pPr>
            <a:buNone/>
          </a:pPr>
          <a:r>
            <a:rPr lang="en-US" sz="1600" b="1" i="0">
              <a:solidFill>
                <a:srgbClr val="000000">
                  <a:hueOff val="0"/>
                  <a:satOff val="0"/>
                  <a:lumOff val="0"/>
                  <a:alphaOff val="0"/>
                </a:srgbClr>
              </a:solidFill>
              <a:latin typeface="Century Gothic" panose="020B0502020202020204" pitchFamily="34" charset="0"/>
              <a:ea typeface="+mn-ea"/>
              <a:cs typeface="+mn-cs"/>
            </a:rPr>
            <a:t>Type headline</a:t>
          </a:r>
          <a:endParaRPr lang="en-US" sz="1600">
            <a:solidFill>
              <a:srgbClr val="000000">
                <a:hueOff val="0"/>
                <a:satOff val="0"/>
                <a:lumOff val="0"/>
                <a:alphaOff val="0"/>
              </a:srgbClr>
            </a:solidFill>
            <a:latin typeface="Century Gothic" panose="020B0502020202020204" pitchFamily="34" charset="0"/>
            <a:ea typeface="+mn-ea"/>
            <a:cs typeface="+mn-cs"/>
          </a:endParaRPr>
        </a:p>
      </dgm:t>
    </dgm:pt>
    <dgm:pt modelId="{5185DD96-FFEC-48C8-8A7D-163AD2662651}" type="parTrans" cxnId="{A775DDC2-BAB8-4261-888C-9BDE98B5A1C1}">
      <dgm:prSet/>
      <dgm:spPr/>
      <dgm:t>
        <a:bodyPr/>
        <a:lstStyle/>
        <a:p>
          <a:endParaRPr lang="en-US">
            <a:latin typeface="Century Gothic" panose="020B0502020202020204" pitchFamily="34" charset="0"/>
          </a:endParaRPr>
        </a:p>
      </dgm:t>
    </dgm:pt>
    <dgm:pt modelId="{ED6B9763-AAF1-4236-BD11-A049D804D09E}" type="sibTrans" cxnId="{A775DDC2-BAB8-4261-888C-9BDE98B5A1C1}">
      <dgm:prSet/>
      <dgm:spPr/>
      <dgm:t>
        <a:bodyPr/>
        <a:lstStyle/>
        <a:p>
          <a:endParaRPr lang="en-US">
            <a:latin typeface="Century Gothic" panose="020B0502020202020204" pitchFamily="34" charset="0"/>
          </a:endParaRPr>
        </a:p>
      </dgm:t>
    </dgm:pt>
    <dgm:pt modelId="{D5160464-45D4-40B3-9369-2A0ECC24D0CA}">
      <dgm:prSet phldrT="[Text]" custT="1"/>
      <dgm:spPr>
        <a:xfrm>
          <a:off x="7099509" y="1155549"/>
          <a:ext cx="1875755" cy="1644209"/>
        </a:xfrm>
        <a:prstGeom prst="rect">
          <a:avLst/>
        </a:prstGeom>
        <a:noFill/>
        <a:ln>
          <a:noFill/>
        </a:ln>
        <a:effectLst/>
      </dgm:spPr>
      <dgm:t>
        <a:bodyPr/>
        <a:lstStyle/>
        <a:p>
          <a:pPr>
            <a:buChar char="•"/>
          </a:pPr>
          <a:r>
            <a:rPr lang="en-US" sz="1400" b="0" i="0">
              <a:solidFill>
                <a:srgbClr val="000000">
                  <a:hueOff val="0"/>
                  <a:satOff val="0"/>
                  <a:lumOff val="0"/>
                  <a:alphaOff val="0"/>
                </a:srgbClr>
              </a:solidFill>
              <a:latin typeface="Century Gothic" panose="020B0502020202020204" pitchFamily="34" charset="0"/>
              <a:ea typeface="+mn-ea"/>
              <a:cs typeface="+mn-cs"/>
            </a:rPr>
            <a:t>Type text</a:t>
          </a:r>
          <a:endParaRPr lang="en-US" sz="1400">
            <a:solidFill>
              <a:srgbClr val="000000">
                <a:hueOff val="0"/>
                <a:satOff val="0"/>
                <a:lumOff val="0"/>
                <a:alphaOff val="0"/>
              </a:srgbClr>
            </a:solidFill>
            <a:latin typeface="Century Gothic" panose="020B0502020202020204" pitchFamily="34" charset="0"/>
            <a:ea typeface="+mn-ea"/>
            <a:cs typeface="+mn-cs"/>
          </a:endParaRPr>
        </a:p>
      </dgm:t>
    </dgm:pt>
    <dgm:pt modelId="{D723D3A8-E9BB-442C-9174-0F0D35C38C35}" type="parTrans" cxnId="{B27CA88B-B999-43C8-9ED3-92803212F972}">
      <dgm:prSet/>
      <dgm:spPr/>
      <dgm:t>
        <a:bodyPr/>
        <a:lstStyle/>
        <a:p>
          <a:endParaRPr lang="en-US">
            <a:latin typeface="Century Gothic" panose="020B0502020202020204" pitchFamily="34" charset="0"/>
          </a:endParaRPr>
        </a:p>
      </dgm:t>
    </dgm:pt>
    <dgm:pt modelId="{9154EA74-F654-4108-886F-DD7604CDA846}" type="sibTrans" cxnId="{B27CA88B-B999-43C8-9ED3-92803212F972}">
      <dgm:prSet/>
      <dgm:spPr/>
      <dgm:t>
        <a:bodyPr/>
        <a:lstStyle/>
        <a:p>
          <a:endParaRPr lang="en-US">
            <a:latin typeface="Century Gothic" panose="020B0502020202020204" pitchFamily="34" charset="0"/>
          </a:endParaRPr>
        </a:p>
      </dgm:t>
    </dgm:pt>
    <dgm:pt modelId="{9DF4BE9B-CEDA-4592-8485-7B6CF17D0BD9}" type="pres">
      <dgm:prSet presAssocID="{99A4A0AF-192C-4D58-ADEE-7821B9696437}" presName="rootnode" presStyleCnt="0">
        <dgm:presLayoutVars>
          <dgm:chMax/>
          <dgm:chPref/>
          <dgm:dir/>
          <dgm:animLvl val="lvl"/>
        </dgm:presLayoutVars>
      </dgm:prSet>
      <dgm:spPr/>
    </dgm:pt>
    <dgm:pt modelId="{93E62A87-518B-4F34-8D2B-C8F1C54FC51E}" type="pres">
      <dgm:prSet presAssocID="{966A4C81-B1E9-497F-8DA6-75A85FF70EC2}" presName="composite" presStyleCnt="0"/>
      <dgm:spPr/>
    </dgm:pt>
    <dgm:pt modelId="{62DE7CA8-E20C-49FD-85CE-2C86B41E6006}" type="pres">
      <dgm:prSet presAssocID="{966A4C81-B1E9-497F-8DA6-75A85FF70EC2}" presName="LShape" presStyleLbl="alignNode1" presStyleIdx="0" presStyleCnt="7"/>
      <dgm:spPr>
        <a:xfrm rot="5400000">
          <a:off x="419063" y="2239424"/>
          <a:ext cx="1248632" cy="2077696"/>
        </a:xfrm>
        <a:prstGeom prst="corner">
          <a:avLst>
            <a:gd name="adj1" fmla="val 16120"/>
            <a:gd name="adj2" fmla="val 16110"/>
          </a:avLst>
        </a:prstGeom>
        <a:solidFill>
          <a:srgbClr val="918AAA"/>
        </a:solidFill>
        <a:ln w="12700" cap="flat" cmpd="sng" algn="ctr">
          <a:noFill/>
          <a:prstDash val="solid"/>
          <a:miter lim="800000"/>
        </a:ln>
        <a:effectLst/>
      </dgm:spPr>
    </dgm:pt>
    <dgm:pt modelId="{B92D9354-4B6F-4427-9047-C3B9CAD2C9BF}" type="pres">
      <dgm:prSet presAssocID="{966A4C81-B1E9-497F-8DA6-75A85FF70EC2}" presName="ParentText" presStyleLbl="revTx" presStyleIdx="0" presStyleCnt="4">
        <dgm:presLayoutVars>
          <dgm:chMax val="0"/>
          <dgm:chPref val="0"/>
          <dgm:bulletEnabled val="1"/>
        </dgm:presLayoutVars>
      </dgm:prSet>
      <dgm:spPr/>
    </dgm:pt>
    <dgm:pt modelId="{B2EDEAF1-4E49-4665-B929-F4EDF87BC9F9}" type="pres">
      <dgm:prSet presAssocID="{966A4C81-B1E9-497F-8DA6-75A85FF70EC2}" presName="Triangle" presStyleLbl="alignNode1" presStyleIdx="1" presStyleCnt="7"/>
      <dgm:spPr>
        <a:xfrm>
          <a:off x="1732475" y="2086461"/>
          <a:ext cx="353916" cy="353916"/>
        </a:xfrm>
        <a:prstGeom prst="triangle">
          <a:avLst>
            <a:gd name="adj" fmla="val 100000"/>
          </a:avLst>
        </a:prstGeom>
        <a:solidFill>
          <a:srgbClr val="918AAA"/>
        </a:solidFill>
        <a:ln w="12700" cap="flat" cmpd="sng" algn="ctr">
          <a:noFill/>
          <a:prstDash val="solid"/>
          <a:miter lim="800000"/>
        </a:ln>
        <a:effectLst/>
      </dgm:spPr>
    </dgm:pt>
    <dgm:pt modelId="{84921798-747F-49AD-A2D2-DA452E4B6616}" type="pres">
      <dgm:prSet presAssocID="{7283AA48-E406-47CE-A9EF-81CAB6FBD9CE}" presName="sibTrans" presStyleCnt="0"/>
      <dgm:spPr/>
    </dgm:pt>
    <dgm:pt modelId="{142D8273-B8D8-46CF-9222-F6C7DF26574C}" type="pres">
      <dgm:prSet presAssocID="{7283AA48-E406-47CE-A9EF-81CAB6FBD9CE}" presName="space" presStyleCnt="0"/>
      <dgm:spPr/>
    </dgm:pt>
    <dgm:pt modelId="{C582F890-2760-4D75-A76D-A3C08B20B371}" type="pres">
      <dgm:prSet presAssocID="{17792554-6E19-40AE-9255-B53CE1E123BB}" presName="composite" presStyleCnt="0"/>
      <dgm:spPr/>
    </dgm:pt>
    <dgm:pt modelId="{DA55A06E-0836-424C-B4A3-7E155EFF23C6}" type="pres">
      <dgm:prSet presAssocID="{17792554-6E19-40AE-9255-B53CE1E123BB}" presName="LShape" presStyleLbl="alignNode1" presStyleIdx="2" presStyleCnt="7"/>
      <dgm:spPr>
        <a:xfrm rot="5400000">
          <a:off x="2715354" y="1671204"/>
          <a:ext cx="1248632" cy="2077696"/>
        </a:xfrm>
        <a:prstGeom prst="corner">
          <a:avLst>
            <a:gd name="adj1" fmla="val 16120"/>
            <a:gd name="adj2" fmla="val 16110"/>
          </a:avLst>
        </a:prstGeom>
        <a:solidFill>
          <a:srgbClr val="918AAA">
            <a:lumMod val="60000"/>
            <a:lumOff val="40000"/>
          </a:srgbClr>
        </a:solidFill>
        <a:ln w="12700" cap="flat" cmpd="sng" algn="ctr">
          <a:noFill/>
          <a:prstDash val="solid"/>
          <a:miter lim="800000"/>
        </a:ln>
        <a:effectLst/>
      </dgm:spPr>
    </dgm:pt>
    <dgm:pt modelId="{1C808895-3750-44A4-ABC2-51EE7288B668}" type="pres">
      <dgm:prSet presAssocID="{17792554-6E19-40AE-9255-B53CE1E123BB}" presName="ParentText" presStyleLbl="revTx" presStyleIdx="1" presStyleCnt="4">
        <dgm:presLayoutVars>
          <dgm:chMax val="0"/>
          <dgm:chPref val="0"/>
          <dgm:bulletEnabled val="1"/>
        </dgm:presLayoutVars>
      </dgm:prSet>
      <dgm:spPr/>
    </dgm:pt>
    <dgm:pt modelId="{B2989665-CAFA-4492-9906-0106C4D94D38}" type="pres">
      <dgm:prSet presAssocID="{17792554-6E19-40AE-9255-B53CE1E123BB}" presName="Triangle" presStyleLbl="alignNode1" presStyleIdx="3" presStyleCnt="7"/>
      <dgm:spPr>
        <a:xfrm>
          <a:off x="4028766" y="1518242"/>
          <a:ext cx="353916" cy="353916"/>
        </a:xfrm>
        <a:prstGeom prst="triangle">
          <a:avLst>
            <a:gd name="adj" fmla="val 100000"/>
          </a:avLst>
        </a:prstGeom>
        <a:solidFill>
          <a:srgbClr val="918AAA">
            <a:lumMod val="60000"/>
            <a:lumOff val="40000"/>
          </a:srgbClr>
        </a:solidFill>
        <a:ln w="12700" cap="flat" cmpd="sng" algn="ctr">
          <a:noFill/>
          <a:prstDash val="solid"/>
          <a:miter lim="800000"/>
        </a:ln>
        <a:effectLst/>
      </dgm:spPr>
    </dgm:pt>
    <dgm:pt modelId="{BEF6B667-BDC7-4FEC-B35C-CC7BCDB27344}" type="pres">
      <dgm:prSet presAssocID="{AB744D63-5A0B-45BC-A385-E0321F1235F0}" presName="sibTrans" presStyleCnt="0"/>
      <dgm:spPr/>
    </dgm:pt>
    <dgm:pt modelId="{8C6C4A79-366D-4D6A-91C0-3FF17D241B1C}" type="pres">
      <dgm:prSet presAssocID="{AB744D63-5A0B-45BC-A385-E0321F1235F0}" presName="space" presStyleCnt="0"/>
      <dgm:spPr/>
    </dgm:pt>
    <dgm:pt modelId="{1ADF84CD-BDF7-48E2-B0AD-F9CC2256D95B}" type="pres">
      <dgm:prSet presAssocID="{743CDEA6-20B4-4C12-BF40-7CC214CC33C2}" presName="composite" presStyleCnt="0"/>
      <dgm:spPr/>
    </dgm:pt>
    <dgm:pt modelId="{4D5EA74A-D5EE-47C5-92D8-F8AA2618C60E}" type="pres">
      <dgm:prSet presAssocID="{743CDEA6-20B4-4C12-BF40-7CC214CC33C2}" presName="LShape" presStyleLbl="alignNode1" presStyleIdx="4" presStyleCnt="7"/>
      <dgm:spPr>
        <a:xfrm rot="5400000">
          <a:off x="5011646" y="1102985"/>
          <a:ext cx="1248632" cy="2077696"/>
        </a:xfrm>
        <a:prstGeom prst="corner">
          <a:avLst>
            <a:gd name="adj1" fmla="val 16120"/>
            <a:gd name="adj2" fmla="val 16110"/>
          </a:avLst>
        </a:prstGeom>
        <a:solidFill>
          <a:srgbClr val="918AAA">
            <a:lumMod val="40000"/>
            <a:lumOff val="60000"/>
          </a:srgbClr>
        </a:solidFill>
        <a:ln w="12700" cap="flat" cmpd="sng" algn="ctr">
          <a:noFill/>
          <a:prstDash val="solid"/>
          <a:miter lim="800000"/>
        </a:ln>
        <a:effectLst/>
      </dgm:spPr>
    </dgm:pt>
    <dgm:pt modelId="{569793FC-4534-4373-8175-3785E06C60FB}" type="pres">
      <dgm:prSet presAssocID="{743CDEA6-20B4-4C12-BF40-7CC214CC33C2}" presName="ParentText" presStyleLbl="revTx" presStyleIdx="2" presStyleCnt="4">
        <dgm:presLayoutVars>
          <dgm:chMax val="0"/>
          <dgm:chPref val="0"/>
          <dgm:bulletEnabled val="1"/>
        </dgm:presLayoutVars>
      </dgm:prSet>
      <dgm:spPr/>
    </dgm:pt>
    <dgm:pt modelId="{7C367F3D-4E97-4583-AF9A-9C83EDED0AE7}" type="pres">
      <dgm:prSet presAssocID="{743CDEA6-20B4-4C12-BF40-7CC214CC33C2}" presName="Triangle" presStyleLbl="alignNode1" presStyleIdx="5" presStyleCnt="7"/>
      <dgm:spPr>
        <a:xfrm>
          <a:off x="6325057" y="950022"/>
          <a:ext cx="353916" cy="353916"/>
        </a:xfrm>
        <a:prstGeom prst="triangle">
          <a:avLst>
            <a:gd name="adj" fmla="val 100000"/>
          </a:avLst>
        </a:prstGeom>
        <a:solidFill>
          <a:srgbClr val="918AAA">
            <a:lumMod val="40000"/>
            <a:lumOff val="60000"/>
          </a:srgbClr>
        </a:solidFill>
        <a:ln w="12700" cap="flat" cmpd="sng" algn="ctr">
          <a:noFill/>
          <a:prstDash val="solid"/>
          <a:miter lim="800000"/>
        </a:ln>
        <a:effectLst/>
      </dgm:spPr>
    </dgm:pt>
    <dgm:pt modelId="{5F500A53-C69C-4E63-AB98-EBB884DCBCCA}" type="pres">
      <dgm:prSet presAssocID="{C74C31A9-5B4E-4128-9883-61A4462BC482}" presName="sibTrans" presStyleCnt="0"/>
      <dgm:spPr/>
    </dgm:pt>
    <dgm:pt modelId="{3CD76DB2-7A6C-41A8-92F6-C4412BB9D373}" type="pres">
      <dgm:prSet presAssocID="{C74C31A9-5B4E-4128-9883-61A4462BC482}" presName="space" presStyleCnt="0"/>
      <dgm:spPr/>
    </dgm:pt>
    <dgm:pt modelId="{05BBC798-29D9-4203-9706-DCA743080DF0}" type="pres">
      <dgm:prSet presAssocID="{57B0F784-6F13-4DDB-8624-A794A78E447E}" presName="composite" presStyleCnt="0"/>
      <dgm:spPr/>
    </dgm:pt>
    <dgm:pt modelId="{F4DBA80D-D1CF-4448-B9DF-A2AE5C426E14}" type="pres">
      <dgm:prSet presAssocID="{57B0F784-6F13-4DDB-8624-A794A78E447E}" presName="LShape" presStyleLbl="alignNode1" presStyleIdx="6" presStyleCnt="7"/>
      <dgm:spPr>
        <a:xfrm rot="5400000">
          <a:off x="7307937" y="534765"/>
          <a:ext cx="1248632" cy="2077696"/>
        </a:xfrm>
        <a:prstGeom prst="corner">
          <a:avLst>
            <a:gd name="adj1" fmla="val 16120"/>
            <a:gd name="adj2" fmla="val 16110"/>
          </a:avLst>
        </a:prstGeom>
        <a:solidFill>
          <a:srgbClr val="918AAA">
            <a:lumMod val="20000"/>
            <a:lumOff val="80000"/>
          </a:srgbClr>
        </a:solidFill>
        <a:ln w="12700" cap="flat" cmpd="sng" algn="ctr">
          <a:noFill/>
          <a:prstDash val="solid"/>
          <a:miter lim="800000"/>
        </a:ln>
        <a:effectLst/>
      </dgm:spPr>
    </dgm:pt>
    <dgm:pt modelId="{6F4EF252-E9E1-442C-8DF0-66830191833C}" type="pres">
      <dgm:prSet presAssocID="{57B0F784-6F13-4DDB-8624-A794A78E447E}" presName="ParentText" presStyleLbl="revTx" presStyleIdx="3" presStyleCnt="4">
        <dgm:presLayoutVars>
          <dgm:chMax val="0"/>
          <dgm:chPref val="0"/>
          <dgm:bulletEnabled val="1"/>
        </dgm:presLayoutVars>
      </dgm:prSet>
      <dgm:spPr/>
    </dgm:pt>
  </dgm:ptLst>
  <dgm:cxnLst>
    <dgm:cxn modelId="{36AA1E07-6D91-49BB-A4D1-6B0A998F741B}" srcId="{99A4A0AF-192C-4D58-ADEE-7821B9696437}" destId="{17792554-6E19-40AE-9255-B53CE1E123BB}" srcOrd="1" destOrd="0" parTransId="{63967591-2781-4D93-9645-1E0630E809D6}" sibTransId="{AB744D63-5A0B-45BC-A385-E0321F1235F0}"/>
    <dgm:cxn modelId="{8B790926-8DA6-4737-8ED1-9D69C4CA2319}" type="presOf" srcId="{99A4A0AF-192C-4D58-ADEE-7821B9696437}" destId="{9DF4BE9B-CEDA-4592-8485-7B6CF17D0BD9}" srcOrd="0" destOrd="0" presId="urn:microsoft.com/office/officeart/2009/3/layout/StepUpProcess"/>
    <dgm:cxn modelId="{BC43B864-F0BD-48CC-96B9-7529637B6380}" srcId="{99A4A0AF-192C-4D58-ADEE-7821B9696437}" destId="{743CDEA6-20B4-4C12-BF40-7CC214CC33C2}" srcOrd="2" destOrd="0" parTransId="{61168DAA-B58D-4559-883D-274275B0D470}" sibTransId="{C74C31A9-5B4E-4128-9883-61A4462BC482}"/>
    <dgm:cxn modelId="{777CE744-CF7D-47B1-B56B-0186759E09FC}" type="presOf" srcId="{66F12FF5-281A-47AB-8081-6B3899315B5A}" destId="{B92D9354-4B6F-4427-9047-C3B9CAD2C9BF}" srcOrd="0" destOrd="1" presId="urn:microsoft.com/office/officeart/2009/3/layout/StepUpProcess"/>
    <dgm:cxn modelId="{C336BF4D-4BB0-468A-9E14-4EA7491D7A99}" type="presOf" srcId="{17792554-6E19-40AE-9255-B53CE1E123BB}" destId="{1C808895-3750-44A4-ABC2-51EE7288B668}" srcOrd="0" destOrd="0" presId="urn:microsoft.com/office/officeart/2009/3/layout/StepUpProcess"/>
    <dgm:cxn modelId="{D5D97D76-BC92-463F-AE3F-98C766C9B7D8}" type="presOf" srcId="{966A4C81-B1E9-497F-8DA6-75A85FF70EC2}" destId="{B92D9354-4B6F-4427-9047-C3B9CAD2C9BF}" srcOrd="0" destOrd="0" presId="urn:microsoft.com/office/officeart/2009/3/layout/StepUpProcess"/>
    <dgm:cxn modelId="{8AFE177A-61D5-46E1-9218-2F8683EBB99E}" type="presOf" srcId="{63B8BDA5-3443-427D-AC29-FA446A21BF2B}" destId="{569793FC-4534-4373-8175-3785E06C60FB}" srcOrd="0" destOrd="1" presId="urn:microsoft.com/office/officeart/2009/3/layout/StepUpProcess"/>
    <dgm:cxn modelId="{BFC2427D-3A78-424D-BA11-5ADF784D9E1E}" srcId="{99A4A0AF-192C-4D58-ADEE-7821B9696437}" destId="{966A4C81-B1E9-497F-8DA6-75A85FF70EC2}" srcOrd="0" destOrd="0" parTransId="{A931D150-937D-4163-BCB2-5619BD08CC78}" sibTransId="{7283AA48-E406-47CE-A9EF-81CAB6FBD9CE}"/>
    <dgm:cxn modelId="{B27CA88B-B999-43C8-9ED3-92803212F972}" srcId="{57B0F784-6F13-4DDB-8624-A794A78E447E}" destId="{D5160464-45D4-40B3-9369-2A0ECC24D0CA}" srcOrd="0" destOrd="0" parTransId="{D723D3A8-E9BB-442C-9174-0F0D35C38C35}" sibTransId="{9154EA74-F654-4108-886F-DD7604CDA846}"/>
    <dgm:cxn modelId="{51F6908E-F6F7-40F3-B239-020C5309AC34}" type="presOf" srcId="{59E1CA09-00D0-41FA-A621-0B53A3796F9C}" destId="{1C808895-3750-44A4-ABC2-51EE7288B668}" srcOrd="0" destOrd="1" presId="urn:microsoft.com/office/officeart/2009/3/layout/StepUpProcess"/>
    <dgm:cxn modelId="{FEB74DB2-9193-4D80-AE30-DAE69F44DFC1}" type="presOf" srcId="{743CDEA6-20B4-4C12-BF40-7CC214CC33C2}" destId="{569793FC-4534-4373-8175-3785E06C60FB}" srcOrd="0" destOrd="0" presId="urn:microsoft.com/office/officeart/2009/3/layout/StepUpProcess"/>
    <dgm:cxn modelId="{A775DDC2-BAB8-4261-888C-9BDE98B5A1C1}" srcId="{99A4A0AF-192C-4D58-ADEE-7821B9696437}" destId="{57B0F784-6F13-4DDB-8624-A794A78E447E}" srcOrd="3" destOrd="0" parTransId="{5185DD96-FFEC-48C8-8A7D-163AD2662651}" sibTransId="{ED6B9763-AAF1-4236-BD11-A049D804D09E}"/>
    <dgm:cxn modelId="{648CB1CB-C898-4C42-AAA4-4D441895209A}" srcId="{743CDEA6-20B4-4C12-BF40-7CC214CC33C2}" destId="{63B8BDA5-3443-427D-AC29-FA446A21BF2B}" srcOrd="0" destOrd="0" parTransId="{B1823652-DBD1-4E95-86D2-26080C648ADB}" sibTransId="{A03451EA-10E6-4411-9A85-1BDDD37F12B4}"/>
    <dgm:cxn modelId="{452553CF-8409-4AFA-9BE5-BA24A9DCD9DE}" type="presOf" srcId="{D5160464-45D4-40B3-9369-2A0ECC24D0CA}" destId="{6F4EF252-E9E1-442C-8DF0-66830191833C}" srcOrd="0" destOrd="1" presId="urn:microsoft.com/office/officeart/2009/3/layout/StepUpProcess"/>
    <dgm:cxn modelId="{4DF623D9-E31E-4423-861B-2CAC8D12A6B3}" srcId="{966A4C81-B1E9-497F-8DA6-75A85FF70EC2}" destId="{66F12FF5-281A-47AB-8081-6B3899315B5A}" srcOrd="0" destOrd="0" parTransId="{9A0F2D7A-47E7-4879-BEC7-0D5A28591DEA}" sibTransId="{244421B2-0C14-4BB7-9841-2232F5B8CBD8}"/>
    <dgm:cxn modelId="{0B5B33DB-22CA-4663-875B-965B7A35DBEA}" srcId="{17792554-6E19-40AE-9255-B53CE1E123BB}" destId="{59E1CA09-00D0-41FA-A621-0B53A3796F9C}" srcOrd="0" destOrd="0" parTransId="{430BE189-FAFC-411A-94D1-79536DF42979}" sibTransId="{78F84651-59AA-465B-B32E-650104835C47}"/>
    <dgm:cxn modelId="{E26FABE1-3C7C-4195-B846-79878ED219D8}" type="presOf" srcId="{57B0F784-6F13-4DDB-8624-A794A78E447E}" destId="{6F4EF252-E9E1-442C-8DF0-66830191833C}" srcOrd="0" destOrd="0" presId="urn:microsoft.com/office/officeart/2009/3/layout/StepUpProcess"/>
    <dgm:cxn modelId="{D7446922-8CE7-47FA-9A20-A9FA8D811DBF}" type="presParOf" srcId="{9DF4BE9B-CEDA-4592-8485-7B6CF17D0BD9}" destId="{93E62A87-518B-4F34-8D2B-C8F1C54FC51E}" srcOrd="0" destOrd="0" presId="urn:microsoft.com/office/officeart/2009/3/layout/StepUpProcess"/>
    <dgm:cxn modelId="{49341C1C-B41A-4267-BB61-352664FA3543}" type="presParOf" srcId="{93E62A87-518B-4F34-8D2B-C8F1C54FC51E}" destId="{62DE7CA8-E20C-49FD-85CE-2C86B41E6006}" srcOrd="0" destOrd="0" presId="urn:microsoft.com/office/officeart/2009/3/layout/StepUpProcess"/>
    <dgm:cxn modelId="{F45B2E0D-BA2C-4BA2-8A01-49D7A0C6DCF9}" type="presParOf" srcId="{93E62A87-518B-4F34-8D2B-C8F1C54FC51E}" destId="{B92D9354-4B6F-4427-9047-C3B9CAD2C9BF}" srcOrd="1" destOrd="0" presId="urn:microsoft.com/office/officeart/2009/3/layout/StepUpProcess"/>
    <dgm:cxn modelId="{BE0C1002-C9B6-4565-B895-FE6843C017CC}" type="presParOf" srcId="{93E62A87-518B-4F34-8D2B-C8F1C54FC51E}" destId="{B2EDEAF1-4E49-4665-B929-F4EDF87BC9F9}" srcOrd="2" destOrd="0" presId="urn:microsoft.com/office/officeart/2009/3/layout/StepUpProcess"/>
    <dgm:cxn modelId="{B077E4A1-1A96-46C9-AF98-84D1E24C0093}" type="presParOf" srcId="{9DF4BE9B-CEDA-4592-8485-7B6CF17D0BD9}" destId="{84921798-747F-49AD-A2D2-DA452E4B6616}" srcOrd="1" destOrd="0" presId="urn:microsoft.com/office/officeart/2009/3/layout/StepUpProcess"/>
    <dgm:cxn modelId="{A185660D-8986-4DB1-B267-7AEBF9090A75}" type="presParOf" srcId="{84921798-747F-49AD-A2D2-DA452E4B6616}" destId="{142D8273-B8D8-46CF-9222-F6C7DF26574C}" srcOrd="0" destOrd="0" presId="urn:microsoft.com/office/officeart/2009/3/layout/StepUpProcess"/>
    <dgm:cxn modelId="{796170D3-D606-423F-A18F-1A0920D5D2EB}" type="presParOf" srcId="{9DF4BE9B-CEDA-4592-8485-7B6CF17D0BD9}" destId="{C582F890-2760-4D75-A76D-A3C08B20B371}" srcOrd="2" destOrd="0" presId="urn:microsoft.com/office/officeart/2009/3/layout/StepUpProcess"/>
    <dgm:cxn modelId="{AE01BD8B-0929-4781-966C-11DAFB58DEFA}" type="presParOf" srcId="{C582F890-2760-4D75-A76D-A3C08B20B371}" destId="{DA55A06E-0836-424C-B4A3-7E155EFF23C6}" srcOrd="0" destOrd="0" presId="urn:microsoft.com/office/officeart/2009/3/layout/StepUpProcess"/>
    <dgm:cxn modelId="{20068B71-2B9C-4AD3-BB2F-3E44546F5552}" type="presParOf" srcId="{C582F890-2760-4D75-A76D-A3C08B20B371}" destId="{1C808895-3750-44A4-ABC2-51EE7288B668}" srcOrd="1" destOrd="0" presId="urn:microsoft.com/office/officeart/2009/3/layout/StepUpProcess"/>
    <dgm:cxn modelId="{B1283BE5-B3EE-4211-93A2-0C852C6FE71E}" type="presParOf" srcId="{C582F890-2760-4D75-A76D-A3C08B20B371}" destId="{B2989665-CAFA-4492-9906-0106C4D94D38}" srcOrd="2" destOrd="0" presId="urn:microsoft.com/office/officeart/2009/3/layout/StepUpProcess"/>
    <dgm:cxn modelId="{C0019068-F3F1-42D8-9F7D-96EE22F01406}" type="presParOf" srcId="{9DF4BE9B-CEDA-4592-8485-7B6CF17D0BD9}" destId="{BEF6B667-BDC7-4FEC-B35C-CC7BCDB27344}" srcOrd="3" destOrd="0" presId="urn:microsoft.com/office/officeart/2009/3/layout/StepUpProcess"/>
    <dgm:cxn modelId="{D9D410F1-8C86-476A-B517-9268B175A0E2}" type="presParOf" srcId="{BEF6B667-BDC7-4FEC-B35C-CC7BCDB27344}" destId="{8C6C4A79-366D-4D6A-91C0-3FF17D241B1C}" srcOrd="0" destOrd="0" presId="urn:microsoft.com/office/officeart/2009/3/layout/StepUpProcess"/>
    <dgm:cxn modelId="{49D22A29-D9B8-4A17-B93B-2A252F814755}" type="presParOf" srcId="{9DF4BE9B-CEDA-4592-8485-7B6CF17D0BD9}" destId="{1ADF84CD-BDF7-48E2-B0AD-F9CC2256D95B}" srcOrd="4" destOrd="0" presId="urn:microsoft.com/office/officeart/2009/3/layout/StepUpProcess"/>
    <dgm:cxn modelId="{C5FF6C44-8F93-427A-BA19-CD1FBC587292}" type="presParOf" srcId="{1ADF84CD-BDF7-48E2-B0AD-F9CC2256D95B}" destId="{4D5EA74A-D5EE-47C5-92D8-F8AA2618C60E}" srcOrd="0" destOrd="0" presId="urn:microsoft.com/office/officeart/2009/3/layout/StepUpProcess"/>
    <dgm:cxn modelId="{6BE93C6A-2000-47A2-8BAA-038DA41955EF}" type="presParOf" srcId="{1ADF84CD-BDF7-48E2-B0AD-F9CC2256D95B}" destId="{569793FC-4534-4373-8175-3785E06C60FB}" srcOrd="1" destOrd="0" presId="urn:microsoft.com/office/officeart/2009/3/layout/StepUpProcess"/>
    <dgm:cxn modelId="{5BACBC15-9CCE-4CB4-93E9-58EB68715253}" type="presParOf" srcId="{1ADF84CD-BDF7-48E2-B0AD-F9CC2256D95B}" destId="{7C367F3D-4E97-4583-AF9A-9C83EDED0AE7}" srcOrd="2" destOrd="0" presId="urn:microsoft.com/office/officeart/2009/3/layout/StepUpProcess"/>
    <dgm:cxn modelId="{7211C959-2B53-46D7-ADB5-419FABFFC2FE}" type="presParOf" srcId="{9DF4BE9B-CEDA-4592-8485-7B6CF17D0BD9}" destId="{5F500A53-C69C-4E63-AB98-EBB884DCBCCA}" srcOrd="5" destOrd="0" presId="urn:microsoft.com/office/officeart/2009/3/layout/StepUpProcess"/>
    <dgm:cxn modelId="{95DEC7C4-108D-4BB2-9E3C-D75D9FEA9204}" type="presParOf" srcId="{5F500A53-C69C-4E63-AB98-EBB884DCBCCA}" destId="{3CD76DB2-7A6C-41A8-92F6-C4412BB9D373}" srcOrd="0" destOrd="0" presId="urn:microsoft.com/office/officeart/2009/3/layout/StepUpProcess"/>
    <dgm:cxn modelId="{717B94BE-8656-48E7-8066-AF1DBBC8EB94}" type="presParOf" srcId="{9DF4BE9B-CEDA-4592-8485-7B6CF17D0BD9}" destId="{05BBC798-29D9-4203-9706-DCA743080DF0}" srcOrd="6" destOrd="0" presId="urn:microsoft.com/office/officeart/2009/3/layout/StepUpProcess"/>
    <dgm:cxn modelId="{5D0382FD-43C7-4F23-BF35-8C8F50E8E5E5}" type="presParOf" srcId="{05BBC798-29D9-4203-9706-DCA743080DF0}" destId="{F4DBA80D-D1CF-4448-B9DF-A2AE5C426E14}" srcOrd="0" destOrd="0" presId="urn:microsoft.com/office/officeart/2009/3/layout/StepUpProcess"/>
    <dgm:cxn modelId="{F23D0238-0F56-4E1A-8FCF-99CC5E1D2DFA}" type="presParOf" srcId="{05BBC798-29D9-4203-9706-DCA743080DF0}" destId="{6F4EF252-E9E1-442C-8DF0-66830191833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433AF6-E97D-4E3A-A2D1-19C4CEB1500B}"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IN"/>
        </a:p>
      </dgm:t>
    </dgm:pt>
    <dgm:pt modelId="{A2CC323B-924D-4DAF-8315-5431A933F32B}">
      <dgm:prSet phldrT="[Text]" custT="1"/>
      <dgm:spPr>
        <a:solidFill>
          <a:schemeClr val="bg1">
            <a:lumMod val="95000"/>
          </a:schemeClr>
        </a:solidFill>
      </dgm:spPr>
      <dgm:t>
        <a:bodyPr/>
        <a:lstStyle/>
        <a:p>
          <a:r>
            <a:rPr lang="en-US" sz="2400">
              <a:solidFill>
                <a:sysClr val="windowText" lastClr="000000"/>
              </a:solidFill>
            </a:rPr>
            <a:t>Text</a:t>
          </a:r>
          <a:endParaRPr lang="en-IN" sz="2400">
            <a:solidFill>
              <a:sysClr val="windowText" lastClr="000000"/>
            </a:solidFill>
          </a:endParaRPr>
        </a:p>
      </dgm:t>
    </dgm:pt>
    <dgm:pt modelId="{C4E06054-3C1B-4CE8-99AB-06149716B3F4}" type="parTrans" cxnId="{B4028408-24B0-4156-8A31-502356EB28A6}">
      <dgm:prSet/>
      <dgm:spPr/>
      <dgm:t>
        <a:bodyPr/>
        <a:lstStyle/>
        <a:p>
          <a:endParaRPr lang="en-IN"/>
        </a:p>
      </dgm:t>
    </dgm:pt>
    <dgm:pt modelId="{B1769456-B6EC-4BFE-BCEA-14B5B6DED780}" type="sibTrans" cxnId="{B4028408-24B0-4156-8A31-502356EB28A6}">
      <dgm:prSet/>
      <dgm:spPr/>
      <dgm:t>
        <a:bodyPr/>
        <a:lstStyle/>
        <a:p>
          <a:endParaRPr lang="en-IN"/>
        </a:p>
      </dgm:t>
    </dgm:pt>
    <dgm:pt modelId="{4235DFB1-DA09-49E1-867A-A89D14A14BEE}">
      <dgm:prSet phldrT="[Text]" custT="1"/>
      <dgm:spPr/>
      <dgm:t>
        <a:bodyPr/>
        <a:lstStyle/>
        <a:p>
          <a:r>
            <a:rPr lang="en-US" sz="2400"/>
            <a:t>Text</a:t>
          </a:r>
          <a:endParaRPr lang="en-IN" sz="2400"/>
        </a:p>
      </dgm:t>
    </dgm:pt>
    <dgm:pt modelId="{A2691868-4A67-4624-8437-592DB7DBDC95}" type="parTrans" cxnId="{89C44364-17BA-442B-B755-0519106214B8}">
      <dgm:prSet/>
      <dgm:spPr/>
      <dgm:t>
        <a:bodyPr/>
        <a:lstStyle/>
        <a:p>
          <a:endParaRPr lang="en-IN"/>
        </a:p>
      </dgm:t>
    </dgm:pt>
    <dgm:pt modelId="{75E3E188-E42C-49D4-9E9B-0938C56208F1}" type="sibTrans" cxnId="{89C44364-17BA-442B-B755-0519106214B8}">
      <dgm:prSet/>
      <dgm:spPr>
        <a:solidFill>
          <a:schemeClr val="bg1">
            <a:lumMod val="95000"/>
          </a:schemeClr>
        </a:solidFill>
      </dgm:spPr>
      <dgm:t>
        <a:bodyPr/>
        <a:lstStyle/>
        <a:p>
          <a:endParaRPr lang="en-IN"/>
        </a:p>
      </dgm:t>
    </dgm:pt>
    <dgm:pt modelId="{57D9D97E-BAE5-43CA-939B-E9C3F55340A5}">
      <dgm:prSet phldrT="[Text]" custT="1"/>
      <dgm:spPr/>
      <dgm:t>
        <a:bodyPr/>
        <a:lstStyle/>
        <a:p>
          <a:r>
            <a:rPr lang="en-US" sz="2400"/>
            <a:t>Text</a:t>
          </a:r>
          <a:endParaRPr lang="en-IN" sz="2400"/>
        </a:p>
      </dgm:t>
    </dgm:pt>
    <dgm:pt modelId="{55995260-682F-4968-B8D8-6B513AA8B3AC}" type="parTrans" cxnId="{5F50F885-C193-4A73-87B7-F807C1193948}">
      <dgm:prSet/>
      <dgm:spPr/>
      <dgm:t>
        <a:bodyPr/>
        <a:lstStyle/>
        <a:p>
          <a:endParaRPr lang="en-IN"/>
        </a:p>
      </dgm:t>
    </dgm:pt>
    <dgm:pt modelId="{9D05A4C0-7B58-42CF-9E28-B9D13D69E208}" type="sibTrans" cxnId="{5F50F885-C193-4A73-87B7-F807C1193948}">
      <dgm:prSet/>
      <dgm:spPr>
        <a:solidFill>
          <a:schemeClr val="bg1">
            <a:lumMod val="95000"/>
          </a:schemeClr>
        </a:solidFill>
      </dgm:spPr>
      <dgm:t>
        <a:bodyPr/>
        <a:lstStyle/>
        <a:p>
          <a:endParaRPr lang="en-IN"/>
        </a:p>
      </dgm:t>
    </dgm:pt>
    <dgm:pt modelId="{86F24B98-205A-486F-90B5-5DF07A305DB7}">
      <dgm:prSet phldrT="[Text]" custT="1"/>
      <dgm:spPr>
        <a:solidFill>
          <a:schemeClr val="accent6"/>
        </a:solidFill>
      </dgm:spPr>
      <dgm:t>
        <a:bodyPr/>
        <a:lstStyle/>
        <a:p>
          <a:r>
            <a:rPr lang="en-US" sz="2400"/>
            <a:t>Text</a:t>
          </a:r>
          <a:endParaRPr lang="en-IN" sz="2400"/>
        </a:p>
      </dgm:t>
    </dgm:pt>
    <dgm:pt modelId="{C016FE14-CD8E-4FDB-9E49-46F17655D40D}" type="parTrans" cxnId="{E48A4A0F-F3B5-4CE8-965B-B2A86E677981}">
      <dgm:prSet/>
      <dgm:spPr/>
      <dgm:t>
        <a:bodyPr/>
        <a:lstStyle/>
        <a:p>
          <a:endParaRPr lang="en-IN"/>
        </a:p>
      </dgm:t>
    </dgm:pt>
    <dgm:pt modelId="{8C09DEB8-4424-496F-80C7-97FE8BDE9DEC}" type="sibTrans" cxnId="{E48A4A0F-F3B5-4CE8-965B-B2A86E677981}">
      <dgm:prSet/>
      <dgm:spPr>
        <a:solidFill>
          <a:schemeClr val="bg1">
            <a:lumMod val="95000"/>
          </a:schemeClr>
        </a:solidFill>
      </dgm:spPr>
      <dgm:t>
        <a:bodyPr/>
        <a:lstStyle/>
        <a:p>
          <a:endParaRPr lang="en-IN"/>
        </a:p>
      </dgm:t>
    </dgm:pt>
    <dgm:pt modelId="{FDE0D8A0-5846-463A-B439-186867F63F51}">
      <dgm:prSet phldrT="[Text]" custT="1"/>
      <dgm:spPr>
        <a:solidFill>
          <a:schemeClr val="accent1"/>
        </a:solidFill>
      </dgm:spPr>
      <dgm:t>
        <a:bodyPr/>
        <a:lstStyle/>
        <a:p>
          <a:r>
            <a:rPr lang="en-US" sz="2400"/>
            <a:t>Text</a:t>
          </a:r>
          <a:endParaRPr lang="en-IN" sz="2400"/>
        </a:p>
      </dgm:t>
    </dgm:pt>
    <dgm:pt modelId="{4E09407F-242D-42D9-887A-B02A0C4B1714}" type="parTrans" cxnId="{BBF59FC6-F749-461F-B9E3-1C03FB884937}">
      <dgm:prSet/>
      <dgm:spPr/>
      <dgm:t>
        <a:bodyPr/>
        <a:lstStyle/>
        <a:p>
          <a:endParaRPr lang="en-IN"/>
        </a:p>
      </dgm:t>
    </dgm:pt>
    <dgm:pt modelId="{D412AC2F-2D62-4EF2-88E2-DB32E41633ED}" type="sibTrans" cxnId="{BBF59FC6-F749-461F-B9E3-1C03FB884937}">
      <dgm:prSet/>
      <dgm:spPr>
        <a:solidFill>
          <a:schemeClr val="bg1">
            <a:lumMod val="95000"/>
          </a:schemeClr>
        </a:solidFill>
      </dgm:spPr>
      <dgm:t>
        <a:bodyPr/>
        <a:lstStyle/>
        <a:p>
          <a:endParaRPr lang="en-IN"/>
        </a:p>
      </dgm:t>
    </dgm:pt>
    <dgm:pt modelId="{2A5C9C15-4310-44B5-84F7-46049492956F}">
      <dgm:prSet custT="1"/>
      <dgm:spPr>
        <a:solidFill>
          <a:srgbClr val="F03723"/>
        </a:solidFill>
      </dgm:spPr>
      <dgm:t>
        <a:bodyPr/>
        <a:lstStyle/>
        <a:p>
          <a:r>
            <a:rPr lang="en-US" sz="2400"/>
            <a:t>Text</a:t>
          </a:r>
          <a:endParaRPr lang="en-IN" sz="2400"/>
        </a:p>
      </dgm:t>
    </dgm:pt>
    <dgm:pt modelId="{1A9BDC6A-6493-4E67-B82C-B94222345FAF}" type="parTrans" cxnId="{CD157F7B-CAAA-461B-810D-EE929746D9A6}">
      <dgm:prSet/>
      <dgm:spPr/>
      <dgm:t>
        <a:bodyPr/>
        <a:lstStyle/>
        <a:p>
          <a:endParaRPr lang="en-IN"/>
        </a:p>
      </dgm:t>
    </dgm:pt>
    <dgm:pt modelId="{D5560868-AFF1-4551-BD4B-48244167CFD0}" type="sibTrans" cxnId="{CD157F7B-CAAA-461B-810D-EE929746D9A6}">
      <dgm:prSet/>
      <dgm:spPr>
        <a:solidFill>
          <a:schemeClr val="bg1">
            <a:lumMod val="95000"/>
          </a:schemeClr>
        </a:solidFill>
      </dgm:spPr>
      <dgm:t>
        <a:bodyPr/>
        <a:lstStyle/>
        <a:p>
          <a:endParaRPr lang="en-IN"/>
        </a:p>
      </dgm:t>
    </dgm:pt>
    <dgm:pt modelId="{8FC015C9-3224-4231-A304-9A0D8CF87184}">
      <dgm:prSet custT="1"/>
      <dgm:spPr>
        <a:solidFill>
          <a:srgbClr val="F05F23"/>
        </a:solidFill>
      </dgm:spPr>
      <dgm:t>
        <a:bodyPr/>
        <a:lstStyle/>
        <a:p>
          <a:r>
            <a:rPr lang="en-US" sz="2400"/>
            <a:t>Text</a:t>
          </a:r>
          <a:endParaRPr lang="en-IN" sz="2400"/>
        </a:p>
      </dgm:t>
    </dgm:pt>
    <dgm:pt modelId="{60D5FD90-8EB9-4180-9616-381F9682E26F}" type="parTrans" cxnId="{55B4008A-EC14-4AF1-8BE5-2DEB06738610}">
      <dgm:prSet/>
      <dgm:spPr/>
      <dgm:t>
        <a:bodyPr/>
        <a:lstStyle/>
        <a:p>
          <a:endParaRPr lang="en-IN"/>
        </a:p>
      </dgm:t>
    </dgm:pt>
    <dgm:pt modelId="{ED53324F-F0F0-4B4B-A9D8-F9D57FD7FCA7}" type="sibTrans" cxnId="{55B4008A-EC14-4AF1-8BE5-2DEB06738610}">
      <dgm:prSet/>
      <dgm:spPr>
        <a:solidFill>
          <a:schemeClr val="bg1">
            <a:lumMod val="95000"/>
          </a:schemeClr>
        </a:solidFill>
      </dgm:spPr>
      <dgm:t>
        <a:bodyPr/>
        <a:lstStyle/>
        <a:p>
          <a:endParaRPr lang="en-IN"/>
        </a:p>
      </dgm:t>
    </dgm:pt>
    <dgm:pt modelId="{C2438FD0-89D9-4DA9-AC0E-37BADAB13856}">
      <dgm:prSet phldrT="[Text]" custT="1"/>
      <dgm:spPr>
        <a:solidFill>
          <a:schemeClr val="accent5"/>
        </a:solidFill>
      </dgm:spPr>
      <dgm:t>
        <a:bodyPr/>
        <a:lstStyle/>
        <a:p>
          <a:r>
            <a:rPr lang="en-US" sz="2400"/>
            <a:t>Text</a:t>
          </a:r>
          <a:endParaRPr lang="en-IN" sz="2400"/>
        </a:p>
      </dgm:t>
    </dgm:pt>
    <dgm:pt modelId="{EC714261-85AD-4E80-8624-6736E885A5E7}" type="sibTrans" cxnId="{2A38D580-EA1C-4056-9281-FDD5687FC9C8}">
      <dgm:prSet/>
      <dgm:spPr>
        <a:solidFill>
          <a:schemeClr val="bg1">
            <a:lumMod val="95000"/>
          </a:schemeClr>
        </a:solidFill>
      </dgm:spPr>
      <dgm:t>
        <a:bodyPr/>
        <a:lstStyle/>
        <a:p>
          <a:endParaRPr lang="en-IN"/>
        </a:p>
      </dgm:t>
    </dgm:pt>
    <dgm:pt modelId="{CA24AEC2-0341-4580-A568-7EE14CDC5702}" type="parTrans" cxnId="{2A38D580-EA1C-4056-9281-FDD5687FC9C8}">
      <dgm:prSet/>
      <dgm:spPr/>
      <dgm:t>
        <a:bodyPr/>
        <a:lstStyle/>
        <a:p>
          <a:endParaRPr lang="en-IN"/>
        </a:p>
      </dgm:t>
    </dgm:pt>
    <dgm:pt modelId="{D1688CCA-DC68-4C99-90F0-E512AA3D48FE}" type="pres">
      <dgm:prSet presAssocID="{19433AF6-E97D-4E3A-A2D1-19C4CEB1500B}" presName="Name0" presStyleCnt="0">
        <dgm:presLayoutVars>
          <dgm:chMax val="1"/>
          <dgm:dir/>
          <dgm:animLvl val="ctr"/>
          <dgm:resizeHandles val="exact"/>
        </dgm:presLayoutVars>
      </dgm:prSet>
      <dgm:spPr/>
    </dgm:pt>
    <dgm:pt modelId="{12FC5A58-97B2-42DF-AB13-B6B956E5D5DA}" type="pres">
      <dgm:prSet presAssocID="{A2CC323B-924D-4DAF-8315-5431A933F32B}" presName="centerShape" presStyleLbl="node0" presStyleIdx="0" presStyleCnt="1" custScaleX="67271" custScaleY="65578"/>
      <dgm:spPr/>
    </dgm:pt>
    <dgm:pt modelId="{DB58A368-D16C-49A2-9E25-4E17C767B489}" type="pres">
      <dgm:prSet presAssocID="{4235DFB1-DA09-49E1-867A-A89D14A14BEE}" presName="node" presStyleLbl="node1" presStyleIdx="0" presStyleCnt="7">
        <dgm:presLayoutVars>
          <dgm:bulletEnabled val="1"/>
        </dgm:presLayoutVars>
      </dgm:prSet>
      <dgm:spPr/>
    </dgm:pt>
    <dgm:pt modelId="{8D65BC48-CE32-451D-8525-6BDF42465D07}" type="pres">
      <dgm:prSet presAssocID="{4235DFB1-DA09-49E1-867A-A89D14A14BEE}" presName="dummy" presStyleCnt="0"/>
      <dgm:spPr/>
    </dgm:pt>
    <dgm:pt modelId="{2049E90B-E470-4386-BAEF-12FF20939A4C}" type="pres">
      <dgm:prSet presAssocID="{75E3E188-E42C-49D4-9E9B-0938C56208F1}" presName="sibTrans" presStyleLbl="sibTrans2D1" presStyleIdx="0" presStyleCnt="7"/>
      <dgm:spPr/>
    </dgm:pt>
    <dgm:pt modelId="{9FC461D1-D0FA-4315-B27B-0A4071653B07}" type="pres">
      <dgm:prSet presAssocID="{57D9D97E-BAE5-43CA-939B-E9C3F55340A5}" presName="node" presStyleLbl="node1" presStyleIdx="1" presStyleCnt="7">
        <dgm:presLayoutVars>
          <dgm:bulletEnabled val="1"/>
        </dgm:presLayoutVars>
      </dgm:prSet>
      <dgm:spPr/>
    </dgm:pt>
    <dgm:pt modelId="{03482A2B-775F-40FA-9BFE-40B3570B04D8}" type="pres">
      <dgm:prSet presAssocID="{57D9D97E-BAE5-43CA-939B-E9C3F55340A5}" presName="dummy" presStyleCnt="0"/>
      <dgm:spPr/>
    </dgm:pt>
    <dgm:pt modelId="{75F79A9C-036B-4C88-AF7E-44BCF0F2DEDB}" type="pres">
      <dgm:prSet presAssocID="{9D05A4C0-7B58-42CF-9E28-B9D13D69E208}" presName="sibTrans" presStyleLbl="sibTrans2D1" presStyleIdx="1" presStyleCnt="7"/>
      <dgm:spPr/>
    </dgm:pt>
    <dgm:pt modelId="{A0917E1B-A93C-497C-8800-52B3C3DF06DC}" type="pres">
      <dgm:prSet presAssocID="{86F24B98-205A-486F-90B5-5DF07A305DB7}" presName="node" presStyleLbl="node1" presStyleIdx="2" presStyleCnt="7">
        <dgm:presLayoutVars>
          <dgm:bulletEnabled val="1"/>
        </dgm:presLayoutVars>
      </dgm:prSet>
      <dgm:spPr/>
    </dgm:pt>
    <dgm:pt modelId="{A3AFEA5F-BACF-4B52-BF83-9706F2F6372C}" type="pres">
      <dgm:prSet presAssocID="{86F24B98-205A-486F-90B5-5DF07A305DB7}" presName="dummy" presStyleCnt="0"/>
      <dgm:spPr/>
    </dgm:pt>
    <dgm:pt modelId="{DF0FA671-70BA-4499-B513-1B346652FA77}" type="pres">
      <dgm:prSet presAssocID="{8C09DEB8-4424-496F-80C7-97FE8BDE9DEC}" presName="sibTrans" presStyleLbl="sibTrans2D1" presStyleIdx="2" presStyleCnt="7"/>
      <dgm:spPr/>
    </dgm:pt>
    <dgm:pt modelId="{29276C4D-7A18-4308-A8DF-F852F161C9EC}" type="pres">
      <dgm:prSet presAssocID="{FDE0D8A0-5846-463A-B439-186867F63F51}" presName="node" presStyleLbl="node1" presStyleIdx="3" presStyleCnt="7">
        <dgm:presLayoutVars>
          <dgm:bulletEnabled val="1"/>
        </dgm:presLayoutVars>
      </dgm:prSet>
      <dgm:spPr/>
    </dgm:pt>
    <dgm:pt modelId="{65A46791-D8D5-4209-8168-B272468C69A8}" type="pres">
      <dgm:prSet presAssocID="{FDE0D8A0-5846-463A-B439-186867F63F51}" presName="dummy" presStyleCnt="0"/>
      <dgm:spPr/>
    </dgm:pt>
    <dgm:pt modelId="{714845ED-FBEE-421B-9988-FCEF201B0282}" type="pres">
      <dgm:prSet presAssocID="{D412AC2F-2D62-4EF2-88E2-DB32E41633ED}" presName="sibTrans" presStyleLbl="sibTrans2D1" presStyleIdx="3" presStyleCnt="7"/>
      <dgm:spPr/>
    </dgm:pt>
    <dgm:pt modelId="{EED31311-E710-433D-B0F9-5842CD2DCF51}" type="pres">
      <dgm:prSet presAssocID="{2A5C9C15-4310-44B5-84F7-46049492956F}" presName="node" presStyleLbl="node1" presStyleIdx="4" presStyleCnt="7">
        <dgm:presLayoutVars>
          <dgm:bulletEnabled val="1"/>
        </dgm:presLayoutVars>
      </dgm:prSet>
      <dgm:spPr/>
    </dgm:pt>
    <dgm:pt modelId="{E2EBF21F-7EF0-43E9-8EB9-448577A380E6}" type="pres">
      <dgm:prSet presAssocID="{2A5C9C15-4310-44B5-84F7-46049492956F}" presName="dummy" presStyleCnt="0"/>
      <dgm:spPr/>
    </dgm:pt>
    <dgm:pt modelId="{EFE47E52-0355-41E7-B3D2-AA2A3901BD84}" type="pres">
      <dgm:prSet presAssocID="{D5560868-AFF1-4551-BD4B-48244167CFD0}" presName="sibTrans" presStyleLbl="sibTrans2D1" presStyleIdx="4" presStyleCnt="7"/>
      <dgm:spPr/>
    </dgm:pt>
    <dgm:pt modelId="{140B3EE3-797C-42D4-9D99-FF6745AAAE8C}" type="pres">
      <dgm:prSet presAssocID="{C2438FD0-89D9-4DA9-AC0E-37BADAB13856}" presName="node" presStyleLbl="node1" presStyleIdx="5" presStyleCnt="7">
        <dgm:presLayoutVars>
          <dgm:bulletEnabled val="1"/>
        </dgm:presLayoutVars>
      </dgm:prSet>
      <dgm:spPr/>
    </dgm:pt>
    <dgm:pt modelId="{C626EBA1-50C8-4D9D-B537-60518ED3F52A}" type="pres">
      <dgm:prSet presAssocID="{C2438FD0-89D9-4DA9-AC0E-37BADAB13856}" presName="dummy" presStyleCnt="0"/>
      <dgm:spPr/>
    </dgm:pt>
    <dgm:pt modelId="{D5D8D537-C9AE-474A-846B-0423DDCB5B7C}" type="pres">
      <dgm:prSet presAssocID="{EC714261-85AD-4E80-8624-6736E885A5E7}" presName="sibTrans" presStyleLbl="sibTrans2D1" presStyleIdx="5" presStyleCnt="7"/>
      <dgm:spPr/>
    </dgm:pt>
    <dgm:pt modelId="{16515F35-BE69-4B60-B9B2-1C10E599162E}" type="pres">
      <dgm:prSet presAssocID="{8FC015C9-3224-4231-A304-9A0D8CF87184}" presName="node" presStyleLbl="node1" presStyleIdx="6" presStyleCnt="7">
        <dgm:presLayoutVars>
          <dgm:bulletEnabled val="1"/>
        </dgm:presLayoutVars>
      </dgm:prSet>
      <dgm:spPr/>
    </dgm:pt>
    <dgm:pt modelId="{76BC7E08-66C8-416B-856F-8EF1DA086BBC}" type="pres">
      <dgm:prSet presAssocID="{8FC015C9-3224-4231-A304-9A0D8CF87184}" presName="dummy" presStyleCnt="0"/>
      <dgm:spPr/>
    </dgm:pt>
    <dgm:pt modelId="{FD7BC1C1-9058-4BC5-9E7B-E5D6476AA413}" type="pres">
      <dgm:prSet presAssocID="{ED53324F-F0F0-4B4B-A9D8-F9D57FD7FCA7}" presName="sibTrans" presStyleLbl="sibTrans2D1" presStyleIdx="6" presStyleCnt="7"/>
      <dgm:spPr/>
    </dgm:pt>
  </dgm:ptLst>
  <dgm:cxnLst>
    <dgm:cxn modelId="{B4028408-24B0-4156-8A31-502356EB28A6}" srcId="{19433AF6-E97D-4E3A-A2D1-19C4CEB1500B}" destId="{A2CC323B-924D-4DAF-8315-5431A933F32B}" srcOrd="0" destOrd="0" parTransId="{C4E06054-3C1B-4CE8-99AB-06149716B3F4}" sibTransId="{B1769456-B6EC-4BFE-BCEA-14B5B6DED780}"/>
    <dgm:cxn modelId="{E48A4A0F-F3B5-4CE8-965B-B2A86E677981}" srcId="{A2CC323B-924D-4DAF-8315-5431A933F32B}" destId="{86F24B98-205A-486F-90B5-5DF07A305DB7}" srcOrd="2" destOrd="0" parTransId="{C016FE14-CD8E-4FDB-9E49-46F17655D40D}" sibTransId="{8C09DEB8-4424-496F-80C7-97FE8BDE9DEC}"/>
    <dgm:cxn modelId="{850A0513-6106-4699-8B8C-D9F323812EEF}" type="presOf" srcId="{8FC015C9-3224-4231-A304-9A0D8CF87184}" destId="{16515F35-BE69-4B60-B9B2-1C10E599162E}" srcOrd="0" destOrd="0" presId="urn:microsoft.com/office/officeart/2005/8/layout/radial6"/>
    <dgm:cxn modelId="{A8726425-67C3-44F4-9460-EBC95F9AED08}" type="presOf" srcId="{C2438FD0-89D9-4DA9-AC0E-37BADAB13856}" destId="{140B3EE3-797C-42D4-9D99-FF6745AAAE8C}" srcOrd="0" destOrd="0" presId="urn:microsoft.com/office/officeart/2005/8/layout/radial6"/>
    <dgm:cxn modelId="{CC95B727-A0FD-4B2A-93DC-E7D416E39B50}" type="presOf" srcId="{19433AF6-E97D-4E3A-A2D1-19C4CEB1500B}" destId="{D1688CCA-DC68-4C99-90F0-E512AA3D48FE}" srcOrd="0" destOrd="0" presId="urn:microsoft.com/office/officeart/2005/8/layout/radial6"/>
    <dgm:cxn modelId="{0A9D0B2D-2593-448E-B8A2-8FB24A4451DE}" type="presOf" srcId="{9D05A4C0-7B58-42CF-9E28-B9D13D69E208}" destId="{75F79A9C-036B-4C88-AF7E-44BCF0F2DEDB}" srcOrd="0" destOrd="0" presId="urn:microsoft.com/office/officeart/2005/8/layout/radial6"/>
    <dgm:cxn modelId="{89C44364-17BA-442B-B755-0519106214B8}" srcId="{A2CC323B-924D-4DAF-8315-5431A933F32B}" destId="{4235DFB1-DA09-49E1-867A-A89D14A14BEE}" srcOrd="0" destOrd="0" parTransId="{A2691868-4A67-4624-8437-592DB7DBDC95}" sibTransId="{75E3E188-E42C-49D4-9E9B-0938C56208F1}"/>
    <dgm:cxn modelId="{86100048-0C1E-48D4-9267-1CDC0122729D}" type="presOf" srcId="{A2CC323B-924D-4DAF-8315-5431A933F32B}" destId="{12FC5A58-97B2-42DF-AB13-B6B956E5D5DA}" srcOrd="0" destOrd="0" presId="urn:microsoft.com/office/officeart/2005/8/layout/radial6"/>
    <dgm:cxn modelId="{6D505D5A-BCDE-4340-9DD9-FED6830BB0EF}" type="presOf" srcId="{2A5C9C15-4310-44B5-84F7-46049492956F}" destId="{EED31311-E710-433D-B0F9-5842CD2DCF51}" srcOrd="0" destOrd="0" presId="urn:microsoft.com/office/officeart/2005/8/layout/radial6"/>
    <dgm:cxn modelId="{2E5D585A-AB8F-491B-8081-CD4C6E51087C}" type="presOf" srcId="{FDE0D8A0-5846-463A-B439-186867F63F51}" destId="{29276C4D-7A18-4308-A8DF-F852F161C9EC}" srcOrd="0" destOrd="0" presId="urn:microsoft.com/office/officeart/2005/8/layout/radial6"/>
    <dgm:cxn modelId="{7B891E7B-6E05-43F9-BE71-E0A18853D973}" type="presOf" srcId="{4235DFB1-DA09-49E1-867A-A89D14A14BEE}" destId="{DB58A368-D16C-49A2-9E25-4E17C767B489}" srcOrd="0" destOrd="0" presId="urn:microsoft.com/office/officeart/2005/8/layout/radial6"/>
    <dgm:cxn modelId="{CD157F7B-CAAA-461B-810D-EE929746D9A6}" srcId="{A2CC323B-924D-4DAF-8315-5431A933F32B}" destId="{2A5C9C15-4310-44B5-84F7-46049492956F}" srcOrd="4" destOrd="0" parTransId="{1A9BDC6A-6493-4E67-B82C-B94222345FAF}" sibTransId="{D5560868-AFF1-4551-BD4B-48244167CFD0}"/>
    <dgm:cxn modelId="{2A38D580-EA1C-4056-9281-FDD5687FC9C8}" srcId="{A2CC323B-924D-4DAF-8315-5431A933F32B}" destId="{C2438FD0-89D9-4DA9-AC0E-37BADAB13856}" srcOrd="5" destOrd="0" parTransId="{CA24AEC2-0341-4580-A568-7EE14CDC5702}" sibTransId="{EC714261-85AD-4E80-8624-6736E885A5E7}"/>
    <dgm:cxn modelId="{FA874784-5815-4E4E-AEBA-A3B0E29025D5}" type="presOf" srcId="{75E3E188-E42C-49D4-9E9B-0938C56208F1}" destId="{2049E90B-E470-4386-BAEF-12FF20939A4C}" srcOrd="0" destOrd="0" presId="urn:microsoft.com/office/officeart/2005/8/layout/radial6"/>
    <dgm:cxn modelId="{5F50F885-C193-4A73-87B7-F807C1193948}" srcId="{A2CC323B-924D-4DAF-8315-5431A933F32B}" destId="{57D9D97E-BAE5-43CA-939B-E9C3F55340A5}" srcOrd="1" destOrd="0" parTransId="{55995260-682F-4968-B8D8-6B513AA8B3AC}" sibTransId="{9D05A4C0-7B58-42CF-9E28-B9D13D69E208}"/>
    <dgm:cxn modelId="{55B4008A-EC14-4AF1-8BE5-2DEB06738610}" srcId="{A2CC323B-924D-4DAF-8315-5431A933F32B}" destId="{8FC015C9-3224-4231-A304-9A0D8CF87184}" srcOrd="6" destOrd="0" parTransId="{60D5FD90-8EB9-4180-9616-381F9682E26F}" sibTransId="{ED53324F-F0F0-4B4B-A9D8-F9D57FD7FCA7}"/>
    <dgm:cxn modelId="{7FEA00A4-AED1-4125-A670-9F5908E49AEC}" type="presOf" srcId="{8C09DEB8-4424-496F-80C7-97FE8BDE9DEC}" destId="{DF0FA671-70BA-4499-B513-1B346652FA77}" srcOrd="0" destOrd="0" presId="urn:microsoft.com/office/officeart/2005/8/layout/radial6"/>
    <dgm:cxn modelId="{56054DB1-8844-483A-85B5-A2DC93E7BA25}" type="presOf" srcId="{D5560868-AFF1-4551-BD4B-48244167CFD0}" destId="{EFE47E52-0355-41E7-B3D2-AA2A3901BD84}" srcOrd="0" destOrd="0" presId="urn:microsoft.com/office/officeart/2005/8/layout/radial6"/>
    <dgm:cxn modelId="{C44BF9B2-6BC8-476F-B201-F064E33388AA}" type="presOf" srcId="{86F24B98-205A-486F-90B5-5DF07A305DB7}" destId="{A0917E1B-A93C-497C-8800-52B3C3DF06DC}" srcOrd="0" destOrd="0" presId="urn:microsoft.com/office/officeart/2005/8/layout/radial6"/>
    <dgm:cxn modelId="{F5D7FAC4-0FB8-4ABF-9095-37A57265318C}" type="presOf" srcId="{57D9D97E-BAE5-43CA-939B-E9C3F55340A5}" destId="{9FC461D1-D0FA-4315-B27B-0A4071653B07}" srcOrd="0" destOrd="0" presId="urn:microsoft.com/office/officeart/2005/8/layout/radial6"/>
    <dgm:cxn modelId="{BBF59FC6-F749-461F-B9E3-1C03FB884937}" srcId="{A2CC323B-924D-4DAF-8315-5431A933F32B}" destId="{FDE0D8A0-5846-463A-B439-186867F63F51}" srcOrd="3" destOrd="0" parTransId="{4E09407F-242D-42D9-887A-B02A0C4B1714}" sibTransId="{D412AC2F-2D62-4EF2-88E2-DB32E41633ED}"/>
    <dgm:cxn modelId="{63C8F3CD-53C6-45EB-95A2-1B4A01CB5021}" type="presOf" srcId="{D412AC2F-2D62-4EF2-88E2-DB32E41633ED}" destId="{714845ED-FBEE-421B-9988-FCEF201B0282}" srcOrd="0" destOrd="0" presId="urn:microsoft.com/office/officeart/2005/8/layout/radial6"/>
    <dgm:cxn modelId="{A975FFD0-56C0-4EE2-9949-6578CF452B0E}" type="presOf" srcId="{ED53324F-F0F0-4B4B-A9D8-F9D57FD7FCA7}" destId="{FD7BC1C1-9058-4BC5-9E7B-E5D6476AA413}" srcOrd="0" destOrd="0" presId="urn:microsoft.com/office/officeart/2005/8/layout/radial6"/>
    <dgm:cxn modelId="{FCF76CED-385A-43C6-9D64-98B65625B52F}" type="presOf" srcId="{EC714261-85AD-4E80-8624-6736E885A5E7}" destId="{D5D8D537-C9AE-474A-846B-0423DDCB5B7C}" srcOrd="0" destOrd="0" presId="urn:microsoft.com/office/officeart/2005/8/layout/radial6"/>
    <dgm:cxn modelId="{2927939C-5BC1-46DF-ACA3-5FEEA8F7FD2B}" type="presParOf" srcId="{D1688CCA-DC68-4C99-90F0-E512AA3D48FE}" destId="{12FC5A58-97B2-42DF-AB13-B6B956E5D5DA}" srcOrd="0" destOrd="0" presId="urn:microsoft.com/office/officeart/2005/8/layout/radial6"/>
    <dgm:cxn modelId="{B73455DA-5F78-45F5-922D-1FCFD99CA1B7}" type="presParOf" srcId="{D1688CCA-DC68-4C99-90F0-E512AA3D48FE}" destId="{DB58A368-D16C-49A2-9E25-4E17C767B489}" srcOrd="1" destOrd="0" presId="urn:microsoft.com/office/officeart/2005/8/layout/radial6"/>
    <dgm:cxn modelId="{B2E1F247-F5D1-45BA-9209-C79FA29C0252}" type="presParOf" srcId="{D1688CCA-DC68-4C99-90F0-E512AA3D48FE}" destId="{8D65BC48-CE32-451D-8525-6BDF42465D07}" srcOrd="2" destOrd="0" presId="urn:microsoft.com/office/officeart/2005/8/layout/radial6"/>
    <dgm:cxn modelId="{30FBE488-5C80-4046-A75E-A13EDF39FD4C}" type="presParOf" srcId="{D1688CCA-DC68-4C99-90F0-E512AA3D48FE}" destId="{2049E90B-E470-4386-BAEF-12FF20939A4C}" srcOrd="3" destOrd="0" presId="urn:microsoft.com/office/officeart/2005/8/layout/radial6"/>
    <dgm:cxn modelId="{A9C5B7DA-69EA-446B-8B21-13E9225C0B62}" type="presParOf" srcId="{D1688CCA-DC68-4C99-90F0-E512AA3D48FE}" destId="{9FC461D1-D0FA-4315-B27B-0A4071653B07}" srcOrd="4" destOrd="0" presId="urn:microsoft.com/office/officeart/2005/8/layout/radial6"/>
    <dgm:cxn modelId="{59471BCC-D4C3-49FB-BC66-87B9A9AB93E1}" type="presParOf" srcId="{D1688CCA-DC68-4C99-90F0-E512AA3D48FE}" destId="{03482A2B-775F-40FA-9BFE-40B3570B04D8}" srcOrd="5" destOrd="0" presId="urn:microsoft.com/office/officeart/2005/8/layout/radial6"/>
    <dgm:cxn modelId="{3F63B091-B92E-4AE9-8601-20B4D8F59EB2}" type="presParOf" srcId="{D1688CCA-DC68-4C99-90F0-E512AA3D48FE}" destId="{75F79A9C-036B-4C88-AF7E-44BCF0F2DEDB}" srcOrd="6" destOrd="0" presId="urn:microsoft.com/office/officeart/2005/8/layout/radial6"/>
    <dgm:cxn modelId="{528E8650-559C-4AD6-91FD-20A67ED17759}" type="presParOf" srcId="{D1688CCA-DC68-4C99-90F0-E512AA3D48FE}" destId="{A0917E1B-A93C-497C-8800-52B3C3DF06DC}" srcOrd="7" destOrd="0" presId="urn:microsoft.com/office/officeart/2005/8/layout/radial6"/>
    <dgm:cxn modelId="{589DB590-1F26-4039-A3CE-9D94DC211F10}" type="presParOf" srcId="{D1688CCA-DC68-4C99-90F0-E512AA3D48FE}" destId="{A3AFEA5F-BACF-4B52-BF83-9706F2F6372C}" srcOrd="8" destOrd="0" presId="urn:microsoft.com/office/officeart/2005/8/layout/radial6"/>
    <dgm:cxn modelId="{00C382C5-B158-4059-A94A-625B10B20DF4}" type="presParOf" srcId="{D1688CCA-DC68-4C99-90F0-E512AA3D48FE}" destId="{DF0FA671-70BA-4499-B513-1B346652FA77}" srcOrd="9" destOrd="0" presId="urn:microsoft.com/office/officeart/2005/8/layout/radial6"/>
    <dgm:cxn modelId="{15BF1502-668B-45E9-B2BF-1505534AD921}" type="presParOf" srcId="{D1688CCA-DC68-4C99-90F0-E512AA3D48FE}" destId="{29276C4D-7A18-4308-A8DF-F852F161C9EC}" srcOrd="10" destOrd="0" presId="urn:microsoft.com/office/officeart/2005/8/layout/radial6"/>
    <dgm:cxn modelId="{E565DF61-9DB5-4074-A517-435C5C178505}" type="presParOf" srcId="{D1688CCA-DC68-4C99-90F0-E512AA3D48FE}" destId="{65A46791-D8D5-4209-8168-B272468C69A8}" srcOrd="11" destOrd="0" presId="urn:microsoft.com/office/officeart/2005/8/layout/radial6"/>
    <dgm:cxn modelId="{AD7FC69A-F2E3-40B7-B640-09960EA11F41}" type="presParOf" srcId="{D1688CCA-DC68-4C99-90F0-E512AA3D48FE}" destId="{714845ED-FBEE-421B-9988-FCEF201B0282}" srcOrd="12" destOrd="0" presId="urn:microsoft.com/office/officeart/2005/8/layout/radial6"/>
    <dgm:cxn modelId="{BF8A02DF-27F8-4566-B769-2DD1AE6F3499}" type="presParOf" srcId="{D1688CCA-DC68-4C99-90F0-E512AA3D48FE}" destId="{EED31311-E710-433D-B0F9-5842CD2DCF51}" srcOrd="13" destOrd="0" presId="urn:microsoft.com/office/officeart/2005/8/layout/radial6"/>
    <dgm:cxn modelId="{D8BF57E9-2BD6-4785-BE73-F8110A34A58E}" type="presParOf" srcId="{D1688CCA-DC68-4C99-90F0-E512AA3D48FE}" destId="{E2EBF21F-7EF0-43E9-8EB9-448577A380E6}" srcOrd="14" destOrd="0" presId="urn:microsoft.com/office/officeart/2005/8/layout/radial6"/>
    <dgm:cxn modelId="{544032DC-3469-450C-9844-66AB980699E6}" type="presParOf" srcId="{D1688CCA-DC68-4C99-90F0-E512AA3D48FE}" destId="{EFE47E52-0355-41E7-B3D2-AA2A3901BD84}" srcOrd="15" destOrd="0" presId="urn:microsoft.com/office/officeart/2005/8/layout/radial6"/>
    <dgm:cxn modelId="{ECFF0682-2EE9-46D2-931A-660E07EBD492}" type="presParOf" srcId="{D1688CCA-DC68-4C99-90F0-E512AA3D48FE}" destId="{140B3EE3-797C-42D4-9D99-FF6745AAAE8C}" srcOrd="16" destOrd="0" presId="urn:microsoft.com/office/officeart/2005/8/layout/radial6"/>
    <dgm:cxn modelId="{D464E192-624A-4FE5-B620-C432B26481FF}" type="presParOf" srcId="{D1688CCA-DC68-4C99-90F0-E512AA3D48FE}" destId="{C626EBA1-50C8-4D9D-B537-60518ED3F52A}" srcOrd="17" destOrd="0" presId="urn:microsoft.com/office/officeart/2005/8/layout/radial6"/>
    <dgm:cxn modelId="{41612FC1-CBD8-40C0-A645-AFB1BE4B2FE7}" type="presParOf" srcId="{D1688CCA-DC68-4C99-90F0-E512AA3D48FE}" destId="{D5D8D537-C9AE-474A-846B-0423DDCB5B7C}" srcOrd="18" destOrd="0" presId="urn:microsoft.com/office/officeart/2005/8/layout/radial6"/>
    <dgm:cxn modelId="{07E98584-0910-4EAC-9009-50208A8A2126}" type="presParOf" srcId="{D1688CCA-DC68-4C99-90F0-E512AA3D48FE}" destId="{16515F35-BE69-4B60-B9B2-1C10E599162E}" srcOrd="19" destOrd="0" presId="urn:microsoft.com/office/officeart/2005/8/layout/radial6"/>
    <dgm:cxn modelId="{1B8EA4D3-9DA1-4ACD-B043-B7C3CC88A70A}" type="presParOf" srcId="{D1688CCA-DC68-4C99-90F0-E512AA3D48FE}" destId="{76BC7E08-66C8-416B-856F-8EF1DA086BBC}" srcOrd="20" destOrd="0" presId="urn:microsoft.com/office/officeart/2005/8/layout/radial6"/>
    <dgm:cxn modelId="{DA492E79-B631-4D1F-8382-2EBDF27B4DFE}" type="presParOf" srcId="{D1688CCA-DC68-4C99-90F0-E512AA3D48FE}" destId="{FD7BC1C1-9058-4BC5-9E7B-E5D6476AA41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003B11-6CBC-4C22-9779-4B6D18400F05}" type="doc">
      <dgm:prSet loTypeId="urn:microsoft.com/office/officeart/2009/3/layout/IncreasingArrowsProcess" loCatId="process" qsTypeId="urn:microsoft.com/office/officeart/2005/8/quickstyle/simple2" qsCatId="simple" csTypeId="urn:microsoft.com/office/officeart/2005/8/colors/colorful3" csCatId="colorful" phldr="1"/>
      <dgm:spPr/>
      <dgm:t>
        <a:bodyPr/>
        <a:lstStyle/>
        <a:p>
          <a:endParaRPr lang="en-US"/>
        </a:p>
      </dgm:t>
    </dgm:pt>
    <dgm:pt modelId="{B1129234-C496-47AB-BF5E-7DEC733F40A9}">
      <dgm:prSet phldrT="[Text]" custT="1"/>
      <dgm:spPr>
        <a:xfrm>
          <a:off x="-6331" y="0"/>
          <a:ext cx="8610600" cy="1254031"/>
        </a:xfrm>
        <a:prstGeom prst="rightArrow">
          <a:avLst>
            <a:gd name="adj1" fmla="val 50000"/>
            <a:gd name="adj2" fmla="val 50000"/>
          </a:avLst>
        </a:prstGeom>
        <a:solidFill>
          <a:srgbClr val="2D2364"/>
        </a:solidFill>
        <a:ln w="19050" cap="flat" cmpd="sng" algn="ctr">
          <a:solidFill>
            <a:sysClr val="window" lastClr="FFFFFF"/>
          </a:solidFill>
          <a:prstDash val="solid"/>
          <a:miter lim="800000"/>
        </a:ln>
        <a:effectLst/>
      </dgm:spPr>
      <dgm:t>
        <a:bodyPr/>
        <a:lstStyle/>
        <a:p>
          <a:pPr>
            <a:buNone/>
          </a:pPr>
          <a:r>
            <a:rPr lang="en-US" sz="1800" b="1">
              <a:solidFill>
                <a:sysClr val="window" lastClr="FFFFFF"/>
              </a:solidFill>
              <a:latin typeface="Century Gothic" panose="020B0502020202020204" pitchFamily="34" charset="0"/>
              <a:ea typeface="+mn-ea"/>
              <a:cs typeface="+mn-cs"/>
            </a:rPr>
            <a:t>Type title</a:t>
          </a:r>
        </a:p>
      </dgm:t>
    </dgm:pt>
    <dgm:pt modelId="{BBA5731D-C13C-4921-8401-56505FCC80ED}" type="parTrans" cxnId="{DC6E2F0F-F568-4DAA-92AD-9D71E3240A53}">
      <dgm:prSet/>
      <dgm:spPr/>
      <dgm:t>
        <a:bodyPr/>
        <a:lstStyle/>
        <a:p>
          <a:endParaRPr lang="en-US" sz="1600">
            <a:latin typeface="Century Gothic" panose="020B0502020202020204" pitchFamily="34" charset="0"/>
          </a:endParaRPr>
        </a:p>
      </dgm:t>
    </dgm:pt>
    <dgm:pt modelId="{49A7D037-A06D-457E-873E-425BCB1437E9}" type="sibTrans" cxnId="{DC6E2F0F-F568-4DAA-92AD-9D71E3240A53}">
      <dgm:prSet/>
      <dgm:spPr/>
      <dgm:t>
        <a:bodyPr/>
        <a:lstStyle/>
        <a:p>
          <a:endParaRPr lang="en-US" sz="1600">
            <a:latin typeface="Century Gothic" panose="020B0502020202020204" pitchFamily="34" charset="0"/>
          </a:endParaRPr>
        </a:p>
      </dgm:t>
    </dgm:pt>
    <dgm:pt modelId="{8AE39536-E107-4065-BCD0-E8D77440A091}">
      <dgm:prSet phldrT="[Text]" custT="1"/>
      <dgm:spPr>
        <a:xfrm>
          <a:off x="-6331" y="858582"/>
          <a:ext cx="2652064" cy="3126046"/>
        </a:xfrm>
        <a:prstGeom prst="rect">
          <a:avLst/>
        </a:prstGeom>
        <a:solidFill>
          <a:sysClr val="window" lastClr="FFFFFF">
            <a:hueOff val="0"/>
            <a:satOff val="0"/>
            <a:lumOff val="0"/>
            <a:alphaOff val="0"/>
          </a:sysClr>
        </a:solidFill>
        <a:ln w="12700" cap="flat" cmpd="sng" algn="ctr">
          <a:solidFill>
            <a:sysClr val="window" lastClr="FFFFFF"/>
          </a:solidFill>
          <a:prstDash val="solid"/>
          <a:miter lim="800000"/>
        </a:ln>
        <a:effectLst/>
      </dgm:spPr>
      <dgm:t>
        <a:bodyPr/>
        <a:lstStyle/>
        <a:p>
          <a:pPr>
            <a:lnSpc>
              <a:spcPct val="150000"/>
            </a:lnSpc>
            <a:spcBef>
              <a:spcPts val="300"/>
            </a:spcBef>
            <a:spcAft>
              <a:spcPts val="300"/>
            </a:spcAft>
            <a:buFont typeface="Arial" panose="020B0604020202020204" pitchFamily="34" charset="0"/>
            <a:buNone/>
          </a:pPr>
          <a:r>
            <a:rPr lang="en-US" sz="1600" b="1" i="0">
              <a:solidFill>
                <a:srgbClr val="2D2364"/>
              </a:solidFill>
              <a:latin typeface="Century Gothic" panose="020B0502020202020204" pitchFamily="34" charset="0"/>
              <a:ea typeface="+mn-ea"/>
              <a:cs typeface="+mn-cs"/>
            </a:rPr>
            <a:t>Type headline text</a:t>
          </a:r>
          <a:endParaRPr lang="en-US" sz="1600">
            <a:solidFill>
              <a:srgbClr val="000000">
                <a:hueOff val="0"/>
                <a:satOff val="0"/>
                <a:lumOff val="0"/>
                <a:alphaOff val="0"/>
              </a:srgbClr>
            </a:solidFill>
            <a:latin typeface="Century Gothic" panose="020B0502020202020204" pitchFamily="34" charset="0"/>
            <a:ea typeface="+mn-ea"/>
            <a:cs typeface="+mn-cs"/>
          </a:endParaRPr>
        </a:p>
      </dgm:t>
    </dgm:pt>
    <dgm:pt modelId="{8D08EF2D-8F97-4C4B-8761-A1E8E003B420}" type="parTrans" cxnId="{68B97667-45A4-4024-A3C6-3DDC4111AB5E}">
      <dgm:prSet/>
      <dgm:spPr/>
      <dgm:t>
        <a:bodyPr/>
        <a:lstStyle/>
        <a:p>
          <a:endParaRPr lang="en-US" sz="1600">
            <a:latin typeface="Century Gothic" panose="020B0502020202020204" pitchFamily="34" charset="0"/>
          </a:endParaRPr>
        </a:p>
      </dgm:t>
    </dgm:pt>
    <dgm:pt modelId="{446A8837-0598-4A14-BF2B-50DC25173D51}" type="sibTrans" cxnId="{68B97667-45A4-4024-A3C6-3DDC4111AB5E}">
      <dgm:prSet/>
      <dgm:spPr/>
      <dgm:t>
        <a:bodyPr/>
        <a:lstStyle/>
        <a:p>
          <a:endParaRPr lang="en-US" sz="1600">
            <a:latin typeface="Century Gothic" panose="020B0502020202020204" pitchFamily="34" charset="0"/>
          </a:endParaRPr>
        </a:p>
      </dgm:t>
    </dgm:pt>
    <dgm:pt modelId="{62293AF8-DB67-4140-BBC6-3BD616647F7C}">
      <dgm:prSet phldrT="[Text]" custT="1"/>
      <dgm:spPr>
        <a:xfrm>
          <a:off x="2645732" y="437804"/>
          <a:ext cx="5958535" cy="1254031"/>
        </a:xfrm>
        <a:prstGeom prst="rightArrow">
          <a:avLst>
            <a:gd name="adj1" fmla="val 50000"/>
            <a:gd name="adj2" fmla="val 50000"/>
          </a:avLst>
        </a:prstGeom>
        <a:solidFill>
          <a:srgbClr val="F5911E"/>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sz="1800" b="1">
              <a:solidFill>
                <a:sysClr val="window" lastClr="FFFFFF"/>
              </a:solidFill>
              <a:latin typeface="Century Gothic" panose="020B0502020202020204" pitchFamily="34" charset="0"/>
              <a:ea typeface="+mn-ea"/>
              <a:cs typeface="+mn-cs"/>
            </a:rPr>
            <a:t>Type title</a:t>
          </a:r>
        </a:p>
      </dgm:t>
    </dgm:pt>
    <dgm:pt modelId="{CA0B4448-BB30-46D0-98F2-EF9DA472C400}" type="parTrans" cxnId="{D78AC211-8A65-41AF-B25D-C2C0525C4A19}">
      <dgm:prSet/>
      <dgm:spPr/>
      <dgm:t>
        <a:bodyPr/>
        <a:lstStyle/>
        <a:p>
          <a:endParaRPr lang="en-US" sz="1600">
            <a:latin typeface="Century Gothic" panose="020B0502020202020204" pitchFamily="34" charset="0"/>
          </a:endParaRPr>
        </a:p>
      </dgm:t>
    </dgm:pt>
    <dgm:pt modelId="{9FAB45A0-8154-4554-A82A-286D05D73C2E}" type="sibTrans" cxnId="{D78AC211-8A65-41AF-B25D-C2C0525C4A19}">
      <dgm:prSet/>
      <dgm:spPr/>
      <dgm:t>
        <a:bodyPr/>
        <a:lstStyle/>
        <a:p>
          <a:endParaRPr lang="en-US" sz="1600">
            <a:latin typeface="Century Gothic" panose="020B0502020202020204" pitchFamily="34" charset="0"/>
          </a:endParaRPr>
        </a:p>
      </dgm:t>
    </dgm:pt>
    <dgm:pt modelId="{7F9C788F-5B97-4036-B4E3-3E6E987D3C66}">
      <dgm:prSet phldrT="[Text]" custT="1"/>
      <dgm:spPr>
        <a:xfrm>
          <a:off x="2645732" y="1366892"/>
          <a:ext cx="2652064" cy="2505398"/>
        </a:xfrm>
        <a:prstGeom prst="rect">
          <a:avLst/>
        </a:prstGeom>
        <a:solidFill>
          <a:sysClr val="window" lastClr="FFFFFF">
            <a:hueOff val="0"/>
            <a:satOff val="0"/>
            <a:lumOff val="0"/>
            <a:alphaOff val="0"/>
          </a:sysClr>
        </a:solidFill>
        <a:ln w="12700" cap="flat" cmpd="sng" algn="ctr">
          <a:noFill/>
          <a:prstDash val="solid"/>
          <a:miter lim="800000"/>
        </a:ln>
        <a:effectLst/>
      </dgm:spPr>
      <dgm:t>
        <a:bodyPr/>
        <a:lstStyle/>
        <a:p>
          <a:pPr>
            <a:lnSpc>
              <a:spcPct val="150000"/>
            </a:lnSpc>
            <a:spcBef>
              <a:spcPct val="0"/>
            </a:spcBef>
            <a:spcAft>
              <a:spcPct val="35000"/>
            </a:spcAft>
            <a:buNone/>
          </a:pPr>
          <a:r>
            <a:rPr lang="en-US" sz="1600" b="1" i="0">
              <a:solidFill>
                <a:srgbClr val="F5911E"/>
              </a:solidFill>
              <a:latin typeface="Century Gothic" panose="020B0502020202020204" pitchFamily="34" charset="0"/>
              <a:ea typeface="+mn-ea"/>
              <a:cs typeface="+mn-cs"/>
            </a:rPr>
            <a:t>Type headline text</a:t>
          </a:r>
          <a:br>
            <a:rPr lang="en-US" sz="1200" b="1">
              <a:solidFill>
                <a:srgbClr val="000000">
                  <a:hueOff val="0"/>
                  <a:satOff val="0"/>
                  <a:lumOff val="0"/>
                  <a:alphaOff val="0"/>
                </a:srgbClr>
              </a:solidFill>
              <a:latin typeface="Century Gothic" panose="020B0502020202020204" pitchFamily="34" charset="0"/>
              <a:ea typeface="+mn-ea"/>
              <a:cs typeface="+mn-cs"/>
            </a:rPr>
          </a:br>
          <a:r>
            <a:rPr lang="en-US" sz="1400">
              <a:solidFill>
                <a:srgbClr val="000000">
                  <a:hueOff val="0"/>
                  <a:satOff val="0"/>
                  <a:lumOff val="0"/>
                  <a:alphaOff val="0"/>
                </a:srgbClr>
              </a:solidFill>
              <a:latin typeface="Century Gothic" panose="020B0502020202020204" pitchFamily="34" charset="0"/>
              <a:ea typeface="+mn-ea"/>
              <a:cs typeface="+mn-cs"/>
            </a:rPr>
            <a:t>Type text</a:t>
          </a:r>
          <a:endParaRPr lang="en-US" sz="1200">
            <a:solidFill>
              <a:srgbClr val="000000">
                <a:hueOff val="0"/>
                <a:satOff val="0"/>
                <a:lumOff val="0"/>
                <a:alphaOff val="0"/>
              </a:srgbClr>
            </a:solidFill>
            <a:latin typeface="Century Gothic" panose="020B0502020202020204" pitchFamily="34" charset="0"/>
            <a:ea typeface="+mn-ea"/>
            <a:cs typeface="+mn-cs"/>
          </a:endParaRPr>
        </a:p>
      </dgm:t>
    </dgm:pt>
    <dgm:pt modelId="{6FC754C3-4F2C-45EF-80AD-AD0F30C3D4CC}" type="parTrans" cxnId="{92C6DE3D-797D-44BA-BE3E-7D97DBEDB58B}">
      <dgm:prSet/>
      <dgm:spPr/>
      <dgm:t>
        <a:bodyPr/>
        <a:lstStyle/>
        <a:p>
          <a:endParaRPr lang="en-US" sz="1600">
            <a:latin typeface="Century Gothic" panose="020B0502020202020204" pitchFamily="34" charset="0"/>
          </a:endParaRPr>
        </a:p>
      </dgm:t>
    </dgm:pt>
    <dgm:pt modelId="{2606DE52-77A4-459C-8C85-8370313EFE7E}" type="sibTrans" cxnId="{92C6DE3D-797D-44BA-BE3E-7D97DBEDB58B}">
      <dgm:prSet/>
      <dgm:spPr/>
      <dgm:t>
        <a:bodyPr/>
        <a:lstStyle/>
        <a:p>
          <a:endParaRPr lang="en-US" sz="1600">
            <a:latin typeface="Century Gothic" panose="020B0502020202020204" pitchFamily="34" charset="0"/>
          </a:endParaRPr>
        </a:p>
      </dgm:t>
    </dgm:pt>
    <dgm:pt modelId="{1B8C5750-D3A6-4BC3-900A-49AB35DE6ED1}">
      <dgm:prSet phldrT="[Text]" custT="1"/>
      <dgm:spPr>
        <a:xfrm>
          <a:off x="5285133" y="855814"/>
          <a:ext cx="3331797" cy="1254031"/>
        </a:xfrm>
        <a:prstGeom prst="rightArrow">
          <a:avLst>
            <a:gd name="adj1" fmla="val 50000"/>
            <a:gd name="adj2" fmla="val 50000"/>
          </a:avLst>
        </a:prstGeom>
        <a:solidFill>
          <a:srgbClr val="918AAA"/>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sz="1800" b="1">
              <a:solidFill>
                <a:sysClr val="window" lastClr="FFFFFF"/>
              </a:solidFill>
              <a:latin typeface="Century Gothic" panose="020B0502020202020204" pitchFamily="34" charset="0"/>
              <a:ea typeface="+mn-ea"/>
              <a:cs typeface="+mn-cs"/>
            </a:rPr>
            <a:t>Type title</a:t>
          </a:r>
        </a:p>
      </dgm:t>
    </dgm:pt>
    <dgm:pt modelId="{D0A7756C-F8A0-407D-8E6E-42452DF68F8C}" type="parTrans" cxnId="{A443E17F-5316-4942-A9E9-DCCE31A8D8E7}">
      <dgm:prSet/>
      <dgm:spPr/>
      <dgm:t>
        <a:bodyPr/>
        <a:lstStyle/>
        <a:p>
          <a:endParaRPr lang="en-US" sz="1600">
            <a:latin typeface="Century Gothic" panose="020B0502020202020204" pitchFamily="34" charset="0"/>
          </a:endParaRPr>
        </a:p>
      </dgm:t>
    </dgm:pt>
    <dgm:pt modelId="{01164DB3-6F7B-4216-BF58-4CAA1431F32D}" type="sibTrans" cxnId="{A443E17F-5316-4942-A9E9-DCCE31A8D8E7}">
      <dgm:prSet/>
      <dgm:spPr/>
      <dgm:t>
        <a:bodyPr/>
        <a:lstStyle/>
        <a:p>
          <a:endParaRPr lang="en-US" sz="1600">
            <a:latin typeface="Century Gothic" panose="020B0502020202020204" pitchFamily="34" charset="0"/>
          </a:endParaRPr>
        </a:p>
      </dgm:t>
    </dgm:pt>
    <dgm:pt modelId="{4E8AD72D-E324-401D-A7FF-6F6DBEEC30A8}">
      <dgm:prSet phldrT="[Text]" custT="1"/>
      <dgm:spPr>
        <a:xfrm>
          <a:off x="5285134" y="1785601"/>
          <a:ext cx="2677392" cy="2468731"/>
        </a:xfrm>
        <a:prstGeom prst="rect">
          <a:avLst/>
        </a:prstGeom>
        <a:solidFill>
          <a:sysClr val="window" lastClr="FFFFFF">
            <a:hueOff val="0"/>
            <a:satOff val="0"/>
            <a:lumOff val="0"/>
            <a:alphaOff val="0"/>
          </a:sysClr>
        </a:solidFill>
        <a:ln w="12700" cap="flat" cmpd="sng" algn="ctr">
          <a:noFill/>
          <a:prstDash val="solid"/>
          <a:miter lim="800000"/>
        </a:ln>
        <a:effectLst/>
      </dgm:spPr>
      <dgm:t>
        <a:bodyPr/>
        <a:lstStyle/>
        <a:p>
          <a:pPr>
            <a:lnSpc>
              <a:spcPct val="150000"/>
            </a:lnSpc>
            <a:spcBef>
              <a:spcPts val="300"/>
            </a:spcBef>
            <a:spcAft>
              <a:spcPts val="300"/>
            </a:spcAft>
            <a:buNone/>
          </a:pPr>
          <a:r>
            <a:rPr lang="en-US" sz="1600" b="1" i="0">
              <a:solidFill>
                <a:srgbClr val="918AAA"/>
              </a:solidFill>
              <a:latin typeface="Century Gothic" panose="020B0502020202020204" pitchFamily="34" charset="0"/>
              <a:ea typeface="+mn-ea"/>
              <a:cs typeface="+mn-cs"/>
            </a:rPr>
            <a:t>Type Headline text</a:t>
          </a:r>
          <a:br>
            <a:rPr lang="en-US" sz="1200">
              <a:solidFill>
                <a:srgbClr val="000000">
                  <a:hueOff val="0"/>
                  <a:satOff val="0"/>
                  <a:lumOff val="0"/>
                  <a:alphaOff val="0"/>
                </a:srgbClr>
              </a:solidFill>
              <a:latin typeface="Century Gothic" panose="020B0502020202020204" pitchFamily="34" charset="0"/>
              <a:ea typeface="+mn-ea"/>
              <a:cs typeface="+mn-cs"/>
            </a:rPr>
          </a:br>
          <a:r>
            <a:rPr lang="en-US" sz="1400">
              <a:solidFill>
                <a:srgbClr val="000000">
                  <a:hueOff val="0"/>
                  <a:satOff val="0"/>
                  <a:lumOff val="0"/>
                  <a:alphaOff val="0"/>
                </a:srgbClr>
              </a:solidFill>
              <a:latin typeface="Century Gothic" panose="020B0502020202020204" pitchFamily="34" charset="0"/>
              <a:ea typeface="+mn-ea"/>
              <a:cs typeface="+mn-cs"/>
            </a:rPr>
            <a:t>Type text</a:t>
          </a:r>
        </a:p>
        <a:p>
          <a:pPr>
            <a:lnSpc>
              <a:spcPct val="150000"/>
            </a:lnSpc>
            <a:spcBef>
              <a:spcPts val="300"/>
            </a:spcBef>
            <a:spcAft>
              <a:spcPts val="300"/>
            </a:spcAft>
            <a:buNone/>
          </a:pPr>
          <a:endParaRPr lang="en-US" sz="1400">
            <a:solidFill>
              <a:srgbClr val="000000">
                <a:hueOff val="0"/>
                <a:satOff val="0"/>
                <a:lumOff val="0"/>
                <a:alphaOff val="0"/>
              </a:srgbClr>
            </a:solidFill>
            <a:latin typeface="Century Gothic" panose="020B0502020202020204" pitchFamily="34" charset="0"/>
            <a:ea typeface="+mn-ea"/>
            <a:cs typeface="+mn-cs"/>
          </a:endParaRPr>
        </a:p>
      </dgm:t>
    </dgm:pt>
    <dgm:pt modelId="{F3B5127B-DFD0-4FB4-8B60-E3CBBF800079}" type="parTrans" cxnId="{47BDBF52-923D-4457-9573-FE180E46A680}">
      <dgm:prSet/>
      <dgm:spPr/>
      <dgm:t>
        <a:bodyPr/>
        <a:lstStyle/>
        <a:p>
          <a:endParaRPr lang="en-US" sz="1600">
            <a:latin typeface="Century Gothic" panose="020B0502020202020204" pitchFamily="34" charset="0"/>
          </a:endParaRPr>
        </a:p>
      </dgm:t>
    </dgm:pt>
    <dgm:pt modelId="{C62A4EE5-9EFB-4CD8-A122-E63BB61F44C2}" type="sibTrans" cxnId="{47BDBF52-923D-4457-9573-FE180E46A680}">
      <dgm:prSet/>
      <dgm:spPr/>
      <dgm:t>
        <a:bodyPr/>
        <a:lstStyle/>
        <a:p>
          <a:endParaRPr lang="en-US" sz="1600">
            <a:latin typeface="Century Gothic" panose="020B0502020202020204" pitchFamily="34" charset="0"/>
          </a:endParaRPr>
        </a:p>
      </dgm:t>
    </dgm:pt>
    <dgm:pt modelId="{1E351B49-26FB-4260-A69F-CA536CAAADFA}">
      <dgm:prSet phldrT="[Text]" custT="1"/>
      <dgm:spPr>
        <a:xfrm>
          <a:off x="-6331" y="858582"/>
          <a:ext cx="2652064" cy="3126046"/>
        </a:xfrm>
        <a:prstGeom prst="rect">
          <a:avLst/>
        </a:prstGeom>
        <a:solidFill>
          <a:sysClr val="window" lastClr="FFFFFF">
            <a:hueOff val="0"/>
            <a:satOff val="0"/>
            <a:lumOff val="0"/>
            <a:alphaOff val="0"/>
          </a:sysClr>
        </a:solidFill>
        <a:ln w="12700" cap="flat" cmpd="sng" algn="ctr">
          <a:solidFill>
            <a:sysClr val="window" lastClr="FFFFFF"/>
          </a:solidFill>
          <a:prstDash val="solid"/>
          <a:miter lim="800000"/>
        </a:ln>
        <a:effectLst/>
      </dgm:spPr>
      <dgm:t>
        <a:bodyPr/>
        <a:lstStyle/>
        <a:p>
          <a:pPr>
            <a:lnSpc>
              <a:spcPct val="100000"/>
            </a:lnSpc>
            <a:spcBef>
              <a:spcPts val="300"/>
            </a:spcBef>
            <a:spcAft>
              <a:spcPts val="300"/>
            </a:spcAft>
            <a:buFont typeface="Arial" panose="020B0604020202020204" pitchFamily="34" charset="0"/>
            <a:buChar char="•"/>
          </a:pPr>
          <a:r>
            <a:rPr lang="en-US" sz="1400">
              <a:solidFill>
                <a:srgbClr val="000000">
                  <a:hueOff val="0"/>
                  <a:satOff val="0"/>
                  <a:lumOff val="0"/>
                  <a:alphaOff val="0"/>
                </a:srgbClr>
              </a:solidFill>
              <a:latin typeface="Century Gothic" panose="020B0502020202020204" pitchFamily="34" charset="0"/>
              <a:ea typeface="+mn-ea"/>
              <a:cs typeface="+mn-cs"/>
            </a:rPr>
            <a:t>Type text</a:t>
          </a:r>
        </a:p>
      </dgm:t>
    </dgm:pt>
    <dgm:pt modelId="{C60CD841-D591-4278-8A83-280743FE8F74}" type="parTrans" cxnId="{16F539D9-FF4A-41A8-ACB3-8F402BA89E4E}">
      <dgm:prSet/>
      <dgm:spPr/>
      <dgm:t>
        <a:bodyPr/>
        <a:lstStyle/>
        <a:p>
          <a:endParaRPr lang="en-US"/>
        </a:p>
      </dgm:t>
    </dgm:pt>
    <dgm:pt modelId="{C9E166C6-EDF2-48AB-99B4-48B418D34976}" type="sibTrans" cxnId="{16F539D9-FF4A-41A8-ACB3-8F402BA89E4E}">
      <dgm:prSet/>
      <dgm:spPr/>
      <dgm:t>
        <a:bodyPr/>
        <a:lstStyle/>
        <a:p>
          <a:endParaRPr lang="en-US"/>
        </a:p>
      </dgm:t>
    </dgm:pt>
    <dgm:pt modelId="{F5DEB6F6-BCD0-4E59-ABF6-EF12E8F834D0}" type="pres">
      <dgm:prSet presAssocID="{5B003B11-6CBC-4C22-9779-4B6D18400F05}" presName="Name0" presStyleCnt="0">
        <dgm:presLayoutVars>
          <dgm:chMax val="5"/>
          <dgm:chPref val="5"/>
          <dgm:dir/>
          <dgm:animLvl val="lvl"/>
        </dgm:presLayoutVars>
      </dgm:prSet>
      <dgm:spPr/>
    </dgm:pt>
    <dgm:pt modelId="{87B21A7C-813E-4A15-8F7A-FA918A953CA4}" type="pres">
      <dgm:prSet presAssocID="{B1129234-C496-47AB-BF5E-7DEC733F40A9}" presName="parentText1" presStyleLbl="node1" presStyleIdx="0" presStyleCnt="3" custLinFactNeighborX="-1262" custLinFactNeighborY="-8848">
        <dgm:presLayoutVars>
          <dgm:chMax/>
          <dgm:chPref val="3"/>
          <dgm:bulletEnabled val="1"/>
        </dgm:presLayoutVars>
      </dgm:prSet>
      <dgm:spPr/>
    </dgm:pt>
    <dgm:pt modelId="{B2855B90-0FF9-473F-BBBC-C4272038DF6A}" type="pres">
      <dgm:prSet presAssocID="{B1129234-C496-47AB-BF5E-7DEC733F40A9}" presName="childText1" presStyleLbl="solidAlignAcc1" presStyleIdx="0" presStyleCnt="3" custScaleY="129404" custLinFactNeighborX="-703" custLinFactNeighborY="9393">
        <dgm:presLayoutVars>
          <dgm:chMax val="0"/>
          <dgm:chPref val="0"/>
          <dgm:bulletEnabled val="1"/>
        </dgm:presLayoutVars>
      </dgm:prSet>
      <dgm:spPr/>
    </dgm:pt>
    <dgm:pt modelId="{C52129E3-BAD5-4FAE-9321-5068476CE006}" type="pres">
      <dgm:prSet presAssocID="{62293AF8-DB67-4140-BBC6-3BD616647F7C}" presName="parentText2" presStyleLbl="node1" presStyleIdx="1" presStyleCnt="3">
        <dgm:presLayoutVars>
          <dgm:chMax/>
          <dgm:chPref val="3"/>
          <dgm:bulletEnabled val="1"/>
        </dgm:presLayoutVars>
      </dgm:prSet>
      <dgm:spPr/>
    </dgm:pt>
    <dgm:pt modelId="{722D077E-0E8F-46DF-9A18-13101DCD0C3E}" type="pres">
      <dgm:prSet presAssocID="{62293AF8-DB67-4140-BBC6-3BD616647F7C}" presName="childText2" presStyleLbl="solidAlignAcc1" presStyleIdx="1" presStyleCnt="3" custScaleY="103712" custLinFactNeighborY="285">
        <dgm:presLayoutVars>
          <dgm:chMax val="0"/>
          <dgm:chPref val="0"/>
          <dgm:bulletEnabled val="1"/>
        </dgm:presLayoutVars>
      </dgm:prSet>
      <dgm:spPr/>
    </dgm:pt>
    <dgm:pt modelId="{EB4F2DB9-178F-4229-912E-CFA6B007B2F0}" type="pres">
      <dgm:prSet presAssocID="{1B8C5750-D3A6-4BC3-900A-49AB35DE6ED1}" presName="parentText3" presStyleLbl="node1" presStyleIdx="2" presStyleCnt="3" custScaleX="100766">
        <dgm:presLayoutVars>
          <dgm:chMax/>
          <dgm:chPref val="3"/>
          <dgm:bulletEnabled val="1"/>
        </dgm:presLayoutVars>
      </dgm:prSet>
      <dgm:spPr/>
    </dgm:pt>
    <dgm:pt modelId="{0E5CD282-1185-412A-85EA-10702D577686}" type="pres">
      <dgm:prSet presAssocID="{1B8C5750-D3A6-4BC3-900A-49AB35DE6ED1}" presName="childText3" presStyleLbl="solidAlignAcc1" presStyleIdx="2" presStyleCnt="3" custScaleX="100955" custScaleY="103712" custLinFactNeighborY="291">
        <dgm:presLayoutVars>
          <dgm:chMax val="0"/>
          <dgm:chPref val="0"/>
          <dgm:bulletEnabled val="1"/>
        </dgm:presLayoutVars>
      </dgm:prSet>
      <dgm:spPr/>
    </dgm:pt>
  </dgm:ptLst>
  <dgm:cxnLst>
    <dgm:cxn modelId="{DC6E2F0F-F568-4DAA-92AD-9D71E3240A53}" srcId="{5B003B11-6CBC-4C22-9779-4B6D18400F05}" destId="{B1129234-C496-47AB-BF5E-7DEC733F40A9}" srcOrd="0" destOrd="0" parTransId="{BBA5731D-C13C-4921-8401-56505FCC80ED}" sibTransId="{49A7D037-A06D-457E-873E-425BCB1437E9}"/>
    <dgm:cxn modelId="{D78AC211-8A65-41AF-B25D-C2C0525C4A19}" srcId="{5B003B11-6CBC-4C22-9779-4B6D18400F05}" destId="{62293AF8-DB67-4140-BBC6-3BD616647F7C}" srcOrd="1" destOrd="0" parTransId="{CA0B4448-BB30-46D0-98F2-EF9DA472C400}" sibTransId="{9FAB45A0-8154-4554-A82A-286D05D73C2E}"/>
    <dgm:cxn modelId="{D116FE3B-C993-4694-B5EB-3F3442CD5D8E}" type="presOf" srcId="{8AE39536-E107-4065-BCD0-E8D77440A091}" destId="{B2855B90-0FF9-473F-BBBC-C4272038DF6A}" srcOrd="0" destOrd="0" presId="urn:microsoft.com/office/officeart/2009/3/layout/IncreasingArrowsProcess"/>
    <dgm:cxn modelId="{92C6DE3D-797D-44BA-BE3E-7D97DBEDB58B}" srcId="{62293AF8-DB67-4140-BBC6-3BD616647F7C}" destId="{7F9C788F-5B97-4036-B4E3-3E6E987D3C66}" srcOrd="0" destOrd="0" parTransId="{6FC754C3-4F2C-45EF-80AD-AD0F30C3D4CC}" sibTransId="{2606DE52-77A4-459C-8C85-8370313EFE7E}"/>
    <dgm:cxn modelId="{D9A40262-618D-484E-9AD5-B06990B7AF48}" type="presOf" srcId="{1B8C5750-D3A6-4BC3-900A-49AB35DE6ED1}" destId="{EB4F2DB9-178F-4229-912E-CFA6B007B2F0}" srcOrd="0" destOrd="0" presId="urn:microsoft.com/office/officeart/2009/3/layout/IncreasingArrowsProcess"/>
    <dgm:cxn modelId="{68B97667-45A4-4024-A3C6-3DDC4111AB5E}" srcId="{B1129234-C496-47AB-BF5E-7DEC733F40A9}" destId="{8AE39536-E107-4065-BCD0-E8D77440A091}" srcOrd="0" destOrd="0" parTransId="{8D08EF2D-8F97-4C4B-8761-A1E8E003B420}" sibTransId="{446A8837-0598-4A14-BF2B-50DC25173D51}"/>
    <dgm:cxn modelId="{0A3DE74E-0565-4BEC-98DB-CF1A72010175}" type="presOf" srcId="{1E351B49-26FB-4260-A69F-CA536CAAADFA}" destId="{B2855B90-0FF9-473F-BBBC-C4272038DF6A}" srcOrd="0" destOrd="1" presId="urn:microsoft.com/office/officeart/2009/3/layout/IncreasingArrowsProcess"/>
    <dgm:cxn modelId="{47BDBF52-923D-4457-9573-FE180E46A680}" srcId="{1B8C5750-D3A6-4BC3-900A-49AB35DE6ED1}" destId="{4E8AD72D-E324-401D-A7FF-6F6DBEEC30A8}" srcOrd="0" destOrd="0" parTransId="{F3B5127B-DFD0-4FB4-8B60-E3CBBF800079}" sibTransId="{C62A4EE5-9EFB-4CD8-A122-E63BB61F44C2}"/>
    <dgm:cxn modelId="{A443E17F-5316-4942-A9E9-DCCE31A8D8E7}" srcId="{5B003B11-6CBC-4C22-9779-4B6D18400F05}" destId="{1B8C5750-D3A6-4BC3-900A-49AB35DE6ED1}" srcOrd="2" destOrd="0" parTransId="{D0A7756C-F8A0-407D-8E6E-42452DF68F8C}" sibTransId="{01164DB3-6F7B-4216-BF58-4CAA1431F32D}"/>
    <dgm:cxn modelId="{2A515DB8-19B4-4FA8-A96B-F6B9C3940CA9}" type="presOf" srcId="{7F9C788F-5B97-4036-B4E3-3E6E987D3C66}" destId="{722D077E-0E8F-46DF-9A18-13101DCD0C3E}" srcOrd="0" destOrd="0" presId="urn:microsoft.com/office/officeart/2009/3/layout/IncreasingArrowsProcess"/>
    <dgm:cxn modelId="{16F539D9-FF4A-41A8-ACB3-8F402BA89E4E}" srcId="{B1129234-C496-47AB-BF5E-7DEC733F40A9}" destId="{1E351B49-26FB-4260-A69F-CA536CAAADFA}" srcOrd="1" destOrd="0" parTransId="{C60CD841-D591-4278-8A83-280743FE8F74}" sibTransId="{C9E166C6-EDF2-48AB-99B4-48B418D34976}"/>
    <dgm:cxn modelId="{4DF3AFD9-9E9C-4F87-99DA-F097E4C3E99D}" type="presOf" srcId="{5B003B11-6CBC-4C22-9779-4B6D18400F05}" destId="{F5DEB6F6-BCD0-4E59-ABF6-EF12E8F834D0}" srcOrd="0" destOrd="0" presId="urn:microsoft.com/office/officeart/2009/3/layout/IncreasingArrowsProcess"/>
    <dgm:cxn modelId="{2F6501DC-B55E-47D5-BB47-56FD3B958C3D}" type="presOf" srcId="{4E8AD72D-E324-401D-A7FF-6F6DBEEC30A8}" destId="{0E5CD282-1185-412A-85EA-10702D577686}" srcOrd="0" destOrd="0" presId="urn:microsoft.com/office/officeart/2009/3/layout/IncreasingArrowsProcess"/>
    <dgm:cxn modelId="{4B52A0E1-D4A6-41C6-9D03-4CAFC8C4120B}" type="presOf" srcId="{B1129234-C496-47AB-BF5E-7DEC733F40A9}" destId="{87B21A7C-813E-4A15-8F7A-FA918A953CA4}" srcOrd="0" destOrd="0" presId="urn:microsoft.com/office/officeart/2009/3/layout/IncreasingArrowsProcess"/>
    <dgm:cxn modelId="{C30CD4EA-A1BF-4F6F-9B5F-FEE75C01F6B0}" type="presOf" srcId="{62293AF8-DB67-4140-BBC6-3BD616647F7C}" destId="{C52129E3-BAD5-4FAE-9321-5068476CE006}" srcOrd="0" destOrd="0" presId="urn:microsoft.com/office/officeart/2009/3/layout/IncreasingArrowsProcess"/>
    <dgm:cxn modelId="{27F1F0FF-32B3-44D1-9E7D-97F304DFD8A4}" type="presParOf" srcId="{F5DEB6F6-BCD0-4E59-ABF6-EF12E8F834D0}" destId="{87B21A7C-813E-4A15-8F7A-FA918A953CA4}" srcOrd="0" destOrd="0" presId="urn:microsoft.com/office/officeart/2009/3/layout/IncreasingArrowsProcess"/>
    <dgm:cxn modelId="{36A15155-B83D-4FB0-B17C-738AD4B6E967}" type="presParOf" srcId="{F5DEB6F6-BCD0-4E59-ABF6-EF12E8F834D0}" destId="{B2855B90-0FF9-473F-BBBC-C4272038DF6A}" srcOrd="1" destOrd="0" presId="urn:microsoft.com/office/officeart/2009/3/layout/IncreasingArrowsProcess"/>
    <dgm:cxn modelId="{01964145-F02F-4B5D-B46F-1F45B2B77AB9}" type="presParOf" srcId="{F5DEB6F6-BCD0-4E59-ABF6-EF12E8F834D0}" destId="{C52129E3-BAD5-4FAE-9321-5068476CE006}" srcOrd="2" destOrd="0" presId="urn:microsoft.com/office/officeart/2009/3/layout/IncreasingArrowsProcess"/>
    <dgm:cxn modelId="{CE926567-86F9-44D3-B61A-8BD0BF982A00}" type="presParOf" srcId="{F5DEB6F6-BCD0-4E59-ABF6-EF12E8F834D0}" destId="{722D077E-0E8F-46DF-9A18-13101DCD0C3E}" srcOrd="3" destOrd="0" presId="urn:microsoft.com/office/officeart/2009/3/layout/IncreasingArrowsProcess"/>
    <dgm:cxn modelId="{86D0B2DF-0684-4EE8-AC74-570D03CE411A}" type="presParOf" srcId="{F5DEB6F6-BCD0-4E59-ABF6-EF12E8F834D0}" destId="{EB4F2DB9-178F-4229-912E-CFA6B007B2F0}" srcOrd="4" destOrd="0" presId="urn:microsoft.com/office/officeart/2009/3/layout/IncreasingArrowsProcess"/>
    <dgm:cxn modelId="{AE05D42C-52F4-4EC9-B3E9-C5F843166248}" type="presParOf" srcId="{F5DEB6F6-BCD0-4E59-ABF6-EF12E8F834D0}" destId="{0E5CD282-1185-412A-85EA-10702D577686}"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D07CC0-50A0-48C6-B46C-158DE1D1E2F6}" type="doc">
      <dgm:prSet loTypeId="urn:microsoft.com/office/officeart/2009/layout/CircleArrowProcess" loCatId="cycle" qsTypeId="urn:microsoft.com/office/officeart/2005/8/quickstyle/simple1" qsCatId="simple" csTypeId="urn:microsoft.com/office/officeart/2005/8/colors/accent4_5" csCatId="accent4" phldr="1"/>
      <dgm:spPr/>
      <dgm:t>
        <a:bodyPr/>
        <a:lstStyle/>
        <a:p>
          <a:endParaRPr lang="en-IN"/>
        </a:p>
      </dgm:t>
    </dgm:pt>
    <dgm:pt modelId="{32870BAD-14BA-410D-888B-5566CD4E6020}">
      <dgm:prSet phldrT="[Text]"/>
      <dgm:spPr/>
      <dgm:t>
        <a:bodyPr/>
        <a:lstStyle/>
        <a:p>
          <a:r>
            <a:rPr lang="en-US" b="1">
              <a:solidFill>
                <a:schemeClr val="accent2"/>
              </a:solidFill>
            </a:rPr>
            <a:t>1</a:t>
          </a:r>
          <a:endParaRPr lang="en-IN" b="1">
            <a:solidFill>
              <a:schemeClr val="accent2"/>
            </a:solidFill>
          </a:endParaRPr>
        </a:p>
      </dgm:t>
    </dgm:pt>
    <dgm:pt modelId="{6F307846-B09A-43AB-A62A-914486C479C4}" type="parTrans" cxnId="{1D02DE2B-E21A-4975-AFC9-75F0F214B209}">
      <dgm:prSet/>
      <dgm:spPr/>
      <dgm:t>
        <a:bodyPr/>
        <a:lstStyle/>
        <a:p>
          <a:endParaRPr lang="en-IN"/>
        </a:p>
      </dgm:t>
    </dgm:pt>
    <dgm:pt modelId="{441C2ECC-03AD-48E5-AD15-C3FDA16D7C15}" type="sibTrans" cxnId="{1D02DE2B-E21A-4975-AFC9-75F0F214B209}">
      <dgm:prSet/>
      <dgm:spPr/>
      <dgm:t>
        <a:bodyPr/>
        <a:lstStyle/>
        <a:p>
          <a:endParaRPr lang="en-IN"/>
        </a:p>
      </dgm:t>
    </dgm:pt>
    <dgm:pt modelId="{5B74C0CB-7218-4DC3-9B0C-1D3C653C45FA}">
      <dgm:prSet phldrT="[Text]"/>
      <dgm:spPr/>
      <dgm:t>
        <a:bodyPr/>
        <a:lstStyle/>
        <a:p>
          <a:r>
            <a:rPr lang="en-US" b="1">
              <a:solidFill>
                <a:schemeClr val="accent2"/>
              </a:solidFill>
            </a:rPr>
            <a:t>2</a:t>
          </a:r>
          <a:endParaRPr lang="en-IN" b="1">
            <a:solidFill>
              <a:schemeClr val="accent2"/>
            </a:solidFill>
          </a:endParaRPr>
        </a:p>
      </dgm:t>
    </dgm:pt>
    <dgm:pt modelId="{D3749217-8D7E-4B30-B260-579CFE625B8F}" type="parTrans" cxnId="{EEC40442-CD5E-46BE-82EC-4975837494D4}">
      <dgm:prSet/>
      <dgm:spPr/>
      <dgm:t>
        <a:bodyPr/>
        <a:lstStyle/>
        <a:p>
          <a:endParaRPr lang="en-IN"/>
        </a:p>
      </dgm:t>
    </dgm:pt>
    <dgm:pt modelId="{6EA01179-F3C4-47AC-BEDF-3CC8BBEC2610}" type="sibTrans" cxnId="{EEC40442-CD5E-46BE-82EC-4975837494D4}">
      <dgm:prSet/>
      <dgm:spPr/>
      <dgm:t>
        <a:bodyPr/>
        <a:lstStyle/>
        <a:p>
          <a:endParaRPr lang="en-IN"/>
        </a:p>
      </dgm:t>
    </dgm:pt>
    <dgm:pt modelId="{C091AE2D-0813-4D0E-9687-0EAF842F5769}">
      <dgm:prSet phldrT="[Text]"/>
      <dgm:spPr/>
      <dgm:t>
        <a:bodyPr/>
        <a:lstStyle/>
        <a:p>
          <a:r>
            <a:rPr lang="en-US" b="1">
              <a:solidFill>
                <a:schemeClr val="accent2"/>
              </a:solidFill>
            </a:rPr>
            <a:t>3</a:t>
          </a:r>
          <a:endParaRPr lang="en-IN" b="1">
            <a:solidFill>
              <a:schemeClr val="accent2"/>
            </a:solidFill>
          </a:endParaRPr>
        </a:p>
      </dgm:t>
    </dgm:pt>
    <dgm:pt modelId="{92658D83-8D8E-4A7F-9EFF-4EB2073AC0A2}" type="parTrans" cxnId="{D2F826A4-0E93-4741-BF73-AB872A5DF690}">
      <dgm:prSet/>
      <dgm:spPr/>
      <dgm:t>
        <a:bodyPr/>
        <a:lstStyle/>
        <a:p>
          <a:endParaRPr lang="en-IN"/>
        </a:p>
      </dgm:t>
    </dgm:pt>
    <dgm:pt modelId="{FB5535D0-847F-4D4C-B8DB-73C0E440525C}" type="sibTrans" cxnId="{D2F826A4-0E93-4741-BF73-AB872A5DF690}">
      <dgm:prSet/>
      <dgm:spPr/>
      <dgm:t>
        <a:bodyPr/>
        <a:lstStyle/>
        <a:p>
          <a:endParaRPr lang="en-IN"/>
        </a:p>
      </dgm:t>
    </dgm:pt>
    <dgm:pt modelId="{362EEBE6-1C37-4592-8554-B29C93C51E79}" type="pres">
      <dgm:prSet presAssocID="{FED07CC0-50A0-48C6-B46C-158DE1D1E2F6}" presName="Name0" presStyleCnt="0">
        <dgm:presLayoutVars>
          <dgm:chMax val="7"/>
          <dgm:chPref val="7"/>
          <dgm:dir/>
          <dgm:animLvl val="lvl"/>
        </dgm:presLayoutVars>
      </dgm:prSet>
      <dgm:spPr/>
    </dgm:pt>
    <dgm:pt modelId="{3ED3F40E-890F-4C3A-9FF7-A20A70C5E8D6}" type="pres">
      <dgm:prSet presAssocID="{32870BAD-14BA-410D-888B-5566CD4E6020}" presName="Accent1" presStyleCnt="0"/>
      <dgm:spPr/>
    </dgm:pt>
    <dgm:pt modelId="{031FF5E2-EF09-4CB1-9737-A4A057876E0D}" type="pres">
      <dgm:prSet presAssocID="{32870BAD-14BA-410D-888B-5566CD4E6020}" presName="Accent" presStyleLbl="node1" presStyleIdx="0" presStyleCnt="3"/>
      <dgm:spPr/>
    </dgm:pt>
    <dgm:pt modelId="{7D2E81BC-1948-4A5A-A261-61E65485D325}" type="pres">
      <dgm:prSet presAssocID="{32870BAD-14BA-410D-888B-5566CD4E6020}" presName="Parent1" presStyleLbl="revTx" presStyleIdx="0" presStyleCnt="3">
        <dgm:presLayoutVars>
          <dgm:chMax val="1"/>
          <dgm:chPref val="1"/>
          <dgm:bulletEnabled val="1"/>
        </dgm:presLayoutVars>
      </dgm:prSet>
      <dgm:spPr/>
    </dgm:pt>
    <dgm:pt modelId="{3DA47BBE-1482-4450-9A37-BB19BB19A03E}" type="pres">
      <dgm:prSet presAssocID="{5B74C0CB-7218-4DC3-9B0C-1D3C653C45FA}" presName="Accent2" presStyleCnt="0"/>
      <dgm:spPr/>
    </dgm:pt>
    <dgm:pt modelId="{9312BB3F-239F-4895-BBF1-89FFBB6B9F23}" type="pres">
      <dgm:prSet presAssocID="{5B74C0CB-7218-4DC3-9B0C-1D3C653C45FA}" presName="Accent" presStyleLbl="node1" presStyleIdx="1" presStyleCnt="3"/>
      <dgm:spPr/>
    </dgm:pt>
    <dgm:pt modelId="{83CF3559-A83E-46E4-B25A-2BA9FBD3A3DF}" type="pres">
      <dgm:prSet presAssocID="{5B74C0CB-7218-4DC3-9B0C-1D3C653C45FA}" presName="Parent2" presStyleLbl="revTx" presStyleIdx="1" presStyleCnt="3">
        <dgm:presLayoutVars>
          <dgm:chMax val="1"/>
          <dgm:chPref val="1"/>
          <dgm:bulletEnabled val="1"/>
        </dgm:presLayoutVars>
      </dgm:prSet>
      <dgm:spPr/>
    </dgm:pt>
    <dgm:pt modelId="{D7E7BE5F-B7F2-4FC8-889F-D0FBC9F43999}" type="pres">
      <dgm:prSet presAssocID="{C091AE2D-0813-4D0E-9687-0EAF842F5769}" presName="Accent3" presStyleCnt="0"/>
      <dgm:spPr/>
    </dgm:pt>
    <dgm:pt modelId="{8C898D23-C2C9-4915-97C3-34106FF706FC}" type="pres">
      <dgm:prSet presAssocID="{C091AE2D-0813-4D0E-9687-0EAF842F5769}" presName="Accent" presStyleLbl="node1" presStyleIdx="2" presStyleCnt="3"/>
      <dgm:spPr/>
    </dgm:pt>
    <dgm:pt modelId="{B28584E7-66AF-4E23-8723-CD5FC405A989}" type="pres">
      <dgm:prSet presAssocID="{C091AE2D-0813-4D0E-9687-0EAF842F5769}" presName="Parent3" presStyleLbl="revTx" presStyleIdx="2" presStyleCnt="3">
        <dgm:presLayoutVars>
          <dgm:chMax val="1"/>
          <dgm:chPref val="1"/>
          <dgm:bulletEnabled val="1"/>
        </dgm:presLayoutVars>
      </dgm:prSet>
      <dgm:spPr/>
    </dgm:pt>
  </dgm:ptLst>
  <dgm:cxnLst>
    <dgm:cxn modelId="{1D02DE2B-E21A-4975-AFC9-75F0F214B209}" srcId="{FED07CC0-50A0-48C6-B46C-158DE1D1E2F6}" destId="{32870BAD-14BA-410D-888B-5566CD4E6020}" srcOrd="0" destOrd="0" parTransId="{6F307846-B09A-43AB-A62A-914486C479C4}" sibTransId="{441C2ECC-03AD-48E5-AD15-C3FDA16D7C15}"/>
    <dgm:cxn modelId="{EEC40442-CD5E-46BE-82EC-4975837494D4}" srcId="{FED07CC0-50A0-48C6-B46C-158DE1D1E2F6}" destId="{5B74C0CB-7218-4DC3-9B0C-1D3C653C45FA}" srcOrd="1" destOrd="0" parTransId="{D3749217-8D7E-4B30-B260-579CFE625B8F}" sibTransId="{6EA01179-F3C4-47AC-BEDF-3CC8BBEC2610}"/>
    <dgm:cxn modelId="{2B38C14E-A177-4F2A-802D-3FB12270EC35}" type="presOf" srcId="{32870BAD-14BA-410D-888B-5566CD4E6020}" destId="{7D2E81BC-1948-4A5A-A261-61E65485D325}" srcOrd="0" destOrd="0" presId="urn:microsoft.com/office/officeart/2009/layout/CircleArrowProcess"/>
    <dgm:cxn modelId="{3616D96F-E10C-4EA6-AF38-B05A6C3F1A44}" type="presOf" srcId="{C091AE2D-0813-4D0E-9687-0EAF842F5769}" destId="{B28584E7-66AF-4E23-8723-CD5FC405A989}" srcOrd="0" destOrd="0" presId="urn:microsoft.com/office/officeart/2009/layout/CircleArrowProcess"/>
    <dgm:cxn modelId="{609CA694-0807-4A2F-A453-85DEBD15CA96}" type="presOf" srcId="{5B74C0CB-7218-4DC3-9B0C-1D3C653C45FA}" destId="{83CF3559-A83E-46E4-B25A-2BA9FBD3A3DF}" srcOrd="0" destOrd="0" presId="urn:microsoft.com/office/officeart/2009/layout/CircleArrowProcess"/>
    <dgm:cxn modelId="{D2F826A4-0E93-4741-BF73-AB872A5DF690}" srcId="{FED07CC0-50A0-48C6-B46C-158DE1D1E2F6}" destId="{C091AE2D-0813-4D0E-9687-0EAF842F5769}" srcOrd="2" destOrd="0" parTransId="{92658D83-8D8E-4A7F-9EFF-4EB2073AC0A2}" sibTransId="{FB5535D0-847F-4D4C-B8DB-73C0E440525C}"/>
    <dgm:cxn modelId="{A9DD54D0-9AB0-45D8-808E-40961AF9FCC0}" type="presOf" srcId="{FED07CC0-50A0-48C6-B46C-158DE1D1E2F6}" destId="{362EEBE6-1C37-4592-8554-B29C93C51E79}" srcOrd="0" destOrd="0" presId="urn:microsoft.com/office/officeart/2009/layout/CircleArrowProcess"/>
    <dgm:cxn modelId="{F73EF6D9-598F-4AB4-B616-93D9C8F70DD9}" type="presParOf" srcId="{362EEBE6-1C37-4592-8554-B29C93C51E79}" destId="{3ED3F40E-890F-4C3A-9FF7-A20A70C5E8D6}" srcOrd="0" destOrd="0" presId="urn:microsoft.com/office/officeart/2009/layout/CircleArrowProcess"/>
    <dgm:cxn modelId="{3DAE5CD1-B944-482C-AFBC-F7F81E2F7877}" type="presParOf" srcId="{3ED3F40E-890F-4C3A-9FF7-A20A70C5E8D6}" destId="{031FF5E2-EF09-4CB1-9737-A4A057876E0D}" srcOrd="0" destOrd="0" presId="urn:microsoft.com/office/officeart/2009/layout/CircleArrowProcess"/>
    <dgm:cxn modelId="{EE54D1F6-6D0C-4F3A-99AF-BF7342B2E6A8}" type="presParOf" srcId="{362EEBE6-1C37-4592-8554-B29C93C51E79}" destId="{7D2E81BC-1948-4A5A-A261-61E65485D325}" srcOrd="1" destOrd="0" presId="urn:microsoft.com/office/officeart/2009/layout/CircleArrowProcess"/>
    <dgm:cxn modelId="{D2F15F11-8380-4225-B64A-BE63BD2BA02A}" type="presParOf" srcId="{362EEBE6-1C37-4592-8554-B29C93C51E79}" destId="{3DA47BBE-1482-4450-9A37-BB19BB19A03E}" srcOrd="2" destOrd="0" presId="urn:microsoft.com/office/officeart/2009/layout/CircleArrowProcess"/>
    <dgm:cxn modelId="{A53DC42F-B7BE-43F5-95AA-656BE090476E}" type="presParOf" srcId="{3DA47BBE-1482-4450-9A37-BB19BB19A03E}" destId="{9312BB3F-239F-4895-BBF1-89FFBB6B9F23}" srcOrd="0" destOrd="0" presId="urn:microsoft.com/office/officeart/2009/layout/CircleArrowProcess"/>
    <dgm:cxn modelId="{AA8DBA0F-7139-43E3-B863-AF9CF7DD109F}" type="presParOf" srcId="{362EEBE6-1C37-4592-8554-B29C93C51E79}" destId="{83CF3559-A83E-46E4-B25A-2BA9FBD3A3DF}" srcOrd="3" destOrd="0" presId="urn:microsoft.com/office/officeart/2009/layout/CircleArrowProcess"/>
    <dgm:cxn modelId="{D3211072-89F3-4498-9B45-BC5F2D3D892A}" type="presParOf" srcId="{362EEBE6-1C37-4592-8554-B29C93C51E79}" destId="{D7E7BE5F-B7F2-4FC8-889F-D0FBC9F43999}" srcOrd="4" destOrd="0" presId="urn:microsoft.com/office/officeart/2009/layout/CircleArrowProcess"/>
    <dgm:cxn modelId="{F3339947-1E01-46A7-A296-EBD7838A3AA6}" type="presParOf" srcId="{D7E7BE5F-B7F2-4FC8-889F-D0FBC9F43999}" destId="{8C898D23-C2C9-4915-97C3-34106FF706FC}" srcOrd="0" destOrd="0" presId="urn:microsoft.com/office/officeart/2009/layout/CircleArrowProcess"/>
    <dgm:cxn modelId="{D1D362C8-43B3-43D1-A4BB-DCD78BA5B98C}" type="presParOf" srcId="{362EEBE6-1C37-4592-8554-B29C93C51E79}" destId="{B28584E7-66AF-4E23-8723-CD5FC405A989}"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EE8D52-19D9-460C-AA82-4C2D74E3F28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55901945-1291-44D1-B2B3-AA2C6782DDCE}">
      <dgm:prSet phldrT="[Text]" phldr="1"/>
      <dgm:spPr/>
      <dgm:t>
        <a:bodyPr/>
        <a:lstStyle/>
        <a:p>
          <a:endParaRPr lang="en-IN"/>
        </a:p>
      </dgm:t>
    </dgm:pt>
    <dgm:pt modelId="{BB7D66C8-F81A-4B37-A860-F5085F193280}" type="parTrans" cxnId="{EFD10806-7936-499A-B5EC-92B598A397E3}">
      <dgm:prSet/>
      <dgm:spPr/>
      <dgm:t>
        <a:bodyPr/>
        <a:lstStyle/>
        <a:p>
          <a:endParaRPr lang="en-IN"/>
        </a:p>
      </dgm:t>
    </dgm:pt>
    <dgm:pt modelId="{1CB6AA17-7A41-4C9F-804C-195A85398A59}" type="sibTrans" cxnId="{EFD10806-7936-499A-B5EC-92B598A397E3}">
      <dgm:prSet/>
      <dgm:spPr/>
      <dgm:t>
        <a:bodyPr/>
        <a:lstStyle/>
        <a:p>
          <a:endParaRPr lang="en-IN"/>
        </a:p>
      </dgm:t>
    </dgm:pt>
    <dgm:pt modelId="{3CAA0DA0-9A62-41A7-9633-174DA49E2821}">
      <dgm:prSet phldrT="[Text]" phldr="1" custT="1"/>
      <dgm:spPr>
        <a:solidFill>
          <a:schemeClr val="bg1">
            <a:lumMod val="95000"/>
            <a:alpha val="90000"/>
          </a:schemeClr>
        </a:solidFill>
        <a:ln>
          <a:noFill/>
        </a:ln>
      </dgm:spPr>
      <dgm:t>
        <a:bodyPr/>
        <a:lstStyle/>
        <a:p>
          <a:endParaRPr lang="en-IN" sz="2000"/>
        </a:p>
      </dgm:t>
    </dgm:pt>
    <dgm:pt modelId="{CE1E9ABB-6623-4769-ACA1-D0F10944AF8C}" type="parTrans" cxnId="{B72D2764-8881-4811-9993-7AB30D527C0E}">
      <dgm:prSet/>
      <dgm:spPr/>
      <dgm:t>
        <a:bodyPr/>
        <a:lstStyle/>
        <a:p>
          <a:endParaRPr lang="en-IN"/>
        </a:p>
      </dgm:t>
    </dgm:pt>
    <dgm:pt modelId="{85F6EC0F-C93E-4348-93B0-01BD25884FE5}" type="sibTrans" cxnId="{B72D2764-8881-4811-9993-7AB30D527C0E}">
      <dgm:prSet/>
      <dgm:spPr/>
      <dgm:t>
        <a:bodyPr/>
        <a:lstStyle/>
        <a:p>
          <a:endParaRPr lang="en-IN"/>
        </a:p>
      </dgm:t>
    </dgm:pt>
    <dgm:pt modelId="{9F0EFCF7-2AED-41B8-99F3-930DDBD932A1}">
      <dgm:prSet phldrT="[Text]" phldr="1" custT="1"/>
      <dgm:spPr>
        <a:solidFill>
          <a:schemeClr val="bg1">
            <a:lumMod val="95000"/>
            <a:alpha val="90000"/>
          </a:schemeClr>
        </a:solidFill>
        <a:ln>
          <a:noFill/>
        </a:ln>
      </dgm:spPr>
      <dgm:t>
        <a:bodyPr/>
        <a:lstStyle/>
        <a:p>
          <a:endParaRPr lang="en-IN" sz="2000"/>
        </a:p>
      </dgm:t>
    </dgm:pt>
    <dgm:pt modelId="{9897F55F-C8DC-4B5E-81F7-BA967B77B58D}" type="parTrans" cxnId="{CC335B37-9EE9-4FDE-A485-CE32F73D753A}">
      <dgm:prSet/>
      <dgm:spPr/>
      <dgm:t>
        <a:bodyPr/>
        <a:lstStyle/>
        <a:p>
          <a:endParaRPr lang="en-IN"/>
        </a:p>
      </dgm:t>
    </dgm:pt>
    <dgm:pt modelId="{E24114CA-6FA9-44CF-9B19-DDF1F2A8710E}" type="sibTrans" cxnId="{CC335B37-9EE9-4FDE-A485-CE32F73D753A}">
      <dgm:prSet/>
      <dgm:spPr/>
      <dgm:t>
        <a:bodyPr/>
        <a:lstStyle/>
        <a:p>
          <a:endParaRPr lang="en-IN"/>
        </a:p>
      </dgm:t>
    </dgm:pt>
    <dgm:pt modelId="{DADA493D-B31C-44CF-AB7F-448EA952F621}">
      <dgm:prSet phldrT="[Text]" phldr="1"/>
      <dgm:spPr/>
      <dgm:t>
        <a:bodyPr/>
        <a:lstStyle/>
        <a:p>
          <a:endParaRPr lang="en-IN"/>
        </a:p>
      </dgm:t>
    </dgm:pt>
    <dgm:pt modelId="{19162E1B-E173-459A-83BB-CFBE33E19EA3}" type="parTrans" cxnId="{260CBA39-8FB3-4337-8237-0BA0DC8E4656}">
      <dgm:prSet/>
      <dgm:spPr/>
      <dgm:t>
        <a:bodyPr/>
        <a:lstStyle/>
        <a:p>
          <a:endParaRPr lang="en-IN"/>
        </a:p>
      </dgm:t>
    </dgm:pt>
    <dgm:pt modelId="{343C6F1B-6A39-448B-BB19-8C1D60385E99}" type="sibTrans" cxnId="{260CBA39-8FB3-4337-8237-0BA0DC8E4656}">
      <dgm:prSet/>
      <dgm:spPr/>
      <dgm:t>
        <a:bodyPr/>
        <a:lstStyle/>
        <a:p>
          <a:endParaRPr lang="en-IN"/>
        </a:p>
      </dgm:t>
    </dgm:pt>
    <dgm:pt modelId="{12A4838C-6898-46A8-9256-36554D4179D3}">
      <dgm:prSet phldrT="[Text]" phldr="1" custT="1"/>
      <dgm:spPr>
        <a:solidFill>
          <a:schemeClr val="bg1">
            <a:lumMod val="95000"/>
            <a:alpha val="90000"/>
          </a:schemeClr>
        </a:solidFill>
        <a:ln>
          <a:noFill/>
        </a:ln>
      </dgm:spPr>
      <dgm:t>
        <a:bodyPr/>
        <a:lstStyle/>
        <a:p>
          <a:endParaRPr lang="en-IN" sz="2000"/>
        </a:p>
      </dgm:t>
    </dgm:pt>
    <dgm:pt modelId="{48A04EA2-D945-43A2-B071-6FBC5F7900B7}" type="parTrans" cxnId="{59DC23EC-A31B-40B4-9D35-20204BBAC6B9}">
      <dgm:prSet/>
      <dgm:spPr/>
      <dgm:t>
        <a:bodyPr/>
        <a:lstStyle/>
        <a:p>
          <a:endParaRPr lang="en-IN"/>
        </a:p>
      </dgm:t>
    </dgm:pt>
    <dgm:pt modelId="{B7DA7AB8-F927-4675-B0B4-7E57242D1219}" type="sibTrans" cxnId="{59DC23EC-A31B-40B4-9D35-20204BBAC6B9}">
      <dgm:prSet/>
      <dgm:spPr/>
      <dgm:t>
        <a:bodyPr/>
        <a:lstStyle/>
        <a:p>
          <a:endParaRPr lang="en-IN"/>
        </a:p>
      </dgm:t>
    </dgm:pt>
    <dgm:pt modelId="{A5658417-C638-4A41-9433-54AE9CBB9DFF}">
      <dgm:prSet phldrT="[Text]" phldr="1" custT="1"/>
      <dgm:spPr>
        <a:solidFill>
          <a:schemeClr val="bg1">
            <a:lumMod val="95000"/>
            <a:alpha val="90000"/>
          </a:schemeClr>
        </a:solidFill>
        <a:ln>
          <a:noFill/>
        </a:ln>
      </dgm:spPr>
      <dgm:t>
        <a:bodyPr/>
        <a:lstStyle/>
        <a:p>
          <a:endParaRPr lang="en-IN" sz="2000"/>
        </a:p>
      </dgm:t>
    </dgm:pt>
    <dgm:pt modelId="{1CE7E840-A410-4230-B8EA-8C9BD546C53A}" type="parTrans" cxnId="{F27F1A1F-DDE9-48B6-9D01-22FC619173D5}">
      <dgm:prSet/>
      <dgm:spPr/>
      <dgm:t>
        <a:bodyPr/>
        <a:lstStyle/>
        <a:p>
          <a:endParaRPr lang="en-IN"/>
        </a:p>
      </dgm:t>
    </dgm:pt>
    <dgm:pt modelId="{2EBE4118-9EDA-4A1A-A8A7-B42E42CF6955}" type="sibTrans" cxnId="{F27F1A1F-DDE9-48B6-9D01-22FC619173D5}">
      <dgm:prSet/>
      <dgm:spPr/>
      <dgm:t>
        <a:bodyPr/>
        <a:lstStyle/>
        <a:p>
          <a:endParaRPr lang="en-IN"/>
        </a:p>
      </dgm:t>
    </dgm:pt>
    <dgm:pt modelId="{AE3406ED-7D64-4C67-AD27-1A5DEB388ECA}">
      <dgm:prSet phldrT="[Text]" phldr="1"/>
      <dgm:spPr>
        <a:solidFill>
          <a:schemeClr val="accent1"/>
        </a:solidFill>
      </dgm:spPr>
      <dgm:t>
        <a:bodyPr/>
        <a:lstStyle/>
        <a:p>
          <a:endParaRPr lang="en-IN"/>
        </a:p>
      </dgm:t>
    </dgm:pt>
    <dgm:pt modelId="{D09F9D48-5302-4F55-AE1B-D3983991F5F3}" type="parTrans" cxnId="{6B3A59E9-12BB-4921-95B5-0655EBC611A3}">
      <dgm:prSet/>
      <dgm:spPr/>
      <dgm:t>
        <a:bodyPr/>
        <a:lstStyle/>
        <a:p>
          <a:endParaRPr lang="en-IN"/>
        </a:p>
      </dgm:t>
    </dgm:pt>
    <dgm:pt modelId="{B8395032-8AC5-4A03-9DAD-D152560A47D4}" type="sibTrans" cxnId="{6B3A59E9-12BB-4921-95B5-0655EBC611A3}">
      <dgm:prSet/>
      <dgm:spPr/>
      <dgm:t>
        <a:bodyPr/>
        <a:lstStyle/>
        <a:p>
          <a:endParaRPr lang="en-IN"/>
        </a:p>
      </dgm:t>
    </dgm:pt>
    <dgm:pt modelId="{26898616-D575-44A1-B7DB-6E7B8360338E}">
      <dgm:prSet phldrT="[Text]" phldr="1" custT="1"/>
      <dgm:spPr>
        <a:solidFill>
          <a:schemeClr val="bg1">
            <a:lumMod val="95000"/>
            <a:alpha val="90000"/>
          </a:schemeClr>
        </a:solidFill>
        <a:ln>
          <a:noFill/>
        </a:ln>
      </dgm:spPr>
      <dgm:t>
        <a:bodyPr/>
        <a:lstStyle/>
        <a:p>
          <a:endParaRPr lang="en-IN" sz="2000"/>
        </a:p>
      </dgm:t>
    </dgm:pt>
    <dgm:pt modelId="{F19E423B-4505-4916-8A2F-8238D0407AFE}" type="parTrans" cxnId="{F1D3EA59-A2FB-43E3-8936-0F821C7E4D7A}">
      <dgm:prSet/>
      <dgm:spPr/>
      <dgm:t>
        <a:bodyPr/>
        <a:lstStyle/>
        <a:p>
          <a:endParaRPr lang="en-IN"/>
        </a:p>
      </dgm:t>
    </dgm:pt>
    <dgm:pt modelId="{587CC3A2-C54B-46F2-9DE8-18BE8D245707}" type="sibTrans" cxnId="{F1D3EA59-A2FB-43E3-8936-0F821C7E4D7A}">
      <dgm:prSet/>
      <dgm:spPr/>
      <dgm:t>
        <a:bodyPr/>
        <a:lstStyle/>
        <a:p>
          <a:endParaRPr lang="en-IN"/>
        </a:p>
      </dgm:t>
    </dgm:pt>
    <dgm:pt modelId="{9B9C3977-6B02-43B0-A9D3-80E2564E6097}">
      <dgm:prSet phldrT="[Text]" phldr="1" custT="1"/>
      <dgm:spPr>
        <a:solidFill>
          <a:schemeClr val="bg1">
            <a:lumMod val="95000"/>
            <a:alpha val="90000"/>
          </a:schemeClr>
        </a:solidFill>
        <a:ln>
          <a:noFill/>
        </a:ln>
      </dgm:spPr>
      <dgm:t>
        <a:bodyPr/>
        <a:lstStyle/>
        <a:p>
          <a:endParaRPr lang="en-IN" sz="2000"/>
        </a:p>
      </dgm:t>
    </dgm:pt>
    <dgm:pt modelId="{AA0E4E2D-637F-41B1-A510-F20977C61336}" type="parTrans" cxnId="{24038785-AEE2-4058-8A86-4D1AE0D7273C}">
      <dgm:prSet/>
      <dgm:spPr/>
      <dgm:t>
        <a:bodyPr/>
        <a:lstStyle/>
        <a:p>
          <a:endParaRPr lang="en-IN"/>
        </a:p>
      </dgm:t>
    </dgm:pt>
    <dgm:pt modelId="{E7748AA1-08B5-4CCD-8E67-578733D5109C}" type="sibTrans" cxnId="{24038785-AEE2-4058-8A86-4D1AE0D7273C}">
      <dgm:prSet/>
      <dgm:spPr/>
      <dgm:t>
        <a:bodyPr/>
        <a:lstStyle/>
        <a:p>
          <a:endParaRPr lang="en-IN"/>
        </a:p>
      </dgm:t>
    </dgm:pt>
    <dgm:pt modelId="{E319C54D-63E8-4E52-9CB5-3977FC446057}">
      <dgm:prSet phldrT="[Text]" phldr="1"/>
      <dgm:spPr/>
      <dgm:t>
        <a:bodyPr/>
        <a:lstStyle/>
        <a:p>
          <a:endParaRPr lang="en-IN"/>
        </a:p>
      </dgm:t>
    </dgm:pt>
    <dgm:pt modelId="{F2FA8A30-9718-4A60-958A-9BF3C67B847A}" type="sibTrans" cxnId="{C62F5DDF-CBEA-42F3-AE02-D39C863420BF}">
      <dgm:prSet/>
      <dgm:spPr/>
      <dgm:t>
        <a:bodyPr/>
        <a:lstStyle/>
        <a:p>
          <a:endParaRPr lang="en-IN"/>
        </a:p>
      </dgm:t>
    </dgm:pt>
    <dgm:pt modelId="{2A2FFF0E-31EB-432C-BA3B-5EB6D118C313}" type="parTrans" cxnId="{C62F5DDF-CBEA-42F3-AE02-D39C863420BF}">
      <dgm:prSet/>
      <dgm:spPr/>
      <dgm:t>
        <a:bodyPr/>
        <a:lstStyle/>
        <a:p>
          <a:endParaRPr lang="en-IN"/>
        </a:p>
      </dgm:t>
    </dgm:pt>
    <dgm:pt modelId="{2C613CD2-D405-4BF5-8834-D25D4A845A1A}">
      <dgm:prSet custT="1"/>
      <dgm:spPr>
        <a:solidFill>
          <a:schemeClr val="bg1">
            <a:lumMod val="95000"/>
            <a:alpha val="90000"/>
          </a:schemeClr>
        </a:solidFill>
        <a:ln>
          <a:noFill/>
        </a:ln>
      </dgm:spPr>
      <dgm:t>
        <a:bodyPr/>
        <a:lstStyle/>
        <a:p>
          <a:r>
            <a:rPr lang="en-US" sz="2000"/>
            <a:t>[Text]</a:t>
          </a:r>
          <a:endParaRPr lang="en-IN" sz="2000"/>
        </a:p>
      </dgm:t>
    </dgm:pt>
    <dgm:pt modelId="{DD0DE184-B9ED-46D5-B826-FFF7367ECF1B}" type="parTrans" cxnId="{070C83B7-6774-496D-93FF-2DB1D61B331B}">
      <dgm:prSet/>
      <dgm:spPr/>
      <dgm:t>
        <a:bodyPr/>
        <a:lstStyle/>
        <a:p>
          <a:endParaRPr lang="en-IN"/>
        </a:p>
      </dgm:t>
    </dgm:pt>
    <dgm:pt modelId="{D8724B0D-9C77-4F8D-94ED-07808B390B5B}" type="sibTrans" cxnId="{070C83B7-6774-496D-93FF-2DB1D61B331B}">
      <dgm:prSet/>
      <dgm:spPr/>
      <dgm:t>
        <a:bodyPr/>
        <a:lstStyle/>
        <a:p>
          <a:endParaRPr lang="en-IN"/>
        </a:p>
      </dgm:t>
    </dgm:pt>
    <dgm:pt modelId="{E6A5B716-EEBC-407A-93B0-A40B167C32C0}">
      <dgm:prSet phldrT="[Text]" custT="1"/>
      <dgm:spPr>
        <a:solidFill>
          <a:schemeClr val="bg1">
            <a:lumMod val="95000"/>
            <a:alpha val="90000"/>
          </a:schemeClr>
        </a:solidFill>
        <a:ln>
          <a:noFill/>
        </a:ln>
      </dgm:spPr>
      <dgm:t>
        <a:bodyPr/>
        <a:lstStyle/>
        <a:p>
          <a:r>
            <a:rPr lang="en-US" sz="2000"/>
            <a:t>[Text] </a:t>
          </a:r>
          <a:endParaRPr lang="en-IN" sz="2000"/>
        </a:p>
      </dgm:t>
    </dgm:pt>
    <dgm:pt modelId="{98190E99-8726-43A6-AF16-894709545DE6}" type="parTrans" cxnId="{FC658250-A6FD-4205-AA49-5602577D8938}">
      <dgm:prSet/>
      <dgm:spPr/>
      <dgm:t>
        <a:bodyPr/>
        <a:lstStyle/>
        <a:p>
          <a:endParaRPr lang="en-IN"/>
        </a:p>
      </dgm:t>
    </dgm:pt>
    <dgm:pt modelId="{0027BD31-35A9-4990-9307-3CA6F37D69A4}" type="sibTrans" cxnId="{FC658250-A6FD-4205-AA49-5602577D8938}">
      <dgm:prSet/>
      <dgm:spPr/>
      <dgm:t>
        <a:bodyPr/>
        <a:lstStyle/>
        <a:p>
          <a:endParaRPr lang="en-IN"/>
        </a:p>
      </dgm:t>
    </dgm:pt>
    <dgm:pt modelId="{4BBFA842-E6AB-404A-8B72-EFBBA12D5F6D}" type="pres">
      <dgm:prSet presAssocID="{8AEE8D52-19D9-460C-AA82-4C2D74E3F28D}" presName="Name0" presStyleCnt="0">
        <dgm:presLayoutVars>
          <dgm:dir/>
          <dgm:animLvl val="lvl"/>
          <dgm:resizeHandles val="exact"/>
        </dgm:presLayoutVars>
      </dgm:prSet>
      <dgm:spPr/>
    </dgm:pt>
    <dgm:pt modelId="{ED778059-CA45-4B17-A479-4FA1BD68D879}" type="pres">
      <dgm:prSet presAssocID="{55901945-1291-44D1-B2B3-AA2C6782DDCE}" presName="composite" presStyleCnt="0"/>
      <dgm:spPr/>
    </dgm:pt>
    <dgm:pt modelId="{AFB08AC3-4239-4232-8D14-E3695B0B3F8C}" type="pres">
      <dgm:prSet presAssocID="{55901945-1291-44D1-B2B3-AA2C6782DDCE}" presName="parTx" presStyleLbl="alignNode1" presStyleIdx="0" presStyleCnt="4">
        <dgm:presLayoutVars>
          <dgm:chMax val="0"/>
          <dgm:chPref val="0"/>
          <dgm:bulletEnabled val="1"/>
        </dgm:presLayoutVars>
      </dgm:prSet>
      <dgm:spPr>
        <a:prstGeom prst="roundRect">
          <a:avLst/>
        </a:prstGeom>
      </dgm:spPr>
    </dgm:pt>
    <dgm:pt modelId="{492A52C1-D3C6-4A28-9EF4-2C46EC64D5AC}" type="pres">
      <dgm:prSet presAssocID="{55901945-1291-44D1-B2B3-AA2C6782DDCE}" presName="desTx" presStyleLbl="alignAccFollowNode1" presStyleIdx="0" presStyleCnt="4">
        <dgm:presLayoutVars>
          <dgm:bulletEnabled val="1"/>
        </dgm:presLayoutVars>
      </dgm:prSet>
      <dgm:spPr/>
    </dgm:pt>
    <dgm:pt modelId="{593E5810-F884-4749-9B6D-5166265F9B03}" type="pres">
      <dgm:prSet presAssocID="{1CB6AA17-7A41-4C9F-804C-195A85398A59}" presName="space" presStyleCnt="0"/>
      <dgm:spPr/>
    </dgm:pt>
    <dgm:pt modelId="{349F0F31-637C-480F-A025-EBA1D4A1268F}" type="pres">
      <dgm:prSet presAssocID="{DADA493D-B31C-44CF-AB7F-448EA952F621}" presName="composite" presStyleCnt="0"/>
      <dgm:spPr/>
    </dgm:pt>
    <dgm:pt modelId="{E8C7FAE9-C517-41F1-95C4-DA49DA02FB00}" type="pres">
      <dgm:prSet presAssocID="{DADA493D-B31C-44CF-AB7F-448EA952F621}" presName="parTx" presStyleLbl="alignNode1" presStyleIdx="1" presStyleCnt="4">
        <dgm:presLayoutVars>
          <dgm:chMax val="0"/>
          <dgm:chPref val="0"/>
          <dgm:bulletEnabled val="1"/>
        </dgm:presLayoutVars>
      </dgm:prSet>
      <dgm:spPr>
        <a:prstGeom prst="roundRect">
          <a:avLst/>
        </a:prstGeom>
      </dgm:spPr>
    </dgm:pt>
    <dgm:pt modelId="{E40056B6-E126-49A8-A2EF-10492FCBD7A1}" type="pres">
      <dgm:prSet presAssocID="{DADA493D-B31C-44CF-AB7F-448EA952F621}" presName="desTx" presStyleLbl="alignAccFollowNode1" presStyleIdx="1" presStyleCnt="4">
        <dgm:presLayoutVars>
          <dgm:bulletEnabled val="1"/>
        </dgm:presLayoutVars>
      </dgm:prSet>
      <dgm:spPr/>
    </dgm:pt>
    <dgm:pt modelId="{6F1D55BA-9D23-4D4E-91DC-3CE07AE7C7AE}" type="pres">
      <dgm:prSet presAssocID="{343C6F1B-6A39-448B-BB19-8C1D60385E99}" presName="space" presStyleCnt="0"/>
      <dgm:spPr/>
    </dgm:pt>
    <dgm:pt modelId="{57AB9EEE-47EA-43B8-86A8-36D730BD07C8}" type="pres">
      <dgm:prSet presAssocID="{AE3406ED-7D64-4C67-AD27-1A5DEB388ECA}" presName="composite" presStyleCnt="0"/>
      <dgm:spPr/>
    </dgm:pt>
    <dgm:pt modelId="{57948DC5-1211-4BBD-A7B0-2DA5B8063A70}" type="pres">
      <dgm:prSet presAssocID="{AE3406ED-7D64-4C67-AD27-1A5DEB388ECA}" presName="parTx" presStyleLbl="alignNode1" presStyleIdx="2" presStyleCnt="4">
        <dgm:presLayoutVars>
          <dgm:chMax val="0"/>
          <dgm:chPref val="0"/>
          <dgm:bulletEnabled val="1"/>
        </dgm:presLayoutVars>
      </dgm:prSet>
      <dgm:spPr>
        <a:prstGeom prst="roundRect">
          <a:avLst/>
        </a:prstGeom>
      </dgm:spPr>
    </dgm:pt>
    <dgm:pt modelId="{AAB4DDB7-6726-47DF-A04C-B2A4CE4F319E}" type="pres">
      <dgm:prSet presAssocID="{AE3406ED-7D64-4C67-AD27-1A5DEB388ECA}" presName="desTx" presStyleLbl="alignAccFollowNode1" presStyleIdx="2" presStyleCnt="4">
        <dgm:presLayoutVars>
          <dgm:bulletEnabled val="1"/>
        </dgm:presLayoutVars>
      </dgm:prSet>
      <dgm:spPr/>
    </dgm:pt>
    <dgm:pt modelId="{E0A4EF65-035C-4BB0-B02C-F62985E04E6F}" type="pres">
      <dgm:prSet presAssocID="{B8395032-8AC5-4A03-9DAD-D152560A47D4}" presName="space" presStyleCnt="0"/>
      <dgm:spPr/>
    </dgm:pt>
    <dgm:pt modelId="{4A559E59-6BE7-4280-A845-50D5BBDFD4D8}" type="pres">
      <dgm:prSet presAssocID="{E319C54D-63E8-4E52-9CB5-3977FC446057}" presName="composite" presStyleCnt="0"/>
      <dgm:spPr/>
    </dgm:pt>
    <dgm:pt modelId="{578485D4-EC31-492F-8B5E-0EAE6ED31967}" type="pres">
      <dgm:prSet presAssocID="{E319C54D-63E8-4E52-9CB5-3977FC446057}" presName="parTx" presStyleLbl="alignNode1" presStyleIdx="3" presStyleCnt="4">
        <dgm:presLayoutVars>
          <dgm:chMax val="0"/>
          <dgm:chPref val="0"/>
          <dgm:bulletEnabled val="1"/>
        </dgm:presLayoutVars>
      </dgm:prSet>
      <dgm:spPr>
        <a:prstGeom prst="roundRect">
          <a:avLst/>
        </a:prstGeom>
      </dgm:spPr>
    </dgm:pt>
    <dgm:pt modelId="{444E6658-9EFE-463B-99A2-A1F1F57A0595}" type="pres">
      <dgm:prSet presAssocID="{E319C54D-63E8-4E52-9CB5-3977FC446057}" presName="desTx" presStyleLbl="alignAccFollowNode1" presStyleIdx="3" presStyleCnt="4">
        <dgm:presLayoutVars>
          <dgm:bulletEnabled val="1"/>
        </dgm:presLayoutVars>
      </dgm:prSet>
      <dgm:spPr/>
    </dgm:pt>
  </dgm:ptLst>
  <dgm:cxnLst>
    <dgm:cxn modelId="{EFD10806-7936-499A-B5EC-92B598A397E3}" srcId="{8AEE8D52-19D9-460C-AA82-4C2D74E3F28D}" destId="{55901945-1291-44D1-B2B3-AA2C6782DDCE}" srcOrd="0" destOrd="0" parTransId="{BB7D66C8-F81A-4B37-A860-F5085F193280}" sibTransId="{1CB6AA17-7A41-4C9F-804C-195A85398A59}"/>
    <dgm:cxn modelId="{F27F1A1F-DDE9-48B6-9D01-22FC619173D5}" srcId="{DADA493D-B31C-44CF-AB7F-448EA952F621}" destId="{A5658417-C638-4A41-9433-54AE9CBB9DFF}" srcOrd="1" destOrd="0" parTransId="{1CE7E840-A410-4230-B8EA-8C9BD546C53A}" sibTransId="{2EBE4118-9EDA-4A1A-A8A7-B42E42CF6955}"/>
    <dgm:cxn modelId="{BBDB4431-D4CD-471D-979C-ED0DC7807053}" type="presOf" srcId="{3CAA0DA0-9A62-41A7-9633-174DA49E2821}" destId="{492A52C1-D3C6-4A28-9EF4-2C46EC64D5AC}" srcOrd="0" destOrd="0" presId="urn:microsoft.com/office/officeart/2005/8/layout/hList1"/>
    <dgm:cxn modelId="{CC335B37-9EE9-4FDE-A485-CE32F73D753A}" srcId="{55901945-1291-44D1-B2B3-AA2C6782DDCE}" destId="{9F0EFCF7-2AED-41B8-99F3-930DDBD932A1}" srcOrd="1" destOrd="0" parTransId="{9897F55F-C8DC-4B5E-81F7-BA967B77B58D}" sibTransId="{E24114CA-6FA9-44CF-9B19-DDF1F2A8710E}"/>
    <dgm:cxn modelId="{260CBA39-8FB3-4337-8237-0BA0DC8E4656}" srcId="{8AEE8D52-19D9-460C-AA82-4C2D74E3F28D}" destId="{DADA493D-B31C-44CF-AB7F-448EA952F621}" srcOrd="1" destOrd="0" parTransId="{19162E1B-E173-459A-83BB-CFBE33E19EA3}" sibTransId="{343C6F1B-6A39-448B-BB19-8C1D60385E99}"/>
    <dgm:cxn modelId="{0DB3E25B-D958-4728-9F64-6DCE6070584F}" type="presOf" srcId="{A5658417-C638-4A41-9433-54AE9CBB9DFF}" destId="{E40056B6-E126-49A8-A2EF-10492FCBD7A1}" srcOrd="0" destOrd="1" presId="urn:microsoft.com/office/officeart/2005/8/layout/hList1"/>
    <dgm:cxn modelId="{B72D2764-8881-4811-9993-7AB30D527C0E}" srcId="{55901945-1291-44D1-B2B3-AA2C6782DDCE}" destId="{3CAA0DA0-9A62-41A7-9633-174DA49E2821}" srcOrd="0" destOrd="0" parTransId="{CE1E9ABB-6623-4769-ACA1-D0F10944AF8C}" sibTransId="{85F6EC0F-C93E-4348-93B0-01BD25884FE5}"/>
    <dgm:cxn modelId="{BE52F644-03CC-423B-82A6-7E79B774B003}" type="presOf" srcId="{12A4838C-6898-46A8-9256-36554D4179D3}" destId="{E40056B6-E126-49A8-A2EF-10492FCBD7A1}" srcOrd="0" destOrd="0" presId="urn:microsoft.com/office/officeart/2005/8/layout/hList1"/>
    <dgm:cxn modelId="{15FFFA6B-09D8-4384-93D2-D744F4608E3A}" type="presOf" srcId="{9B9C3977-6B02-43B0-A9D3-80E2564E6097}" destId="{AAB4DDB7-6726-47DF-A04C-B2A4CE4F319E}" srcOrd="0" destOrd="1" presId="urn:microsoft.com/office/officeart/2005/8/layout/hList1"/>
    <dgm:cxn modelId="{FC658250-A6FD-4205-AA49-5602577D8938}" srcId="{E319C54D-63E8-4E52-9CB5-3977FC446057}" destId="{E6A5B716-EEBC-407A-93B0-A40B167C32C0}" srcOrd="1" destOrd="0" parTransId="{98190E99-8726-43A6-AF16-894709545DE6}" sibTransId="{0027BD31-35A9-4990-9307-3CA6F37D69A4}"/>
    <dgm:cxn modelId="{705DDC73-FE03-4ACB-BB68-820E40227038}" type="presOf" srcId="{9F0EFCF7-2AED-41B8-99F3-930DDBD932A1}" destId="{492A52C1-D3C6-4A28-9EF4-2C46EC64D5AC}" srcOrd="0" destOrd="1" presId="urn:microsoft.com/office/officeart/2005/8/layout/hList1"/>
    <dgm:cxn modelId="{31D89B75-EC02-4199-A402-AB8793430F40}" type="presOf" srcId="{2C613CD2-D405-4BF5-8834-D25D4A845A1A}" destId="{444E6658-9EFE-463B-99A2-A1F1F57A0595}" srcOrd="0" destOrd="0" presId="urn:microsoft.com/office/officeart/2005/8/layout/hList1"/>
    <dgm:cxn modelId="{66E64357-EC19-4BE5-93E8-AD0B08638246}" type="presOf" srcId="{AE3406ED-7D64-4C67-AD27-1A5DEB388ECA}" destId="{57948DC5-1211-4BBD-A7B0-2DA5B8063A70}" srcOrd="0" destOrd="0" presId="urn:microsoft.com/office/officeart/2005/8/layout/hList1"/>
    <dgm:cxn modelId="{F1D3EA59-A2FB-43E3-8936-0F821C7E4D7A}" srcId="{AE3406ED-7D64-4C67-AD27-1A5DEB388ECA}" destId="{26898616-D575-44A1-B7DB-6E7B8360338E}" srcOrd="0" destOrd="0" parTransId="{F19E423B-4505-4916-8A2F-8238D0407AFE}" sibTransId="{587CC3A2-C54B-46F2-9DE8-18BE8D245707}"/>
    <dgm:cxn modelId="{F4725C7A-B2FB-4939-9ABC-6206B93B34F3}" type="presOf" srcId="{26898616-D575-44A1-B7DB-6E7B8360338E}" destId="{AAB4DDB7-6726-47DF-A04C-B2A4CE4F319E}" srcOrd="0" destOrd="0" presId="urn:microsoft.com/office/officeart/2005/8/layout/hList1"/>
    <dgm:cxn modelId="{24038785-AEE2-4058-8A86-4D1AE0D7273C}" srcId="{AE3406ED-7D64-4C67-AD27-1A5DEB388ECA}" destId="{9B9C3977-6B02-43B0-A9D3-80E2564E6097}" srcOrd="1" destOrd="0" parTransId="{AA0E4E2D-637F-41B1-A510-F20977C61336}" sibTransId="{E7748AA1-08B5-4CCD-8E67-578733D5109C}"/>
    <dgm:cxn modelId="{070C83B7-6774-496D-93FF-2DB1D61B331B}" srcId="{E319C54D-63E8-4E52-9CB5-3977FC446057}" destId="{2C613CD2-D405-4BF5-8834-D25D4A845A1A}" srcOrd="0" destOrd="0" parTransId="{DD0DE184-B9ED-46D5-B826-FFF7367ECF1B}" sibTransId="{D8724B0D-9C77-4F8D-94ED-07808B390B5B}"/>
    <dgm:cxn modelId="{B9FC8DC8-0B76-4019-8D1E-7700695211D5}" type="presOf" srcId="{E6A5B716-EEBC-407A-93B0-A40B167C32C0}" destId="{444E6658-9EFE-463B-99A2-A1F1F57A0595}" srcOrd="0" destOrd="1" presId="urn:microsoft.com/office/officeart/2005/8/layout/hList1"/>
    <dgm:cxn modelId="{6D3078C9-5E94-4FC3-98BE-E622C313CA3C}" type="presOf" srcId="{8AEE8D52-19D9-460C-AA82-4C2D74E3F28D}" destId="{4BBFA842-E6AB-404A-8B72-EFBBA12D5F6D}" srcOrd="0" destOrd="0" presId="urn:microsoft.com/office/officeart/2005/8/layout/hList1"/>
    <dgm:cxn modelId="{E10B27D7-83E5-4F71-ABA4-9497B35471A2}" type="presOf" srcId="{E319C54D-63E8-4E52-9CB5-3977FC446057}" destId="{578485D4-EC31-492F-8B5E-0EAE6ED31967}" srcOrd="0" destOrd="0" presId="urn:microsoft.com/office/officeart/2005/8/layout/hList1"/>
    <dgm:cxn modelId="{C62F5DDF-CBEA-42F3-AE02-D39C863420BF}" srcId="{8AEE8D52-19D9-460C-AA82-4C2D74E3F28D}" destId="{E319C54D-63E8-4E52-9CB5-3977FC446057}" srcOrd="3" destOrd="0" parTransId="{2A2FFF0E-31EB-432C-BA3B-5EB6D118C313}" sibTransId="{F2FA8A30-9718-4A60-958A-9BF3C67B847A}"/>
    <dgm:cxn modelId="{54115BE0-E47D-425E-A6A1-5C11FC547884}" type="presOf" srcId="{55901945-1291-44D1-B2B3-AA2C6782DDCE}" destId="{AFB08AC3-4239-4232-8D14-E3695B0B3F8C}" srcOrd="0" destOrd="0" presId="urn:microsoft.com/office/officeart/2005/8/layout/hList1"/>
    <dgm:cxn modelId="{6B3A59E9-12BB-4921-95B5-0655EBC611A3}" srcId="{8AEE8D52-19D9-460C-AA82-4C2D74E3F28D}" destId="{AE3406ED-7D64-4C67-AD27-1A5DEB388ECA}" srcOrd="2" destOrd="0" parTransId="{D09F9D48-5302-4F55-AE1B-D3983991F5F3}" sibTransId="{B8395032-8AC5-4A03-9DAD-D152560A47D4}"/>
    <dgm:cxn modelId="{59DC23EC-A31B-40B4-9D35-20204BBAC6B9}" srcId="{DADA493D-B31C-44CF-AB7F-448EA952F621}" destId="{12A4838C-6898-46A8-9256-36554D4179D3}" srcOrd="0" destOrd="0" parTransId="{48A04EA2-D945-43A2-B071-6FBC5F7900B7}" sibTransId="{B7DA7AB8-F927-4675-B0B4-7E57242D1219}"/>
    <dgm:cxn modelId="{08E939FF-766D-41F0-9DE2-D45C18774990}" type="presOf" srcId="{DADA493D-B31C-44CF-AB7F-448EA952F621}" destId="{E8C7FAE9-C517-41F1-95C4-DA49DA02FB00}" srcOrd="0" destOrd="0" presId="urn:microsoft.com/office/officeart/2005/8/layout/hList1"/>
    <dgm:cxn modelId="{B6CC1C35-FCAC-44F3-A99B-DDBC454DD77A}" type="presParOf" srcId="{4BBFA842-E6AB-404A-8B72-EFBBA12D5F6D}" destId="{ED778059-CA45-4B17-A479-4FA1BD68D879}" srcOrd="0" destOrd="0" presId="urn:microsoft.com/office/officeart/2005/8/layout/hList1"/>
    <dgm:cxn modelId="{57683FFF-0989-4C54-8147-3D4A47CBFD99}" type="presParOf" srcId="{ED778059-CA45-4B17-A479-4FA1BD68D879}" destId="{AFB08AC3-4239-4232-8D14-E3695B0B3F8C}" srcOrd="0" destOrd="0" presId="urn:microsoft.com/office/officeart/2005/8/layout/hList1"/>
    <dgm:cxn modelId="{7E2BC4B7-1BED-4012-9520-06324D7B9077}" type="presParOf" srcId="{ED778059-CA45-4B17-A479-4FA1BD68D879}" destId="{492A52C1-D3C6-4A28-9EF4-2C46EC64D5AC}" srcOrd="1" destOrd="0" presId="urn:microsoft.com/office/officeart/2005/8/layout/hList1"/>
    <dgm:cxn modelId="{1061E217-E7EE-4FA8-B759-6452B6F6A6F2}" type="presParOf" srcId="{4BBFA842-E6AB-404A-8B72-EFBBA12D5F6D}" destId="{593E5810-F884-4749-9B6D-5166265F9B03}" srcOrd="1" destOrd="0" presId="urn:microsoft.com/office/officeart/2005/8/layout/hList1"/>
    <dgm:cxn modelId="{B6E30545-CA6F-4915-AC67-97F147DEF867}" type="presParOf" srcId="{4BBFA842-E6AB-404A-8B72-EFBBA12D5F6D}" destId="{349F0F31-637C-480F-A025-EBA1D4A1268F}" srcOrd="2" destOrd="0" presId="urn:microsoft.com/office/officeart/2005/8/layout/hList1"/>
    <dgm:cxn modelId="{944C8270-1C76-4587-8E3C-8087F8716564}" type="presParOf" srcId="{349F0F31-637C-480F-A025-EBA1D4A1268F}" destId="{E8C7FAE9-C517-41F1-95C4-DA49DA02FB00}" srcOrd="0" destOrd="0" presId="urn:microsoft.com/office/officeart/2005/8/layout/hList1"/>
    <dgm:cxn modelId="{2EAB7449-8008-482A-8491-CCAC16E69220}" type="presParOf" srcId="{349F0F31-637C-480F-A025-EBA1D4A1268F}" destId="{E40056B6-E126-49A8-A2EF-10492FCBD7A1}" srcOrd="1" destOrd="0" presId="urn:microsoft.com/office/officeart/2005/8/layout/hList1"/>
    <dgm:cxn modelId="{BCCBE5C8-89DD-4650-B6E2-5B0E7655789E}" type="presParOf" srcId="{4BBFA842-E6AB-404A-8B72-EFBBA12D5F6D}" destId="{6F1D55BA-9D23-4D4E-91DC-3CE07AE7C7AE}" srcOrd="3" destOrd="0" presId="urn:microsoft.com/office/officeart/2005/8/layout/hList1"/>
    <dgm:cxn modelId="{6F15B8AD-41A8-4FF2-92A2-84416A70A931}" type="presParOf" srcId="{4BBFA842-E6AB-404A-8B72-EFBBA12D5F6D}" destId="{57AB9EEE-47EA-43B8-86A8-36D730BD07C8}" srcOrd="4" destOrd="0" presId="urn:microsoft.com/office/officeart/2005/8/layout/hList1"/>
    <dgm:cxn modelId="{98F93FBC-03BF-48EB-9DD9-AD463569624B}" type="presParOf" srcId="{57AB9EEE-47EA-43B8-86A8-36D730BD07C8}" destId="{57948DC5-1211-4BBD-A7B0-2DA5B8063A70}" srcOrd="0" destOrd="0" presId="urn:microsoft.com/office/officeart/2005/8/layout/hList1"/>
    <dgm:cxn modelId="{E0759600-DEBE-4901-B8FB-85BF957CC96A}" type="presParOf" srcId="{57AB9EEE-47EA-43B8-86A8-36D730BD07C8}" destId="{AAB4DDB7-6726-47DF-A04C-B2A4CE4F319E}" srcOrd="1" destOrd="0" presId="urn:microsoft.com/office/officeart/2005/8/layout/hList1"/>
    <dgm:cxn modelId="{AD4FDE6C-7571-4887-ADA3-64C13789B753}" type="presParOf" srcId="{4BBFA842-E6AB-404A-8B72-EFBBA12D5F6D}" destId="{E0A4EF65-035C-4BB0-B02C-F62985E04E6F}" srcOrd="5" destOrd="0" presId="urn:microsoft.com/office/officeart/2005/8/layout/hList1"/>
    <dgm:cxn modelId="{FA9281A7-6D1D-46E3-BB97-6AB0400542DA}" type="presParOf" srcId="{4BBFA842-E6AB-404A-8B72-EFBBA12D5F6D}" destId="{4A559E59-6BE7-4280-A845-50D5BBDFD4D8}" srcOrd="6" destOrd="0" presId="urn:microsoft.com/office/officeart/2005/8/layout/hList1"/>
    <dgm:cxn modelId="{2645F6D9-5B35-4DD5-82E5-C1048978B84D}" type="presParOf" srcId="{4A559E59-6BE7-4280-A845-50D5BBDFD4D8}" destId="{578485D4-EC31-492F-8B5E-0EAE6ED31967}" srcOrd="0" destOrd="0" presId="urn:microsoft.com/office/officeart/2005/8/layout/hList1"/>
    <dgm:cxn modelId="{E2625169-BE69-4728-870F-6049977DAE64}" type="presParOf" srcId="{4A559E59-6BE7-4280-A845-50D5BBDFD4D8}" destId="{444E6658-9EFE-463B-99A2-A1F1F57A059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F130C-D7AD-4E54-826B-B8689650440F}">
      <dsp:nvSpPr>
        <dsp:cNvPr id="0" name=""/>
        <dsp:cNvSpPr/>
      </dsp:nvSpPr>
      <dsp:spPr>
        <a:xfrm>
          <a:off x="3246437" y="534"/>
          <a:ext cx="1635124" cy="163512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3485895" y="239992"/>
        <a:ext cx="1156208" cy="1156208"/>
      </dsp:txXfrm>
    </dsp:sp>
    <dsp:sp modelId="{81DD21E9-002C-483D-8210-F7EA42F9B7AA}">
      <dsp:nvSpPr>
        <dsp:cNvPr id="0" name=""/>
        <dsp:cNvSpPr/>
      </dsp:nvSpPr>
      <dsp:spPr>
        <a:xfrm rot="2160000">
          <a:off x="4830234" y="1257302"/>
          <a:ext cx="436123" cy="551854"/>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842728" y="1329221"/>
        <a:ext cx="305286" cy="331112"/>
      </dsp:txXfrm>
    </dsp:sp>
    <dsp:sp modelId="{FEF5E9BD-4EF5-4AC3-8EB4-EFBD2DC7729A}">
      <dsp:nvSpPr>
        <dsp:cNvPr id="0" name=""/>
        <dsp:cNvSpPr/>
      </dsp:nvSpPr>
      <dsp:spPr>
        <a:xfrm>
          <a:off x="5235001" y="1445310"/>
          <a:ext cx="1635124" cy="163512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5474459" y="1684768"/>
        <a:ext cx="1156208" cy="1156208"/>
      </dsp:txXfrm>
    </dsp:sp>
    <dsp:sp modelId="{92783911-1998-43C4-AF4F-C9B6FB773C1F}">
      <dsp:nvSpPr>
        <dsp:cNvPr id="0" name=""/>
        <dsp:cNvSpPr/>
      </dsp:nvSpPr>
      <dsp:spPr>
        <a:xfrm rot="6480000">
          <a:off x="5458534" y="3144055"/>
          <a:ext cx="436123" cy="551854"/>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5544168" y="3192209"/>
        <a:ext cx="305286" cy="331112"/>
      </dsp:txXfrm>
    </dsp:sp>
    <dsp:sp modelId="{BBDECAE5-080B-4478-8FE9-2317564DF9C6}">
      <dsp:nvSpPr>
        <dsp:cNvPr id="0" name=""/>
        <dsp:cNvSpPr/>
      </dsp:nvSpPr>
      <dsp:spPr>
        <a:xfrm>
          <a:off x="4475437" y="3783007"/>
          <a:ext cx="1635124" cy="1635124"/>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4714895" y="4022465"/>
        <a:ext cx="1156208" cy="1156208"/>
      </dsp:txXfrm>
    </dsp:sp>
    <dsp:sp modelId="{41CB2FF4-3DDC-4F89-9D76-3A153FEA623B}">
      <dsp:nvSpPr>
        <dsp:cNvPr id="0" name=""/>
        <dsp:cNvSpPr/>
      </dsp:nvSpPr>
      <dsp:spPr>
        <a:xfrm rot="10800000">
          <a:off x="3858281" y="4324642"/>
          <a:ext cx="436123" cy="551854"/>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3989118" y="4435013"/>
        <a:ext cx="305286" cy="331112"/>
      </dsp:txXfrm>
    </dsp:sp>
    <dsp:sp modelId="{48D3ABAF-A0BB-4E95-9580-470AA725980C}">
      <dsp:nvSpPr>
        <dsp:cNvPr id="0" name=""/>
        <dsp:cNvSpPr/>
      </dsp:nvSpPr>
      <dsp:spPr>
        <a:xfrm>
          <a:off x="2017437" y="3783007"/>
          <a:ext cx="1635124" cy="163512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2256895" y="4022465"/>
        <a:ext cx="1156208" cy="1156208"/>
      </dsp:txXfrm>
    </dsp:sp>
    <dsp:sp modelId="{D8C8A86C-CF71-4546-948E-942DAD8B0B7A}">
      <dsp:nvSpPr>
        <dsp:cNvPr id="0" name=""/>
        <dsp:cNvSpPr/>
      </dsp:nvSpPr>
      <dsp:spPr>
        <a:xfrm rot="15120000">
          <a:off x="2240970" y="3167533"/>
          <a:ext cx="436123" cy="551854"/>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2326604" y="3340121"/>
        <a:ext cx="305286" cy="331112"/>
      </dsp:txXfrm>
    </dsp:sp>
    <dsp:sp modelId="{E1FA9E3E-EB27-4B62-876A-EC8C3A1F97F6}">
      <dsp:nvSpPr>
        <dsp:cNvPr id="0" name=""/>
        <dsp:cNvSpPr/>
      </dsp:nvSpPr>
      <dsp:spPr>
        <a:xfrm>
          <a:off x="1257873" y="1445310"/>
          <a:ext cx="1635124" cy="1635124"/>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1497331" y="1684768"/>
        <a:ext cx="1156208" cy="1156208"/>
      </dsp:txXfrm>
    </dsp:sp>
    <dsp:sp modelId="{EE207C8B-CFC2-499B-81D5-327CFC6C952F}">
      <dsp:nvSpPr>
        <dsp:cNvPr id="0" name=""/>
        <dsp:cNvSpPr/>
      </dsp:nvSpPr>
      <dsp:spPr>
        <a:xfrm rot="19440000">
          <a:off x="2841670" y="1271812"/>
          <a:ext cx="436123" cy="551854"/>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2854164" y="1420635"/>
        <a:ext cx="305286" cy="3311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F9F68-346E-45BE-AB7D-019819025396}">
      <dsp:nvSpPr>
        <dsp:cNvPr id="0" name=""/>
        <dsp:cNvSpPr/>
      </dsp:nvSpPr>
      <dsp:spPr>
        <a:xfrm>
          <a:off x="3628212" y="293138"/>
          <a:ext cx="4480878" cy="5393090"/>
        </a:xfrm>
        <a:prstGeom prst="quadArrow">
          <a:avLst>
            <a:gd name="adj1" fmla="val 2000"/>
            <a:gd name="adj2" fmla="val 4000"/>
            <a:gd name="adj3" fmla="val 5000"/>
          </a:avLst>
        </a:prstGeom>
        <a:solidFill>
          <a:sysClr val="window" lastClr="FFFFFF">
            <a:lumMod val="95000"/>
          </a:sysClr>
        </a:solidFill>
        <a:ln>
          <a:noFill/>
        </a:ln>
        <a:effectLst/>
      </dsp:spPr>
      <dsp:style>
        <a:lnRef idx="0">
          <a:scrgbClr r="0" g="0" b="0"/>
        </a:lnRef>
        <a:fillRef idx="1">
          <a:scrgbClr r="0" g="0" b="0"/>
        </a:fillRef>
        <a:effectRef idx="0">
          <a:scrgbClr r="0" g="0" b="0"/>
        </a:effectRef>
        <a:fontRef idx="minor"/>
      </dsp:style>
    </dsp:sp>
    <dsp:sp modelId="{5D230FFF-77B7-4095-AB84-3CA8236DCB59}">
      <dsp:nvSpPr>
        <dsp:cNvPr id="0" name=""/>
        <dsp:cNvSpPr/>
      </dsp:nvSpPr>
      <dsp:spPr>
        <a:xfrm>
          <a:off x="3267626" y="388658"/>
          <a:ext cx="2391747" cy="2391747"/>
        </a:xfrm>
        <a:prstGeom prst="roundRect">
          <a:avLst/>
        </a:prstGeom>
        <a:solidFill>
          <a:sysClr val="window" lastClr="FFFFFF">
            <a:lumMod val="95000"/>
          </a:sysClr>
        </a:solidFill>
        <a:ln w="38100" cap="flat" cmpd="sng" algn="ctr">
          <a:solidFill>
            <a:srgbClr val="2D236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rgbClr val="000000"/>
              </a:solidFill>
              <a:latin typeface="Century Gothic" panose="020B0502020202020204" pitchFamily="34" charset="0"/>
              <a:ea typeface="+mn-ea"/>
              <a:cs typeface="+mn-cs"/>
            </a:rPr>
            <a:t>Type headline text</a:t>
          </a:r>
        </a:p>
        <a:p>
          <a:pPr marL="171450" lvl="1" indent="-171450" algn="l" defTabSz="533400">
            <a:lnSpc>
              <a:spcPct val="90000"/>
            </a:lnSpc>
            <a:spcBef>
              <a:spcPct val="0"/>
            </a:spcBef>
            <a:spcAft>
              <a:spcPct val="15000"/>
            </a:spcAft>
            <a:buChar char="•"/>
          </a:pPr>
          <a:r>
            <a:rPr lang="en-US" sz="1200" kern="1200">
              <a:solidFill>
                <a:srgbClr val="000000"/>
              </a:solidFill>
              <a:latin typeface="Century Gothic" panose="020B0502020202020204" pitchFamily="34" charset="0"/>
              <a:ea typeface="+mn-ea"/>
              <a:cs typeface="+mn-cs"/>
            </a:rPr>
            <a:t>Type text</a:t>
          </a:r>
          <a:endParaRPr lang="en-US" sz="1200" kern="1200">
            <a:solidFill>
              <a:sysClr val="window" lastClr="FFFFFF"/>
            </a:solidFill>
            <a:latin typeface="Century Gothic"/>
            <a:ea typeface="+mn-ea"/>
            <a:cs typeface="+mn-cs"/>
          </a:endParaRPr>
        </a:p>
      </dsp:txBody>
      <dsp:txXfrm>
        <a:off x="3384381" y="505413"/>
        <a:ext cx="2158237" cy="2158237"/>
      </dsp:txXfrm>
    </dsp:sp>
    <dsp:sp modelId="{6473DF35-0BA7-48CF-B9F1-06DB52AAC9BE}">
      <dsp:nvSpPr>
        <dsp:cNvPr id="0" name=""/>
        <dsp:cNvSpPr/>
      </dsp:nvSpPr>
      <dsp:spPr>
        <a:xfrm>
          <a:off x="6077929" y="388658"/>
          <a:ext cx="2391747" cy="2391747"/>
        </a:xfrm>
        <a:prstGeom prst="roundRect">
          <a:avLst/>
        </a:prstGeom>
        <a:solidFill>
          <a:sysClr val="window" lastClr="FFFFFF">
            <a:lumMod val="95000"/>
          </a:sysClr>
        </a:solidFill>
        <a:ln w="38100" cap="flat" cmpd="sng" algn="ctr">
          <a:solidFill>
            <a:srgbClr val="918AA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rgbClr val="000000"/>
              </a:solidFill>
              <a:latin typeface="Century Gothic" panose="020B0502020202020204" pitchFamily="34" charset="0"/>
              <a:ea typeface="+mn-ea"/>
              <a:cs typeface="+mn-cs"/>
            </a:rPr>
            <a:t>Type headline text</a:t>
          </a:r>
        </a:p>
        <a:p>
          <a:pPr marL="171450" lvl="1" indent="-171450" algn="l" defTabSz="533400">
            <a:lnSpc>
              <a:spcPct val="90000"/>
            </a:lnSpc>
            <a:spcBef>
              <a:spcPct val="0"/>
            </a:spcBef>
            <a:spcAft>
              <a:spcPct val="15000"/>
            </a:spcAft>
            <a:buChar char="•"/>
          </a:pPr>
          <a:r>
            <a:rPr lang="en-US" sz="1200" b="0" kern="1200">
              <a:solidFill>
                <a:srgbClr val="000000"/>
              </a:solidFill>
              <a:latin typeface="Century Gothic" panose="020B0502020202020204" pitchFamily="34" charset="0"/>
              <a:ea typeface="+mn-ea"/>
              <a:cs typeface="+mn-cs"/>
            </a:rPr>
            <a:t>Type text</a:t>
          </a:r>
          <a:endParaRPr lang="en-US" sz="1200" kern="1200">
            <a:solidFill>
              <a:sysClr val="window" lastClr="FFFFFF"/>
            </a:solidFill>
            <a:latin typeface="Century Gothic"/>
            <a:ea typeface="+mn-ea"/>
            <a:cs typeface="+mn-cs"/>
          </a:endParaRPr>
        </a:p>
      </dsp:txBody>
      <dsp:txXfrm>
        <a:off x="6194684" y="505413"/>
        <a:ext cx="2158237" cy="2158237"/>
      </dsp:txXfrm>
    </dsp:sp>
    <dsp:sp modelId="{3E8DF074-C3CC-474D-B5DB-F55515C6A5C2}">
      <dsp:nvSpPr>
        <dsp:cNvPr id="0" name=""/>
        <dsp:cNvSpPr/>
      </dsp:nvSpPr>
      <dsp:spPr>
        <a:xfrm>
          <a:off x="3267626" y="3198961"/>
          <a:ext cx="2391747" cy="2391747"/>
        </a:xfrm>
        <a:prstGeom prst="roundRect">
          <a:avLst/>
        </a:prstGeom>
        <a:solidFill>
          <a:sysClr val="window" lastClr="FFFFFF">
            <a:lumMod val="95000"/>
          </a:sysClr>
        </a:solidFill>
        <a:ln w="38100" cap="flat" cmpd="sng" algn="ctr">
          <a:solidFill>
            <a:srgbClr val="F591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rgbClr val="000000"/>
              </a:solidFill>
              <a:latin typeface="Century Gothic" panose="020B0502020202020204" pitchFamily="34" charset="0"/>
              <a:ea typeface="+mn-ea"/>
              <a:cs typeface="+mn-cs"/>
            </a:rPr>
            <a:t>Type headline text</a:t>
          </a:r>
        </a:p>
        <a:p>
          <a:pPr marL="171450" lvl="1" indent="-171450" algn="l" defTabSz="533400">
            <a:lnSpc>
              <a:spcPct val="90000"/>
            </a:lnSpc>
            <a:spcBef>
              <a:spcPct val="0"/>
            </a:spcBef>
            <a:spcAft>
              <a:spcPct val="15000"/>
            </a:spcAft>
            <a:buChar char="•"/>
          </a:pPr>
          <a:r>
            <a:rPr lang="en-US" sz="1200" kern="1200">
              <a:solidFill>
                <a:srgbClr val="000000"/>
              </a:solidFill>
              <a:latin typeface="Century Gothic" panose="020B0502020202020204" pitchFamily="34" charset="0"/>
              <a:ea typeface="+mn-ea"/>
              <a:cs typeface="+mn-cs"/>
            </a:rPr>
            <a:t>Type text</a:t>
          </a:r>
          <a:endParaRPr lang="en-US" sz="1200" kern="1200">
            <a:solidFill>
              <a:sysClr val="window" lastClr="FFFFFF"/>
            </a:solidFill>
            <a:latin typeface="Century Gothic"/>
            <a:ea typeface="+mn-ea"/>
            <a:cs typeface="+mn-cs"/>
          </a:endParaRPr>
        </a:p>
      </dsp:txBody>
      <dsp:txXfrm>
        <a:off x="3384381" y="3315716"/>
        <a:ext cx="2158237" cy="2158237"/>
      </dsp:txXfrm>
    </dsp:sp>
    <dsp:sp modelId="{28E9F8BC-4CED-4033-A776-90B65DB4D033}">
      <dsp:nvSpPr>
        <dsp:cNvPr id="0" name=""/>
        <dsp:cNvSpPr/>
      </dsp:nvSpPr>
      <dsp:spPr>
        <a:xfrm>
          <a:off x="6077929" y="3198961"/>
          <a:ext cx="2391747" cy="2391747"/>
        </a:xfrm>
        <a:prstGeom prst="roundRect">
          <a:avLst/>
        </a:prstGeom>
        <a:solidFill>
          <a:sysClr val="window" lastClr="FFFFFF">
            <a:lumMod val="95000"/>
          </a:sysClr>
        </a:solidFill>
        <a:ln w="38100" cap="flat" cmpd="sng" algn="ctr">
          <a:solidFill>
            <a:srgbClr val="F05F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rgbClr val="000000"/>
              </a:solidFill>
              <a:latin typeface="Century Gothic" panose="020B0502020202020204" pitchFamily="34" charset="0"/>
              <a:ea typeface="+mn-ea"/>
              <a:cs typeface="+mn-cs"/>
            </a:rPr>
            <a:t>Type headline text</a:t>
          </a:r>
        </a:p>
        <a:p>
          <a:pPr marL="171450" lvl="1" indent="-171450" algn="l" defTabSz="533400">
            <a:lnSpc>
              <a:spcPct val="90000"/>
            </a:lnSpc>
            <a:spcBef>
              <a:spcPct val="0"/>
            </a:spcBef>
            <a:spcAft>
              <a:spcPct val="15000"/>
            </a:spcAft>
            <a:buChar char="•"/>
          </a:pPr>
          <a:r>
            <a:rPr lang="en-US" sz="1200" kern="1200">
              <a:solidFill>
                <a:srgbClr val="000000"/>
              </a:solidFill>
              <a:latin typeface="Century Gothic" panose="020B0502020202020204" pitchFamily="34" charset="0"/>
              <a:ea typeface="+mn-ea"/>
              <a:cs typeface="+mn-cs"/>
            </a:rPr>
            <a:t>Type text</a:t>
          </a:r>
          <a:endParaRPr lang="en-US" sz="1200" kern="1200">
            <a:solidFill>
              <a:sysClr val="window" lastClr="FFFFFF"/>
            </a:solidFill>
            <a:latin typeface="Century Gothic"/>
            <a:ea typeface="+mn-ea"/>
            <a:cs typeface="+mn-cs"/>
          </a:endParaRPr>
        </a:p>
      </dsp:txBody>
      <dsp:txXfrm>
        <a:off x="6194684" y="3315716"/>
        <a:ext cx="2158237" cy="2158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7CA8-E20C-49FD-85CE-2C86B41E6006}">
      <dsp:nvSpPr>
        <dsp:cNvPr id="0" name=""/>
        <dsp:cNvSpPr/>
      </dsp:nvSpPr>
      <dsp:spPr>
        <a:xfrm rot="5400000">
          <a:off x="538232" y="2876248"/>
          <a:ext cx="1603705" cy="2668530"/>
        </a:xfrm>
        <a:prstGeom prst="corner">
          <a:avLst>
            <a:gd name="adj1" fmla="val 16120"/>
            <a:gd name="adj2" fmla="val 16110"/>
          </a:avLst>
        </a:prstGeom>
        <a:solidFill>
          <a:srgbClr val="918AA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2D9354-4B6F-4427-9047-C3B9CAD2C9BF}">
      <dsp:nvSpPr>
        <dsp:cNvPr id="0" name=""/>
        <dsp:cNvSpPr/>
      </dsp:nvSpPr>
      <dsp:spPr>
        <a:xfrm>
          <a:off x="270534" y="3673564"/>
          <a:ext cx="2409164" cy="21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solidFill>
                <a:srgbClr val="000000">
                  <a:hueOff val="0"/>
                  <a:satOff val="0"/>
                  <a:lumOff val="0"/>
                  <a:alphaOff val="0"/>
                </a:srgbClr>
              </a:solidFill>
              <a:latin typeface="Century Gothic" panose="020B0502020202020204" pitchFamily="34" charset="0"/>
              <a:ea typeface="+mn-ea"/>
              <a:cs typeface="+mn-cs"/>
            </a:rPr>
            <a:t>Type headline</a:t>
          </a:r>
          <a:endParaRPr lang="en-US" sz="1600" kern="1200">
            <a:solidFill>
              <a:srgbClr val="000000">
                <a:hueOff val="0"/>
                <a:satOff val="0"/>
                <a:lumOff val="0"/>
                <a:alphaOff val="0"/>
              </a:srgbClr>
            </a:solidFill>
            <a:latin typeface="Century Gothic" panose="020B0502020202020204" pitchFamily="34" charset="0"/>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Century Gothic" panose="020B0502020202020204" pitchFamily="34" charset="0"/>
              <a:ea typeface="+mn-ea"/>
              <a:cs typeface="+mn-cs"/>
            </a:rPr>
            <a:t>Type text</a:t>
          </a:r>
        </a:p>
      </dsp:txBody>
      <dsp:txXfrm>
        <a:off x="270534" y="3673564"/>
        <a:ext cx="2409164" cy="2111773"/>
      </dsp:txXfrm>
    </dsp:sp>
    <dsp:sp modelId="{B2EDEAF1-4E49-4665-B929-F4EDF87BC9F9}">
      <dsp:nvSpPr>
        <dsp:cNvPr id="0" name=""/>
        <dsp:cNvSpPr/>
      </dsp:nvSpPr>
      <dsp:spPr>
        <a:xfrm>
          <a:off x="2225139" y="2679788"/>
          <a:ext cx="454559" cy="454559"/>
        </a:xfrm>
        <a:prstGeom prst="triangle">
          <a:avLst>
            <a:gd name="adj" fmla="val 100000"/>
          </a:avLst>
        </a:prstGeom>
        <a:solidFill>
          <a:srgbClr val="918AA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55A06E-0836-424C-B4A3-7E155EFF23C6}">
      <dsp:nvSpPr>
        <dsp:cNvPr id="0" name=""/>
        <dsp:cNvSpPr/>
      </dsp:nvSpPr>
      <dsp:spPr>
        <a:xfrm rot="5400000">
          <a:off x="3487520" y="2146444"/>
          <a:ext cx="1603705" cy="2668530"/>
        </a:xfrm>
        <a:prstGeom prst="corner">
          <a:avLst>
            <a:gd name="adj1" fmla="val 16120"/>
            <a:gd name="adj2" fmla="val 16110"/>
          </a:avLst>
        </a:prstGeom>
        <a:solidFill>
          <a:srgbClr val="918AAA">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808895-3750-44A4-ABC2-51EE7288B668}">
      <dsp:nvSpPr>
        <dsp:cNvPr id="0" name=""/>
        <dsp:cNvSpPr/>
      </dsp:nvSpPr>
      <dsp:spPr>
        <a:xfrm>
          <a:off x="3219821" y="2943760"/>
          <a:ext cx="2409164" cy="21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solidFill>
                <a:srgbClr val="000000">
                  <a:hueOff val="0"/>
                  <a:satOff val="0"/>
                  <a:lumOff val="0"/>
                  <a:alphaOff val="0"/>
                </a:srgbClr>
              </a:solidFill>
              <a:latin typeface="Century Gothic" panose="020B0502020202020204" pitchFamily="34" charset="0"/>
              <a:ea typeface="+mn-ea"/>
              <a:cs typeface="+mn-cs"/>
            </a:rPr>
            <a:t>Type headline</a:t>
          </a:r>
          <a:endParaRPr lang="en-US" sz="1600" kern="1200">
            <a:solidFill>
              <a:srgbClr val="000000">
                <a:hueOff val="0"/>
                <a:satOff val="0"/>
                <a:lumOff val="0"/>
                <a:alphaOff val="0"/>
              </a:srgbClr>
            </a:solidFill>
            <a:latin typeface="Century Gothic" panose="020B0502020202020204" pitchFamily="34" charset="0"/>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Century Gothic" panose="020B0502020202020204" pitchFamily="34" charset="0"/>
              <a:ea typeface="+mn-ea"/>
              <a:cs typeface="+mn-cs"/>
            </a:rPr>
            <a:t>Type text</a:t>
          </a:r>
        </a:p>
      </dsp:txBody>
      <dsp:txXfrm>
        <a:off x="3219821" y="2943760"/>
        <a:ext cx="2409164" cy="2111773"/>
      </dsp:txXfrm>
    </dsp:sp>
    <dsp:sp modelId="{B2989665-CAFA-4492-9906-0106C4D94D38}">
      <dsp:nvSpPr>
        <dsp:cNvPr id="0" name=""/>
        <dsp:cNvSpPr/>
      </dsp:nvSpPr>
      <dsp:spPr>
        <a:xfrm>
          <a:off x="5174426" y="1949984"/>
          <a:ext cx="454559" cy="454559"/>
        </a:xfrm>
        <a:prstGeom prst="triangle">
          <a:avLst>
            <a:gd name="adj" fmla="val 100000"/>
          </a:avLst>
        </a:prstGeom>
        <a:solidFill>
          <a:srgbClr val="918AAA">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5EA74A-D5EE-47C5-92D8-F8AA2618C60E}">
      <dsp:nvSpPr>
        <dsp:cNvPr id="0" name=""/>
        <dsp:cNvSpPr/>
      </dsp:nvSpPr>
      <dsp:spPr>
        <a:xfrm rot="5400000">
          <a:off x="6436807" y="1416640"/>
          <a:ext cx="1603705" cy="2668530"/>
        </a:xfrm>
        <a:prstGeom prst="corner">
          <a:avLst>
            <a:gd name="adj1" fmla="val 16120"/>
            <a:gd name="adj2" fmla="val 16110"/>
          </a:avLst>
        </a:prstGeom>
        <a:solidFill>
          <a:srgbClr val="918AAA">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793FC-4534-4373-8175-3785E06C60FB}">
      <dsp:nvSpPr>
        <dsp:cNvPr id="0" name=""/>
        <dsp:cNvSpPr/>
      </dsp:nvSpPr>
      <dsp:spPr>
        <a:xfrm>
          <a:off x="6169109" y="2213956"/>
          <a:ext cx="2409164" cy="21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solidFill>
                <a:srgbClr val="000000">
                  <a:hueOff val="0"/>
                  <a:satOff val="0"/>
                  <a:lumOff val="0"/>
                  <a:alphaOff val="0"/>
                </a:srgbClr>
              </a:solidFill>
              <a:latin typeface="Century Gothic" panose="020B0502020202020204" pitchFamily="34" charset="0"/>
              <a:ea typeface="+mn-ea"/>
              <a:cs typeface="+mn-cs"/>
            </a:rPr>
            <a:t>Type headline</a:t>
          </a:r>
          <a:endParaRPr lang="en-US" sz="1600" kern="1200">
            <a:solidFill>
              <a:srgbClr val="000000">
                <a:hueOff val="0"/>
                <a:satOff val="0"/>
                <a:lumOff val="0"/>
                <a:alphaOff val="0"/>
              </a:srgbClr>
            </a:solidFill>
            <a:latin typeface="Century Gothic" panose="020B0502020202020204" pitchFamily="34" charset="0"/>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Century Gothic" panose="020B0502020202020204" pitchFamily="34" charset="0"/>
              <a:ea typeface="+mn-ea"/>
              <a:cs typeface="+mn-cs"/>
            </a:rPr>
            <a:t>Type text</a:t>
          </a:r>
        </a:p>
      </dsp:txBody>
      <dsp:txXfrm>
        <a:off x="6169109" y="2213956"/>
        <a:ext cx="2409164" cy="2111773"/>
      </dsp:txXfrm>
    </dsp:sp>
    <dsp:sp modelId="{7C367F3D-4E97-4583-AF9A-9C83EDED0AE7}">
      <dsp:nvSpPr>
        <dsp:cNvPr id="0" name=""/>
        <dsp:cNvSpPr/>
      </dsp:nvSpPr>
      <dsp:spPr>
        <a:xfrm>
          <a:off x="8123713" y="1220180"/>
          <a:ext cx="454559" cy="454559"/>
        </a:xfrm>
        <a:prstGeom prst="triangle">
          <a:avLst>
            <a:gd name="adj" fmla="val 100000"/>
          </a:avLst>
        </a:prstGeom>
        <a:solidFill>
          <a:srgbClr val="918AAA">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DBA80D-D1CF-4448-B9DF-A2AE5C426E14}">
      <dsp:nvSpPr>
        <dsp:cNvPr id="0" name=""/>
        <dsp:cNvSpPr/>
      </dsp:nvSpPr>
      <dsp:spPr>
        <a:xfrm rot="5400000">
          <a:off x="9386094" y="686836"/>
          <a:ext cx="1603705" cy="2668530"/>
        </a:xfrm>
        <a:prstGeom prst="corner">
          <a:avLst>
            <a:gd name="adj1" fmla="val 16120"/>
            <a:gd name="adj2" fmla="val 16110"/>
          </a:avLst>
        </a:prstGeom>
        <a:solidFill>
          <a:srgbClr val="918AAA">
            <a:lumMod val="20000"/>
            <a:lumOff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4EF252-E9E1-442C-8DF0-66830191833C}">
      <dsp:nvSpPr>
        <dsp:cNvPr id="0" name=""/>
        <dsp:cNvSpPr/>
      </dsp:nvSpPr>
      <dsp:spPr>
        <a:xfrm>
          <a:off x="9118396" y="1484152"/>
          <a:ext cx="2409164" cy="211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solidFill>
                <a:srgbClr val="000000">
                  <a:hueOff val="0"/>
                  <a:satOff val="0"/>
                  <a:lumOff val="0"/>
                  <a:alphaOff val="0"/>
                </a:srgbClr>
              </a:solidFill>
              <a:latin typeface="Century Gothic" panose="020B0502020202020204" pitchFamily="34" charset="0"/>
              <a:ea typeface="+mn-ea"/>
              <a:cs typeface="+mn-cs"/>
            </a:rPr>
            <a:t>Type headline</a:t>
          </a:r>
          <a:endParaRPr lang="en-US" sz="1600" kern="1200">
            <a:solidFill>
              <a:srgbClr val="000000">
                <a:hueOff val="0"/>
                <a:satOff val="0"/>
                <a:lumOff val="0"/>
                <a:alphaOff val="0"/>
              </a:srgbClr>
            </a:solidFill>
            <a:latin typeface="Century Gothic" panose="020B0502020202020204" pitchFamily="34" charset="0"/>
            <a:ea typeface="+mn-ea"/>
            <a:cs typeface="+mn-cs"/>
          </a:endParaRPr>
        </a:p>
        <a:p>
          <a:pPr marL="114300" lvl="1" indent="-114300" algn="l" defTabSz="622300">
            <a:lnSpc>
              <a:spcPct val="90000"/>
            </a:lnSpc>
            <a:spcBef>
              <a:spcPct val="0"/>
            </a:spcBef>
            <a:spcAft>
              <a:spcPct val="15000"/>
            </a:spcAft>
            <a:buChar char="•"/>
          </a:pPr>
          <a:r>
            <a:rPr lang="en-US" sz="1400" b="0" i="0" kern="1200">
              <a:solidFill>
                <a:srgbClr val="000000">
                  <a:hueOff val="0"/>
                  <a:satOff val="0"/>
                  <a:lumOff val="0"/>
                  <a:alphaOff val="0"/>
                </a:srgbClr>
              </a:solidFill>
              <a:latin typeface="Century Gothic" panose="020B0502020202020204" pitchFamily="34" charset="0"/>
              <a:ea typeface="+mn-ea"/>
              <a:cs typeface="+mn-cs"/>
            </a:rPr>
            <a:t>Type text</a:t>
          </a:r>
          <a:endParaRPr lang="en-US" sz="1400" kern="1200">
            <a:solidFill>
              <a:srgbClr val="000000">
                <a:hueOff val="0"/>
                <a:satOff val="0"/>
                <a:lumOff val="0"/>
                <a:alphaOff val="0"/>
              </a:srgbClr>
            </a:solidFill>
            <a:latin typeface="Century Gothic" panose="020B0502020202020204" pitchFamily="34" charset="0"/>
            <a:ea typeface="+mn-ea"/>
            <a:cs typeface="+mn-cs"/>
          </a:endParaRPr>
        </a:p>
      </dsp:txBody>
      <dsp:txXfrm>
        <a:off x="9118396" y="1484152"/>
        <a:ext cx="2409164" cy="2111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BC1C1-9058-4BC5-9E7B-E5D6476AA413}">
      <dsp:nvSpPr>
        <dsp:cNvPr id="0" name=""/>
        <dsp:cNvSpPr/>
      </dsp:nvSpPr>
      <dsp:spPr>
        <a:xfrm>
          <a:off x="2308208" y="643914"/>
          <a:ext cx="5087290" cy="5087290"/>
        </a:xfrm>
        <a:prstGeom prst="blockArc">
          <a:avLst>
            <a:gd name="adj1" fmla="val 13114286"/>
            <a:gd name="adj2" fmla="val 16200000"/>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D5D8D537-C9AE-474A-846B-0423DDCB5B7C}">
      <dsp:nvSpPr>
        <dsp:cNvPr id="0" name=""/>
        <dsp:cNvSpPr/>
      </dsp:nvSpPr>
      <dsp:spPr>
        <a:xfrm>
          <a:off x="2308208" y="643914"/>
          <a:ext cx="5087290" cy="5087290"/>
        </a:xfrm>
        <a:prstGeom prst="blockArc">
          <a:avLst>
            <a:gd name="adj1" fmla="val 10028571"/>
            <a:gd name="adj2" fmla="val 13114286"/>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EFE47E52-0355-41E7-B3D2-AA2A3901BD84}">
      <dsp:nvSpPr>
        <dsp:cNvPr id="0" name=""/>
        <dsp:cNvSpPr/>
      </dsp:nvSpPr>
      <dsp:spPr>
        <a:xfrm>
          <a:off x="2308208" y="643914"/>
          <a:ext cx="5087290" cy="5087290"/>
        </a:xfrm>
        <a:prstGeom prst="blockArc">
          <a:avLst>
            <a:gd name="adj1" fmla="val 6942857"/>
            <a:gd name="adj2" fmla="val 10028571"/>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714845ED-FBEE-421B-9988-FCEF201B0282}">
      <dsp:nvSpPr>
        <dsp:cNvPr id="0" name=""/>
        <dsp:cNvSpPr/>
      </dsp:nvSpPr>
      <dsp:spPr>
        <a:xfrm>
          <a:off x="2308208" y="643914"/>
          <a:ext cx="5087290" cy="5087290"/>
        </a:xfrm>
        <a:prstGeom prst="blockArc">
          <a:avLst>
            <a:gd name="adj1" fmla="val 3857143"/>
            <a:gd name="adj2" fmla="val 6942857"/>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DF0FA671-70BA-4499-B513-1B346652FA77}">
      <dsp:nvSpPr>
        <dsp:cNvPr id="0" name=""/>
        <dsp:cNvSpPr/>
      </dsp:nvSpPr>
      <dsp:spPr>
        <a:xfrm>
          <a:off x="2308208" y="643914"/>
          <a:ext cx="5087290" cy="5087290"/>
        </a:xfrm>
        <a:prstGeom prst="blockArc">
          <a:avLst>
            <a:gd name="adj1" fmla="val 771429"/>
            <a:gd name="adj2" fmla="val 3857143"/>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75F79A9C-036B-4C88-AF7E-44BCF0F2DEDB}">
      <dsp:nvSpPr>
        <dsp:cNvPr id="0" name=""/>
        <dsp:cNvSpPr/>
      </dsp:nvSpPr>
      <dsp:spPr>
        <a:xfrm>
          <a:off x="2308208" y="643914"/>
          <a:ext cx="5087290" cy="5087290"/>
        </a:xfrm>
        <a:prstGeom prst="blockArc">
          <a:avLst>
            <a:gd name="adj1" fmla="val 19285714"/>
            <a:gd name="adj2" fmla="val 771429"/>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2049E90B-E470-4386-BAEF-12FF20939A4C}">
      <dsp:nvSpPr>
        <dsp:cNvPr id="0" name=""/>
        <dsp:cNvSpPr/>
      </dsp:nvSpPr>
      <dsp:spPr>
        <a:xfrm>
          <a:off x="2308208" y="643914"/>
          <a:ext cx="5087290" cy="5087290"/>
        </a:xfrm>
        <a:prstGeom prst="blockArc">
          <a:avLst>
            <a:gd name="adj1" fmla="val 16200000"/>
            <a:gd name="adj2" fmla="val 19285714"/>
            <a:gd name="adj3" fmla="val 391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12FC5A58-97B2-42DF-AB13-B6B956E5D5DA}">
      <dsp:nvSpPr>
        <dsp:cNvPr id="0" name=""/>
        <dsp:cNvSpPr/>
      </dsp:nvSpPr>
      <dsp:spPr>
        <a:xfrm>
          <a:off x="4188079" y="2540490"/>
          <a:ext cx="1327549" cy="1294139"/>
        </a:xfrm>
        <a:prstGeom prst="ellipse">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Text" lastClr="000000"/>
              </a:solidFill>
            </a:rPr>
            <a:t>Text</a:t>
          </a:r>
          <a:endParaRPr lang="en-IN" sz="2400" kern="1200">
            <a:solidFill>
              <a:sysClr val="windowText" lastClr="000000"/>
            </a:solidFill>
          </a:endParaRPr>
        </a:p>
      </dsp:txBody>
      <dsp:txXfrm>
        <a:off x="4382494" y="2730012"/>
        <a:ext cx="938719" cy="915095"/>
      </dsp:txXfrm>
    </dsp:sp>
    <dsp:sp modelId="{DB58A368-D16C-49A2-9E25-4E17C767B489}">
      <dsp:nvSpPr>
        <dsp:cNvPr id="0" name=""/>
        <dsp:cNvSpPr/>
      </dsp:nvSpPr>
      <dsp:spPr>
        <a:xfrm>
          <a:off x="4161151" y="2942"/>
          <a:ext cx="1381404" cy="13814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4363453" y="205244"/>
        <a:ext cx="976800" cy="976800"/>
      </dsp:txXfrm>
    </dsp:sp>
    <dsp:sp modelId="{9FC461D1-D0FA-4315-B27B-0A4071653B07}">
      <dsp:nvSpPr>
        <dsp:cNvPr id="0" name=""/>
        <dsp:cNvSpPr/>
      </dsp:nvSpPr>
      <dsp:spPr>
        <a:xfrm>
          <a:off x="6110972" y="941926"/>
          <a:ext cx="1381404" cy="138140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6313274" y="1144228"/>
        <a:ext cx="976800" cy="976800"/>
      </dsp:txXfrm>
    </dsp:sp>
    <dsp:sp modelId="{A0917E1B-A93C-497C-8800-52B3C3DF06DC}">
      <dsp:nvSpPr>
        <dsp:cNvPr id="0" name=""/>
        <dsp:cNvSpPr/>
      </dsp:nvSpPr>
      <dsp:spPr>
        <a:xfrm>
          <a:off x="6592538" y="3051805"/>
          <a:ext cx="1381404" cy="1381404"/>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6794840" y="3254107"/>
        <a:ext cx="976800" cy="976800"/>
      </dsp:txXfrm>
    </dsp:sp>
    <dsp:sp modelId="{29276C4D-7A18-4308-A8DF-F852F161C9EC}">
      <dsp:nvSpPr>
        <dsp:cNvPr id="0" name=""/>
        <dsp:cNvSpPr/>
      </dsp:nvSpPr>
      <dsp:spPr>
        <a:xfrm>
          <a:off x="5243220" y="4743797"/>
          <a:ext cx="1381404" cy="1381404"/>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5445522" y="4946099"/>
        <a:ext cx="976800" cy="976800"/>
      </dsp:txXfrm>
    </dsp:sp>
    <dsp:sp modelId="{EED31311-E710-433D-B0F9-5842CD2DCF51}">
      <dsp:nvSpPr>
        <dsp:cNvPr id="0" name=""/>
        <dsp:cNvSpPr/>
      </dsp:nvSpPr>
      <dsp:spPr>
        <a:xfrm>
          <a:off x="3079082" y="4743797"/>
          <a:ext cx="1381404" cy="1381404"/>
        </a:xfrm>
        <a:prstGeom prst="ellipse">
          <a:avLst/>
        </a:prstGeom>
        <a:solidFill>
          <a:srgbClr val="F037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3281384" y="4946099"/>
        <a:ext cx="976800" cy="976800"/>
      </dsp:txXfrm>
    </dsp:sp>
    <dsp:sp modelId="{140B3EE3-797C-42D4-9D99-FF6745AAAE8C}">
      <dsp:nvSpPr>
        <dsp:cNvPr id="0" name=""/>
        <dsp:cNvSpPr/>
      </dsp:nvSpPr>
      <dsp:spPr>
        <a:xfrm>
          <a:off x="1729764" y="3051805"/>
          <a:ext cx="1381404" cy="1381404"/>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1932066" y="3254107"/>
        <a:ext cx="976800" cy="976800"/>
      </dsp:txXfrm>
    </dsp:sp>
    <dsp:sp modelId="{16515F35-BE69-4B60-B9B2-1C10E599162E}">
      <dsp:nvSpPr>
        <dsp:cNvPr id="0" name=""/>
        <dsp:cNvSpPr/>
      </dsp:nvSpPr>
      <dsp:spPr>
        <a:xfrm>
          <a:off x="2211330" y="941926"/>
          <a:ext cx="1381404" cy="1381404"/>
        </a:xfrm>
        <a:prstGeom prst="ellipse">
          <a:avLst/>
        </a:prstGeom>
        <a:solidFill>
          <a:srgbClr val="F05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Text</a:t>
          </a:r>
          <a:endParaRPr lang="en-IN" sz="2400" kern="1200"/>
        </a:p>
      </dsp:txBody>
      <dsp:txXfrm>
        <a:off x="2413632" y="1144228"/>
        <a:ext cx="976800" cy="976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21A7C-813E-4A15-8F7A-FA918A953CA4}">
      <dsp:nvSpPr>
        <dsp:cNvPr id="0" name=""/>
        <dsp:cNvSpPr/>
      </dsp:nvSpPr>
      <dsp:spPr>
        <a:xfrm>
          <a:off x="-8297" y="0"/>
          <a:ext cx="11282916" cy="1643222"/>
        </a:xfrm>
        <a:prstGeom prst="rightArrow">
          <a:avLst>
            <a:gd name="adj1" fmla="val 50000"/>
            <a:gd name="adj2" fmla="val 50000"/>
          </a:avLst>
        </a:prstGeom>
        <a:solidFill>
          <a:srgbClr val="2D2364"/>
        </a:solidFill>
        <a:ln w="19050" cap="flat" cmpd="sng" algn="ctr">
          <a:solidFill>
            <a:sysClr val="window" lastClr="FFFFFF"/>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260862" numCol="1" spcCol="1270" anchor="ctr" anchorCtr="0">
          <a:noAutofit/>
        </a:bodyPr>
        <a:lstStyle/>
        <a:p>
          <a:pPr marL="0" lvl="0" indent="0" algn="l" defTabSz="800100">
            <a:lnSpc>
              <a:spcPct val="90000"/>
            </a:lnSpc>
            <a:spcBef>
              <a:spcPct val="0"/>
            </a:spcBef>
            <a:spcAft>
              <a:spcPct val="35000"/>
            </a:spcAft>
            <a:buNone/>
          </a:pPr>
          <a:r>
            <a:rPr lang="en-US" sz="1800" b="1" kern="1200">
              <a:solidFill>
                <a:sysClr val="window" lastClr="FFFFFF"/>
              </a:solidFill>
              <a:latin typeface="Century Gothic" panose="020B0502020202020204" pitchFamily="34" charset="0"/>
              <a:ea typeface="+mn-ea"/>
              <a:cs typeface="+mn-cs"/>
            </a:rPr>
            <a:t>Type title</a:t>
          </a:r>
        </a:p>
      </dsp:txBody>
      <dsp:txXfrm>
        <a:off x="-8297" y="410806"/>
        <a:ext cx="10872111" cy="821611"/>
      </dsp:txXfrm>
    </dsp:sp>
    <dsp:sp modelId="{B2855B90-0FF9-473F-BBBC-C4272038DF6A}">
      <dsp:nvSpPr>
        <dsp:cNvPr id="0" name=""/>
        <dsp:cNvSpPr/>
      </dsp:nvSpPr>
      <dsp:spPr>
        <a:xfrm>
          <a:off x="-8297" y="1125045"/>
          <a:ext cx="3475138" cy="4096220"/>
        </a:xfrm>
        <a:prstGeom prst="rect">
          <a:avLst/>
        </a:prstGeom>
        <a:solidFill>
          <a:sysClr val="window" lastClr="FFFFFF">
            <a:hueOff val="0"/>
            <a:satOff val="0"/>
            <a:lumOff val="0"/>
            <a:alphaOff val="0"/>
          </a:sysClr>
        </a:solidFill>
        <a:ln w="12700" cap="flat" cmpd="sng" algn="ctr">
          <a:solidFill>
            <a:sysClr val="window" lastClr="FFFF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50000"/>
            </a:lnSpc>
            <a:spcBef>
              <a:spcPct val="0"/>
            </a:spcBef>
            <a:spcAft>
              <a:spcPts val="300"/>
            </a:spcAft>
            <a:buFont typeface="Arial" panose="020B0604020202020204" pitchFamily="34" charset="0"/>
            <a:buNone/>
          </a:pPr>
          <a:r>
            <a:rPr lang="en-US" sz="1600" b="1" i="0" kern="1200">
              <a:solidFill>
                <a:srgbClr val="2D2364"/>
              </a:solidFill>
              <a:latin typeface="Century Gothic" panose="020B0502020202020204" pitchFamily="34" charset="0"/>
              <a:ea typeface="+mn-ea"/>
              <a:cs typeface="+mn-cs"/>
            </a:rPr>
            <a:t>Type headline text</a:t>
          </a:r>
          <a:endParaRPr lang="en-US" sz="1600" kern="1200">
            <a:solidFill>
              <a:srgbClr val="000000">
                <a:hueOff val="0"/>
                <a:satOff val="0"/>
                <a:lumOff val="0"/>
                <a:alphaOff val="0"/>
              </a:srgbClr>
            </a:solidFill>
            <a:latin typeface="Century Gothic" panose="020B0502020202020204" pitchFamily="34" charset="0"/>
            <a:ea typeface="+mn-ea"/>
            <a:cs typeface="+mn-cs"/>
          </a:endParaRPr>
        </a:p>
        <a:p>
          <a:pPr marL="0" lvl="0" indent="0" algn="l" defTabSz="622300">
            <a:lnSpc>
              <a:spcPct val="100000"/>
            </a:lnSpc>
            <a:spcBef>
              <a:spcPct val="0"/>
            </a:spcBef>
            <a:spcAft>
              <a:spcPts val="300"/>
            </a:spcAft>
            <a:buFont typeface="Arial" panose="020B0604020202020204" pitchFamily="34" charset="0"/>
            <a:buNone/>
          </a:pPr>
          <a:r>
            <a:rPr lang="en-US" sz="1400" kern="1200">
              <a:solidFill>
                <a:srgbClr val="000000">
                  <a:hueOff val="0"/>
                  <a:satOff val="0"/>
                  <a:lumOff val="0"/>
                  <a:alphaOff val="0"/>
                </a:srgbClr>
              </a:solidFill>
              <a:latin typeface="Century Gothic" panose="020B0502020202020204" pitchFamily="34" charset="0"/>
              <a:ea typeface="+mn-ea"/>
              <a:cs typeface="+mn-cs"/>
            </a:rPr>
            <a:t>Type text</a:t>
          </a:r>
        </a:p>
      </dsp:txBody>
      <dsp:txXfrm>
        <a:off x="-8297" y="1125045"/>
        <a:ext cx="3475138" cy="4096220"/>
      </dsp:txXfrm>
    </dsp:sp>
    <dsp:sp modelId="{C52129E3-BAD5-4FAE-9321-5068476CE006}">
      <dsp:nvSpPr>
        <dsp:cNvPr id="0" name=""/>
        <dsp:cNvSpPr/>
      </dsp:nvSpPr>
      <dsp:spPr>
        <a:xfrm>
          <a:off x="3466841" y="573678"/>
          <a:ext cx="7807777" cy="1643222"/>
        </a:xfrm>
        <a:prstGeom prst="rightArrow">
          <a:avLst>
            <a:gd name="adj1" fmla="val 50000"/>
            <a:gd name="adj2" fmla="val 50000"/>
          </a:avLst>
        </a:prstGeom>
        <a:solidFill>
          <a:srgbClr val="F5911E"/>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260862" numCol="1" spcCol="1270" anchor="ctr" anchorCtr="0">
          <a:noAutofit/>
        </a:bodyPr>
        <a:lstStyle/>
        <a:p>
          <a:pPr marL="0" lvl="0" indent="0" algn="l" defTabSz="800100">
            <a:lnSpc>
              <a:spcPct val="90000"/>
            </a:lnSpc>
            <a:spcBef>
              <a:spcPct val="0"/>
            </a:spcBef>
            <a:spcAft>
              <a:spcPct val="35000"/>
            </a:spcAft>
            <a:buNone/>
          </a:pPr>
          <a:r>
            <a:rPr lang="en-US" sz="1800" b="1" kern="1200">
              <a:solidFill>
                <a:sysClr val="window" lastClr="FFFFFF"/>
              </a:solidFill>
              <a:latin typeface="Century Gothic" panose="020B0502020202020204" pitchFamily="34" charset="0"/>
              <a:ea typeface="+mn-ea"/>
              <a:cs typeface="+mn-cs"/>
            </a:rPr>
            <a:t>Type title</a:t>
          </a:r>
        </a:p>
      </dsp:txBody>
      <dsp:txXfrm>
        <a:off x="3466841" y="984484"/>
        <a:ext cx="7396972" cy="821611"/>
      </dsp:txXfrm>
    </dsp:sp>
    <dsp:sp modelId="{722D077E-0E8F-46DF-9A18-13101DCD0C3E}">
      <dsp:nvSpPr>
        <dsp:cNvPr id="0" name=""/>
        <dsp:cNvSpPr/>
      </dsp:nvSpPr>
      <dsp:spPr>
        <a:xfrm>
          <a:off x="3466841" y="1791110"/>
          <a:ext cx="3475138" cy="3282953"/>
        </a:xfrm>
        <a:prstGeom prst="rect">
          <a:avLst/>
        </a:prstGeom>
        <a:solidFill>
          <a:sysClr val="window" lastClr="FFFFFF">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50000"/>
            </a:lnSpc>
            <a:spcBef>
              <a:spcPct val="0"/>
            </a:spcBef>
            <a:spcAft>
              <a:spcPct val="35000"/>
            </a:spcAft>
            <a:buNone/>
          </a:pPr>
          <a:r>
            <a:rPr lang="en-US" sz="1600" b="1" i="0" kern="1200">
              <a:solidFill>
                <a:srgbClr val="F5911E"/>
              </a:solidFill>
              <a:latin typeface="Century Gothic" panose="020B0502020202020204" pitchFamily="34" charset="0"/>
              <a:ea typeface="+mn-ea"/>
              <a:cs typeface="+mn-cs"/>
            </a:rPr>
            <a:t>Type headline text</a:t>
          </a:r>
          <a:br>
            <a:rPr lang="en-US" sz="1200" b="1" kern="1200">
              <a:solidFill>
                <a:srgbClr val="000000">
                  <a:hueOff val="0"/>
                  <a:satOff val="0"/>
                  <a:lumOff val="0"/>
                  <a:alphaOff val="0"/>
                </a:srgbClr>
              </a:solidFill>
              <a:latin typeface="Century Gothic" panose="020B0502020202020204" pitchFamily="34" charset="0"/>
              <a:ea typeface="+mn-ea"/>
              <a:cs typeface="+mn-cs"/>
            </a:rPr>
          </a:br>
          <a:r>
            <a:rPr lang="en-US" sz="1400" kern="1200">
              <a:solidFill>
                <a:srgbClr val="000000">
                  <a:hueOff val="0"/>
                  <a:satOff val="0"/>
                  <a:lumOff val="0"/>
                  <a:alphaOff val="0"/>
                </a:srgbClr>
              </a:solidFill>
              <a:latin typeface="Century Gothic" panose="020B0502020202020204" pitchFamily="34" charset="0"/>
              <a:ea typeface="+mn-ea"/>
              <a:cs typeface="+mn-cs"/>
            </a:rPr>
            <a:t>Type text</a:t>
          </a:r>
          <a:endParaRPr lang="en-US" sz="1200" kern="1200">
            <a:solidFill>
              <a:srgbClr val="000000">
                <a:hueOff val="0"/>
                <a:satOff val="0"/>
                <a:lumOff val="0"/>
                <a:alphaOff val="0"/>
              </a:srgbClr>
            </a:solidFill>
            <a:latin typeface="Century Gothic" panose="020B0502020202020204" pitchFamily="34" charset="0"/>
            <a:ea typeface="+mn-ea"/>
            <a:cs typeface="+mn-cs"/>
          </a:endParaRPr>
        </a:p>
      </dsp:txBody>
      <dsp:txXfrm>
        <a:off x="3466841" y="1791110"/>
        <a:ext cx="3475138" cy="3282953"/>
      </dsp:txXfrm>
    </dsp:sp>
    <dsp:sp modelId="{EB4F2DB9-178F-4229-912E-CFA6B007B2F0}">
      <dsp:nvSpPr>
        <dsp:cNvPr id="0" name=""/>
        <dsp:cNvSpPr/>
      </dsp:nvSpPr>
      <dsp:spPr>
        <a:xfrm>
          <a:off x="6925385" y="1121418"/>
          <a:ext cx="4365827" cy="1643222"/>
        </a:xfrm>
        <a:prstGeom prst="rightArrow">
          <a:avLst>
            <a:gd name="adj1" fmla="val 50000"/>
            <a:gd name="adj2" fmla="val 50000"/>
          </a:avLst>
        </a:prstGeom>
        <a:solidFill>
          <a:srgbClr val="918AAA"/>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260862" numCol="1" spcCol="1270" anchor="ctr" anchorCtr="0">
          <a:noAutofit/>
        </a:bodyPr>
        <a:lstStyle/>
        <a:p>
          <a:pPr marL="0" lvl="0" indent="0" algn="l" defTabSz="800100">
            <a:lnSpc>
              <a:spcPct val="90000"/>
            </a:lnSpc>
            <a:spcBef>
              <a:spcPct val="0"/>
            </a:spcBef>
            <a:spcAft>
              <a:spcPct val="35000"/>
            </a:spcAft>
            <a:buNone/>
          </a:pPr>
          <a:r>
            <a:rPr lang="en-US" sz="1800" b="1" kern="1200">
              <a:solidFill>
                <a:sysClr val="window" lastClr="FFFFFF"/>
              </a:solidFill>
              <a:latin typeface="Century Gothic" panose="020B0502020202020204" pitchFamily="34" charset="0"/>
              <a:ea typeface="+mn-ea"/>
              <a:cs typeface="+mn-cs"/>
            </a:rPr>
            <a:t>Type title</a:t>
          </a:r>
        </a:p>
      </dsp:txBody>
      <dsp:txXfrm>
        <a:off x="6925385" y="1532224"/>
        <a:ext cx="3955022" cy="821611"/>
      </dsp:txXfrm>
    </dsp:sp>
    <dsp:sp modelId="{0E5CD282-1185-412A-85EA-10702D577686}">
      <dsp:nvSpPr>
        <dsp:cNvPr id="0" name=""/>
        <dsp:cNvSpPr/>
      </dsp:nvSpPr>
      <dsp:spPr>
        <a:xfrm>
          <a:off x="6925385" y="2339766"/>
          <a:ext cx="3508325" cy="3234907"/>
        </a:xfrm>
        <a:prstGeom prst="rect">
          <a:avLst/>
        </a:prstGeom>
        <a:solidFill>
          <a:sysClr val="window" lastClr="FFFFFF">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50000"/>
            </a:lnSpc>
            <a:spcBef>
              <a:spcPct val="0"/>
            </a:spcBef>
            <a:spcAft>
              <a:spcPts val="300"/>
            </a:spcAft>
            <a:buNone/>
          </a:pPr>
          <a:r>
            <a:rPr lang="en-US" sz="1600" b="1" i="0" kern="1200">
              <a:solidFill>
                <a:srgbClr val="918AAA"/>
              </a:solidFill>
              <a:latin typeface="Century Gothic" panose="020B0502020202020204" pitchFamily="34" charset="0"/>
              <a:ea typeface="+mn-ea"/>
              <a:cs typeface="+mn-cs"/>
            </a:rPr>
            <a:t>Type Headline text</a:t>
          </a:r>
          <a:br>
            <a:rPr lang="en-US" sz="1200" kern="1200">
              <a:solidFill>
                <a:srgbClr val="000000">
                  <a:hueOff val="0"/>
                  <a:satOff val="0"/>
                  <a:lumOff val="0"/>
                  <a:alphaOff val="0"/>
                </a:srgbClr>
              </a:solidFill>
              <a:latin typeface="Century Gothic" panose="020B0502020202020204" pitchFamily="34" charset="0"/>
              <a:ea typeface="+mn-ea"/>
              <a:cs typeface="+mn-cs"/>
            </a:rPr>
          </a:br>
          <a:r>
            <a:rPr lang="en-US" sz="1400" kern="1200">
              <a:solidFill>
                <a:srgbClr val="000000">
                  <a:hueOff val="0"/>
                  <a:satOff val="0"/>
                  <a:lumOff val="0"/>
                  <a:alphaOff val="0"/>
                </a:srgbClr>
              </a:solidFill>
              <a:latin typeface="Century Gothic" panose="020B0502020202020204" pitchFamily="34" charset="0"/>
              <a:ea typeface="+mn-ea"/>
              <a:cs typeface="+mn-cs"/>
            </a:rPr>
            <a:t>Type text</a:t>
          </a:r>
        </a:p>
        <a:p>
          <a:pPr marL="0" lvl="0" indent="0" algn="l" defTabSz="711200">
            <a:lnSpc>
              <a:spcPct val="150000"/>
            </a:lnSpc>
            <a:spcBef>
              <a:spcPct val="0"/>
            </a:spcBef>
            <a:spcAft>
              <a:spcPts val="300"/>
            </a:spcAft>
            <a:buNone/>
          </a:pPr>
          <a:endParaRPr lang="en-US" sz="1400" kern="1200">
            <a:solidFill>
              <a:srgbClr val="000000">
                <a:hueOff val="0"/>
                <a:satOff val="0"/>
                <a:lumOff val="0"/>
                <a:alphaOff val="0"/>
              </a:srgbClr>
            </a:solidFill>
            <a:latin typeface="Century Gothic" panose="020B0502020202020204" pitchFamily="34" charset="0"/>
            <a:ea typeface="+mn-ea"/>
            <a:cs typeface="+mn-cs"/>
          </a:endParaRPr>
        </a:p>
      </dsp:txBody>
      <dsp:txXfrm>
        <a:off x="6925385" y="2339766"/>
        <a:ext cx="3508325" cy="3234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FF5E2-EF09-4CB1-9737-A4A057876E0D}">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81BC-1948-4A5A-A261-61E65485D325}">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b="1" kern="1200">
              <a:solidFill>
                <a:schemeClr val="accent2"/>
              </a:solidFill>
            </a:rPr>
            <a:t>1</a:t>
          </a:r>
          <a:endParaRPr lang="en-IN" sz="4700" b="1" kern="1200">
            <a:solidFill>
              <a:schemeClr val="accent2"/>
            </a:solidFill>
          </a:endParaRPr>
        </a:p>
      </dsp:txBody>
      <dsp:txXfrm>
        <a:off x="3698614" y="941764"/>
        <a:ext cx="1449298" cy="724475"/>
      </dsp:txXfrm>
    </dsp:sp>
    <dsp:sp modelId="{9312BB3F-239F-4895-BBF1-89FFBB6B9F23}">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F3559-A83E-46E4-B25A-2BA9FBD3A3DF}">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b="1" kern="1200">
              <a:solidFill>
                <a:schemeClr val="accent2"/>
              </a:solidFill>
            </a:rPr>
            <a:t>2</a:t>
          </a:r>
          <a:endParaRPr lang="en-IN" sz="4700" b="1" kern="1200">
            <a:solidFill>
              <a:schemeClr val="accent2"/>
            </a:solidFill>
          </a:endParaRPr>
        </a:p>
      </dsp:txBody>
      <dsp:txXfrm>
        <a:off x="2977148" y="2449237"/>
        <a:ext cx="1449298" cy="724475"/>
      </dsp:txXfrm>
    </dsp:sp>
    <dsp:sp modelId="{8C898D23-C2C9-4915-97C3-34106FF706FC}">
      <dsp:nvSpPr>
        <dsp:cNvPr id="0" name=""/>
        <dsp:cNvSpPr/>
      </dsp:nvSpPr>
      <dsp:spPr>
        <a:xfrm>
          <a:off x="3307759" y="3176964"/>
          <a:ext cx="2240804" cy="2241702"/>
        </a:xfrm>
        <a:prstGeom prst="blockArc">
          <a:avLst>
            <a:gd name="adj1" fmla="val 13500000"/>
            <a:gd name="adj2" fmla="val 10800000"/>
            <a:gd name="adj3" fmla="val 1274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584E7-66AF-4E23-8723-CD5FC405A989}">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b="1" kern="1200">
              <a:solidFill>
                <a:schemeClr val="accent2"/>
              </a:solidFill>
            </a:rPr>
            <a:t>3</a:t>
          </a:r>
          <a:endParaRPr lang="en-IN" sz="4700" b="1" kern="1200">
            <a:solidFill>
              <a:schemeClr val="accent2"/>
            </a:solidFill>
          </a:endParaRPr>
        </a:p>
      </dsp:txBody>
      <dsp:txXfrm>
        <a:off x="3702042" y="3958878"/>
        <a:ext cx="1449298" cy="7244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08AC3-4239-4232-8D14-E3695B0B3F8C}">
      <dsp:nvSpPr>
        <dsp:cNvPr id="0" name=""/>
        <dsp:cNvSpPr/>
      </dsp:nvSpPr>
      <dsp:spPr>
        <a:xfrm>
          <a:off x="4115" y="1313988"/>
          <a:ext cx="2474924" cy="989969"/>
        </a:xfrm>
        <a:prstGeom prst="round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endParaRPr lang="en-IN" sz="4100" kern="1200"/>
        </a:p>
      </dsp:txBody>
      <dsp:txXfrm>
        <a:off x="52441" y="1362314"/>
        <a:ext cx="2378272" cy="893317"/>
      </dsp:txXfrm>
    </dsp:sp>
    <dsp:sp modelId="{492A52C1-D3C6-4A28-9EF4-2C46EC64D5AC}">
      <dsp:nvSpPr>
        <dsp:cNvPr id="0" name=""/>
        <dsp:cNvSpPr/>
      </dsp:nvSpPr>
      <dsp:spPr>
        <a:xfrm>
          <a:off x="4115" y="2303958"/>
          <a:ext cx="2474924" cy="1800720"/>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IN" sz="2000" kern="1200"/>
        </a:p>
        <a:p>
          <a:pPr marL="228600" lvl="1" indent="-228600" algn="l" defTabSz="889000">
            <a:lnSpc>
              <a:spcPct val="90000"/>
            </a:lnSpc>
            <a:spcBef>
              <a:spcPct val="0"/>
            </a:spcBef>
            <a:spcAft>
              <a:spcPct val="15000"/>
            </a:spcAft>
            <a:buChar char="•"/>
          </a:pPr>
          <a:endParaRPr lang="en-IN" sz="2000" kern="1200"/>
        </a:p>
      </dsp:txBody>
      <dsp:txXfrm>
        <a:off x="4115" y="2303958"/>
        <a:ext cx="2474924" cy="1800720"/>
      </dsp:txXfrm>
    </dsp:sp>
    <dsp:sp modelId="{E8C7FAE9-C517-41F1-95C4-DA49DA02FB00}">
      <dsp:nvSpPr>
        <dsp:cNvPr id="0" name=""/>
        <dsp:cNvSpPr/>
      </dsp:nvSpPr>
      <dsp:spPr>
        <a:xfrm>
          <a:off x="2825530" y="1313988"/>
          <a:ext cx="2474924" cy="989969"/>
        </a:xfrm>
        <a:prstGeom prst="round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endParaRPr lang="en-IN" sz="4100" kern="1200"/>
        </a:p>
      </dsp:txBody>
      <dsp:txXfrm>
        <a:off x="2873856" y="1362314"/>
        <a:ext cx="2378272" cy="893317"/>
      </dsp:txXfrm>
    </dsp:sp>
    <dsp:sp modelId="{E40056B6-E126-49A8-A2EF-10492FCBD7A1}">
      <dsp:nvSpPr>
        <dsp:cNvPr id="0" name=""/>
        <dsp:cNvSpPr/>
      </dsp:nvSpPr>
      <dsp:spPr>
        <a:xfrm>
          <a:off x="2825530" y="2303958"/>
          <a:ext cx="2474924" cy="1800720"/>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IN" sz="2000" kern="1200"/>
        </a:p>
        <a:p>
          <a:pPr marL="228600" lvl="1" indent="-228600" algn="l" defTabSz="889000">
            <a:lnSpc>
              <a:spcPct val="90000"/>
            </a:lnSpc>
            <a:spcBef>
              <a:spcPct val="0"/>
            </a:spcBef>
            <a:spcAft>
              <a:spcPct val="15000"/>
            </a:spcAft>
            <a:buChar char="•"/>
          </a:pPr>
          <a:endParaRPr lang="en-IN" sz="2000" kern="1200"/>
        </a:p>
      </dsp:txBody>
      <dsp:txXfrm>
        <a:off x="2825530" y="2303958"/>
        <a:ext cx="2474924" cy="1800720"/>
      </dsp:txXfrm>
    </dsp:sp>
    <dsp:sp modelId="{57948DC5-1211-4BBD-A7B0-2DA5B8063A70}">
      <dsp:nvSpPr>
        <dsp:cNvPr id="0" name=""/>
        <dsp:cNvSpPr/>
      </dsp:nvSpPr>
      <dsp:spPr>
        <a:xfrm>
          <a:off x="5646944" y="1313988"/>
          <a:ext cx="2474924" cy="989969"/>
        </a:xfrm>
        <a:prstGeom prst="roundRect">
          <a:avLst/>
        </a:prstGeom>
        <a:solidFill>
          <a:schemeClr val="accent1"/>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endParaRPr lang="en-IN" sz="4100" kern="1200"/>
        </a:p>
      </dsp:txBody>
      <dsp:txXfrm>
        <a:off x="5695270" y="1362314"/>
        <a:ext cx="2378272" cy="893317"/>
      </dsp:txXfrm>
    </dsp:sp>
    <dsp:sp modelId="{AAB4DDB7-6726-47DF-A04C-B2A4CE4F319E}">
      <dsp:nvSpPr>
        <dsp:cNvPr id="0" name=""/>
        <dsp:cNvSpPr/>
      </dsp:nvSpPr>
      <dsp:spPr>
        <a:xfrm>
          <a:off x="5646944" y="2303958"/>
          <a:ext cx="2474924" cy="1800720"/>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IN" sz="2000" kern="1200"/>
        </a:p>
        <a:p>
          <a:pPr marL="228600" lvl="1" indent="-228600" algn="l" defTabSz="889000">
            <a:lnSpc>
              <a:spcPct val="90000"/>
            </a:lnSpc>
            <a:spcBef>
              <a:spcPct val="0"/>
            </a:spcBef>
            <a:spcAft>
              <a:spcPct val="15000"/>
            </a:spcAft>
            <a:buChar char="•"/>
          </a:pPr>
          <a:endParaRPr lang="en-IN" sz="2000" kern="1200"/>
        </a:p>
      </dsp:txBody>
      <dsp:txXfrm>
        <a:off x="5646944" y="2303958"/>
        <a:ext cx="2474924" cy="1800720"/>
      </dsp:txXfrm>
    </dsp:sp>
    <dsp:sp modelId="{578485D4-EC31-492F-8B5E-0EAE6ED31967}">
      <dsp:nvSpPr>
        <dsp:cNvPr id="0" name=""/>
        <dsp:cNvSpPr/>
      </dsp:nvSpPr>
      <dsp:spPr>
        <a:xfrm>
          <a:off x="8468359" y="1313988"/>
          <a:ext cx="2474924" cy="989969"/>
        </a:xfrm>
        <a:prstGeom prst="round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endParaRPr lang="en-IN" sz="4100" kern="1200"/>
        </a:p>
      </dsp:txBody>
      <dsp:txXfrm>
        <a:off x="8516685" y="1362314"/>
        <a:ext cx="2378272" cy="893317"/>
      </dsp:txXfrm>
    </dsp:sp>
    <dsp:sp modelId="{444E6658-9EFE-463B-99A2-A1F1F57A0595}">
      <dsp:nvSpPr>
        <dsp:cNvPr id="0" name=""/>
        <dsp:cNvSpPr/>
      </dsp:nvSpPr>
      <dsp:spPr>
        <a:xfrm>
          <a:off x="8468359" y="2303958"/>
          <a:ext cx="2474924" cy="1800720"/>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[Text]</a:t>
          </a:r>
          <a:endParaRPr lang="en-IN" sz="2000" kern="1200"/>
        </a:p>
        <a:p>
          <a:pPr marL="228600" lvl="1" indent="-228600" algn="l" defTabSz="889000">
            <a:lnSpc>
              <a:spcPct val="90000"/>
            </a:lnSpc>
            <a:spcBef>
              <a:spcPct val="0"/>
            </a:spcBef>
            <a:spcAft>
              <a:spcPct val="15000"/>
            </a:spcAft>
            <a:buChar char="•"/>
          </a:pPr>
          <a:r>
            <a:rPr lang="en-US" sz="2000" kern="1200"/>
            <a:t>[Text] </a:t>
          </a:r>
          <a:endParaRPr lang="en-IN" sz="2000" kern="1200"/>
        </a:p>
      </dsp:txBody>
      <dsp:txXfrm>
        <a:off x="8468359" y="2303958"/>
        <a:ext cx="2474924" cy="180072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AA67F8-D2C5-4E8C-8473-1E86E8FE9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EB8E6B-FBAD-4D34-B5C6-BDDD6A028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18A813-17FD-4D66-9FDA-513087A8FC63}" type="datetimeFigureOut">
              <a:rPr lang="en-US" smtClean="0"/>
              <a:t>5/5/2021</a:t>
            </a:fld>
            <a:endParaRPr lang="en-US"/>
          </a:p>
        </p:txBody>
      </p:sp>
      <p:sp>
        <p:nvSpPr>
          <p:cNvPr id="4" name="Footer Placeholder 3">
            <a:extLst>
              <a:ext uri="{FF2B5EF4-FFF2-40B4-BE49-F238E27FC236}">
                <a16:creationId xmlns:a16="http://schemas.microsoft.com/office/drawing/2014/main" id="{A0DC56DF-7233-4598-9430-A8C3A13CD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C9D022-D279-497F-847C-6CAF5A512F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3ABFB-E002-4A44-9DA6-8260381A04C0}" type="slidenum">
              <a:rPr lang="en-US" smtClean="0"/>
              <a:t>‹#›</a:t>
            </a:fld>
            <a:endParaRPr lang="en-US"/>
          </a:p>
        </p:txBody>
      </p:sp>
    </p:spTree>
    <p:extLst>
      <p:ext uri="{BB962C8B-B14F-4D97-AF65-F5344CB8AC3E}">
        <p14:creationId xmlns:p14="http://schemas.microsoft.com/office/powerpoint/2010/main" val="1639927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A19A8-43B0-44CA-A77B-FC7CBD60B0A5}"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D7C4D-7869-432A-968F-151E60A4D5CE}" type="slidenum">
              <a:rPr lang="en-US" smtClean="0"/>
              <a:t>‹#›</a:t>
            </a:fld>
            <a:endParaRPr lang="en-US"/>
          </a:p>
        </p:txBody>
      </p:sp>
    </p:spTree>
    <p:extLst>
      <p:ext uri="{BB962C8B-B14F-4D97-AF65-F5344CB8AC3E}">
        <p14:creationId xmlns:p14="http://schemas.microsoft.com/office/powerpoint/2010/main" val="18710026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hyperlink" Target="https://www.ugamsolutions.c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ugamsolutions.com/"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mailto:sales@ugamsolutions.com" TargetMode="Externa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ugamsolutions.com/"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mailto:info@ugamsolutions.com" TargetMode="Externa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159B5509-E3CE-42D4-816B-66757A3CF57C}"/>
              </a:ext>
            </a:extLst>
          </p:cNvPr>
          <p:cNvSpPr/>
          <p:nvPr userDrawn="1"/>
        </p:nvSpPr>
        <p:spPr>
          <a:xfrm>
            <a:off x="0" y="1854199"/>
            <a:ext cx="12192000" cy="5003801"/>
          </a:xfrm>
          <a:prstGeom prst="round2SameRect">
            <a:avLst>
              <a:gd name="adj1" fmla="val 11892"/>
              <a:gd name="adj2" fmla="val 0"/>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12" name="Graphic 11">
            <a:extLst>
              <a:ext uri="{FF2B5EF4-FFF2-40B4-BE49-F238E27FC236}">
                <a16:creationId xmlns:a16="http://schemas.microsoft.com/office/drawing/2014/main" id="{A4067967-B4F9-40E5-89C6-25F6294174BD}"/>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54684" b="14011"/>
          <a:stretch/>
        </p:blipFill>
        <p:spPr>
          <a:xfrm flipH="1">
            <a:off x="8059727" y="2547327"/>
            <a:ext cx="4143676" cy="4310673"/>
          </a:xfrm>
          <a:prstGeom prst="rect">
            <a:avLst/>
          </a:prstGeom>
        </p:spPr>
      </p:pic>
      <p:sp>
        <p:nvSpPr>
          <p:cNvPr id="14" name="Picture Placeholder 22">
            <a:extLst>
              <a:ext uri="{FF2B5EF4-FFF2-40B4-BE49-F238E27FC236}">
                <a16:creationId xmlns:a16="http://schemas.microsoft.com/office/drawing/2014/main" id="{10D8582A-A84F-4D9D-820D-A301D68443D5}"/>
              </a:ext>
            </a:extLst>
          </p:cNvPr>
          <p:cNvSpPr>
            <a:spLocks noGrp="1"/>
          </p:cNvSpPr>
          <p:nvPr>
            <p:ph type="pic" sz="quarter" idx="15" hasCustomPrompt="1"/>
          </p:nvPr>
        </p:nvSpPr>
        <p:spPr>
          <a:xfrm>
            <a:off x="173037" y="167301"/>
            <a:ext cx="2252076" cy="1435468"/>
          </a:xfrm>
        </p:spPr>
        <p:txBody>
          <a:bodyPr>
            <a:normAutofit/>
          </a:bodyPr>
          <a:lstStyle>
            <a:lvl1pPr marL="0" indent="0">
              <a:buNone/>
              <a:defRPr sz="2000">
                <a:solidFill>
                  <a:schemeClr val="bg1">
                    <a:lumMod val="65000"/>
                  </a:schemeClr>
                </a:solidFill>
              </a:defRPr>
            </a:lvl1pPr>
          </a:lstStyle>
          <a:p>
            <a:r>
              <a:rPr lang="en-US"/>
              <a:t>Insert Client Logo if any</a:t>
            </a:r>
          </a:p>
        </p:txBody>
      </p:sp>
      <p:sp>
        <p:nvSpPr>
          <p:cNvPr id="15" name="Title 1">
            <a:extLst>
              <a:ext uri="{FF2B5EF4-FFF2-40B4-BE49-F238E27FC236}">
                <a16:creationId xmlns:a16="http://schemas.microsoft.com/office/drawing/2014/main" id="{EEC89442-AA49-428F-BA72-01D78B785E5D}"/>
              </a:ext>
            </a:extLst>
          </p:cNvPr>
          <p:cNvSpPr>
            <a:spLocks noGrp="1"/>
          </p:cNvSpPr>
          <p:nvPr>
            <p:ph type="ctrTitle" hasCustomPrompt="1"/>
          </p:nvPr>
        </p:nvSpPr>
        <p:spPr>
          <a:xfrm>
            <a:off x="173038" y="2784531"/>
            <a:ext cx="12018962" cy="1533957"/>
          </a:xfrm>
        </p:spPr>
        <p:txBody>
          <a:bodyPr anchor="b">
            <a:normAutofit/>
          </a:bodyPr>
          <a:lstStyle>
            <a:lvl1pPr marL="115888" indent="0" algn="l">
              <a:defRPr sz="3600" b="1">
                <a:solidFill>
                  <a:schemeClr val="bg1"/>
                </a:solidFill>
              </a:defRPr>
            </a:lvl1pPr>
          </a:lstStyle>
          <a:p>
            <a:r>
              <a:rPr lang="en-US"/>
              <a:t>Write title here</a:t>
            </a:r>
          </a:p>
        </p:txBody>
      </p:sp>
      <p:sp>
        <p:nvSpPr>
          <p:cNvPr id="16" name="Subtitle 2">
            <a:extLst>
              <a:ext uri="{FF2B5EF4-FFF2-40B4-BE49-F238E27FC236}">
                <a16:creationId xmlns:a16="http://schemas.microsoft.com/office/drawing/2014/main" id="{E41D9A54-1EFC-4AAA-8F43-BF7B24107BA3}"/>
              </a:ext>
            </a:extLst>
          </p:cNvPr>
          <p:cNvSpPr>
            <a:spLocks noGrp="1"/>
          </p:cNvSpPr>
          <p:nvPr>
            <p:ph type="subTitle" idx="1" hasCustomPrompt="1"/>
          </p:nvPr>
        </p:nvSpPr>
        <p:spPr>
          <a:xfrm>
            <a:off x="173255" y="4414530"/>
            <a:ext cx="12018962" cy="365125"/>
          </a:xfrm>
        </p:spPr>
        <p:txBody>
          <a:bodyPr anchor="ctr">
            <a:normAutofit/>
          </a:bodyPr>
          <a:lstStyle>
            <a:lvl1pPr marL="115888" indent="0" algn="l">
              <a:buNone/>
              <a:defRPr sz="1600">
                <a:solidFill>
                  <a:srgbClr val="918AA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Month, Year</a:t>
            </a:r>
          </a:p>
        </p:txBody>
      </p:sp>
      <p:pic>
        <p:nvPicPr>
          <p:cNvPr id="3" name="Picture 2">
            <a:extLst>
              <a:ext uri="{FF2B5EF4-FFF2-40B4-BE49-F238E27FC236}">
                <a16:creationId xmlns:a16="http://schemas.microsoft.com/office/drawing/2014/main" id="{82D47BC6-310C-4E42-9446-F69CE87670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450" t="10791" r="4328" b="10569"/>
          <a:stretch/>
        </p:blipFill>
        <p:spPr>
          <a:xfrm>
            <a:off x="9183003" y="167301"/>
            <a:ext cx="2678195" cy="1522822"/>
          </a:xfrm>
          <a:prstGeom prst="rect">
            <a:avLst/>
          </a:prstGeom>
        </p:spPr>
      </p:pic>
      <p:pic>
        <p:nvPicPr>
          <p:cNvPr id="8" name="Picture 7">
            <a:extLst>
              <a:ext uri="{FF2B5EF4-FFF2-40B4-BE49-F238E27FC236}">
                <a16:creationId xmlns:a16="http://schemas.microsoft.com/office/drawing/2014/main" id="{8B5A1A92-AEAE-4DF9-B49E-BD6A89994658}"/>
              </a:ext>
            </a:extLst>
          </p:cNvPr>
          <p:cNvPicPr>
            <a:picLocks noChangeAspect="1"/>
          </p:cNvPicPr>
          <p:nvPr userDrawn="1"/>
        </p:nvPicPr>
        <p:blipFill>
          <a:blip r:embed="rId5"/>
          <a:stretch>
            <a:fillRect/>
          </a:stretch>
        </p:blipFill>
        <p:spPr>
          <a:xfrm>
            <a:off x="357617" y="6162786"/>
            <a:ext cx="2250051" cy="493196"/>
          </a:xfrm>
          <a:prstGeom prst="rect">
            <a:avLst/>
          </a:prstGeom>
        </p:spPr>
      </p:pic>
    </p:spTree>
    <p:extLst>
      <p:ext uri="{BB962C8B-B14F-4D97-AF65-F5344CB8AC3E}">
        <p14:creationId xmlns:p14="http://schemas.microsoft.com/office/powerpoint/2010/main" val="23269085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context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DE37537-531F-45B7-BE49-63A87254CD91}"/>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case study title here</a:t>
            </a:r>
          </a:p>
        </p:txBody>
      </p:sp>
      <p:sp>
        <p:nvSpPr>
          <p:cNvPr id="10" name="Picture Placeholder 9">
            <a:extLst>
              <a:ext uri="{FF2B5EF4-FFF2-40B4-BE49-F238E27FC236}">
                <a16:creationId xmlns:a16="http://schemas.microsoft.com/office/drawing/2014/main" id="{84E5F144-9F23-412E-BB90-073F5F38B5B4}"/>
              </a:ext>
            </a:extLst>
          </p:cNvPr>
          <p:cNvSpPr>
            <a:spLocks noGrp="1"/>
          </p:cNvSpPr>
          <p:nvPr>
            <p:ph type="pic" sz="quarter" idx="10" hasCustomPrompt="1"/>
          </p:nvPr>
        </p:nvSpPr>
        <p:spPr>
          <a:xfrm>
            <a:off x="8072611" y="1165225"/>
            <a:ext cx="4103276" cy="4572000"/>
          </a:xfrm>
        </p:spPr>
        <p:txBody>
          <a:bodyPr>
            <a:normAutofit/>
          </a:bodyPr>
          <a:lstStyle>
            <a:lvl1pPr>
              <a:defRPr sz="1800"/>
            </a:lvl1pPr>
          </a:lstStyle>
          <a:p>
            <a:r>
              <a:rPr lang="en-US"/>
              <a:t>Click on icon to add picture</a:t>
            </a:r>
          </a:p>
        </p:txBody>
      </p:sp>
      <p:sp>
        <p:nvSpPr>
          <p:cNvPr id="12" name="Text Placeholder 11">
            <a:extLst>
              <a:ext uri="{FF2B5EF4-FFF2-40B4-BE49-F238E27FC236}">
                <a16:creationId xmlns:a16="http://schemas.microsoft.com/office/drawing/2014/main" id="{040AA0E3-03AC-4D46-A4FE-A7C50C2B9DA0}"/>
              </a:ext>
            </a:extLst>
          </p:cNvPr>
          <p:cNvSpPr>
            <a:spLocks noGrp="1"/>
          </p:cNvSpPr>
          <p:nvPr>
            <p:ph type="body" sz="quarter" idx="11" hasCustomPrompt="1"/>
          </p:nvPr>
        </p:nvSpPr>
        <p:spPr>
          <a:xfrm>
            <a:off x="252413" y="5833481"/>
            <a:ext cx="5137150" cy="471488"/>
          </a:xfrm>
        </p:spPr>
        <p:txBody>
          <a:bodyPr anchor="ctr">
            <a:normAutofit/>
          </a:bodyPr>
          <a:lstStyle>
            <a:lvl1pPr marL="0" indent="0">
              <a:buNone/>
              <a:defRPr sz="1800">
                <a:solidFill>
                  <a:schemeClr val="bg1">
                    <a:lumMod val="65000"/>
                  </a:schemeClr>
                </a:solidFill>
              </a:defRPr>
            </a:lvl1pPr>
          </a:lstStyle>
          <a:p>
            <a:pPr lvl="0"/>
            <a:r>
              <a:rPr lang="en-US"/>
              <a:t>Analysis timeline</a:t>
            </a:r>
          </a:p>
        </p:txBody>
      </p:sp>
      <p:sp>
        <p:nvSpPr>
          <p:cNvPr id="6" name="Content Placeholder 2">
            <a:extLst>
              <a:ext uri="{FF2B5EF4-FFF2-40B4-BE49-F238E27FC236}">
                <a16:creationId xmlns:a16="http://schemas.microsoft.com/office/drawing/2014/main" id="{E7424B0A-9FFF-467A-8302-6235D4F8C86B}"/>
              </a:ext>
            </a:extLst>
          </p:cNvPr>
          <p:cNvSpPr>
            <a:spLocks noGrp="1"/>
          </p:cNvSpPr>
          <p:nvPr>
            <p:ph sz="quarter" idx="12" hasCustomPrompt="1"/>
          </p:nvPr>
        </p:nvSpPr>
        <p:spPr>
          <a:xfrm>
            <a:off x="0" y="1164659"/>
            <a:ext cx="7921951" cy="4572000"/>
          </a:xfrm>
        </p:spPr>
        <p:txBody>
          <a:bodyPr/>
          <a:lstStyle>
            <a:lvl1pPr>
              <a:defRPr/>
            </a:lvl1pPr>
          </a:lstStyle>
          <a:p>
            <a:pPr lvl="0"/>
            <a:r>
              <a:rPr lang="en-US"/>
              <a:t>Click to add text</a:t>
            </a:r>
          </a:p>
        </p:txBody>
      </p:sp>
    </p:spTree>
    <p:extLst>
      <p:ext uri="{BB962C8B-B14F-4D97-AF65-F5344CB8AC3E}">
        <p14:creationId xmlns:p14="http://schemas.microsoft.com/office/powerpoint/2010/main" val="244497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ase study context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A5CB7AE-946B-4C6D-82D1-EC37A593A03D}"/>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case study title here</a:t>
            </a:r>
          </a:p>
        </p:txBody>
      </p:sp>
      <p:sp>
        <p:nvSpPr>
          <p:cNvPr id="10" name="Picture Placeholder 9">
            <a:extLst>
              <a:ext uri="{FF2B5EF4-FFF2-40B4-BE49-F238E27FC236}">
                <a16:creationId xmlns:a16="http://schemas.microsoft.com/office/drawing/2014/main" id="{0F1EFA02-4B4B-49BA-ACB1-6067B670D671}"/>
              </a:ext>
            </a:extLst>
          </p:cNvPr>
          <p:cNvSpPr>
            <a:spLocks noGrp="1"/>
          </p:cNvSpPr>
          <p:nvPr>
            <p:ph type="pic" sz="quarter" idx="10" hasCustomPrompt="1"/>
          </p:nvPr>
        </p:nvSpPr>
        <p:spPr>
          <a:xfrm>
            <a:off x="0" y="3560763"/>
            <a:ext cx="12192000" cy="2265362"/>
          </a:xfrm>
        </p:spPr>
        <p:txBody>
          <a:bodyPr/>
          <a:lstStyle>
            <a:lvl1pPr>
              <a:defRPr/>
            </a:lvl1pPr>
          </a:lstStyle>
          <a:p>
            <a:r>
              <a:rPr lang="en-US"/>
              <a:t>Click on icon to add picture</a:t>
            </a:r>
          </a:p>
        </p:txBody>
      </p:sp>
      <p:sp>
        <p:nvSpPr>
          <p:cNvPr id="11" name="Text Placeholder 11">
            <a:extLst>
              <a:ext uri="{FF2B5EF4-FFF2-40B4-BE49-F238E27FC236}">
                <a16:creationId xmlns:a16="http://schemas.microsoft.com/office/drawing/2014/main" id="{9453B24B-3855-4339-831B-C8FAB5AB79E6}"/>
              </a:ext>
            </a:extLst>
          </p:cNvPr>
          <p:cNvSpPr>
            <a:spLocks noGrp="1"/>
          </p:cNvSpPr>
          <p:nvPr>
            <p:ph type="body" sz="quarter" idx="11" hasCustomPrompt="1"/>
          </p:nvPr>
        </p:nvSpPr>
        <p:spPr>
          <a:xfrm>
            <a:off x="252413" y="5941769"/>
            <a:ext cx="5137150" cy="471488"/>
          </a:xfrm>
        </p:spPr>
        <p:txBody>
          <a:bodyPr anchor="ctr">
            <a:normAutofit/>
          </a:bodyPr>
          <a:lstStyle>
            <a:lvl1pPr marL="0" indent="0">
              <a:buNone/>
              <a:defRPr sz="1800">
                <a:solidFill>
                  <a:schemeClr val="bg1">
                    <a:lumMod val="65000"/>
                  </a:schemeClr>
                </a:solidFill>
              </a:defRPr>
            </a:lvl1pPr>
          </a:lstStyle>
          <a:p>
            <a:pPr lvl="0"/>
            <a:r>
              <a:rPr lang="en-US"/>
              <a:t>Analysis timeline</a:t>
            </a:r>
          </a:p>
        </p:txBody>
      </p:sp>
      <p:sp>
        <p:nvSpPr>
          <p:cNvPr id="13" name="Content Placeholder 12">
            <a:extLst>
              <a:ext uri="{FF2B5EF4-FFF2-40B4-BE49-F238E27FC236}">
                <a16:creationId xmlns:a16="http://schemas.microsoft.com/office/drawing/2014/main" id="{EB9CA3ED-D86F-468E-AC84-7D10D7958079}"/>
              </a:ext>
            </a:extLst>
          </p:cNvPr>
          <p:cNvSpPr>
            <a:spLocks noGrp="1"/>
          </p:cNvSpPr>
          <p:nvPr>
            <p:ph sz="quarter" idx="12" hasCustomPrompt="1"/>
          </p:nvPr>
        </p:nvSpPr>
        <p:spPr>
          <a:xfrm>
            <a:off x="0" y="1165974"/>
            <a:ext cx="12192000" cy="2289175"/>
          </a:xfrm>
        </p:spPr>
        <p:txBody>
          <a:bodyPr/>
          <a:lstStyle>
            <a:lvl2pPr marL="685800" indent="-228600">
              <a:buFont typeface="Century Gothic" panose="020B0502020202020204" pitchFamily="34" charset="0"/>
              <a:buChar char="―"/>
              <a:defRPr/>
            </a:lvl2pPr>
            <a:lvl3pPr marL="1200150" indent="-28575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a:t>Click to add text</a:t>
            </a:r>
          </a:p>
        </p:txBody>
      </p:sp>
    </p:spTree>
    <p:extLst>
      <p:ext uri="{BB962C8B-B14F-4D97-AF65-F5344CB8AC3E}">
        <p14:creationId xmlns:p14="http://schemas.microsoft.com/office/powerpoint/2010/main" val="392246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63F2-8B66-4D05-B821-3DF87E1CDF25}"/>
              </a:ext>
            </a:extLst>
          </p:cNvPr>
          <p:cNvSpPr>
            <a:spLocks noGrp="1"/>
          </p:cNvSpPr>
          <p:nvPr>
            <p:ph type="title" hasCustomPrompt="1"/>
          </p:nvPr>
        </p:nvSpPr>
        <p:spPr/>
        <p:txBody>
          <a:bodyPr/>
          <a:lstStyle>
            <a:lvl1pPr>
              <a:defRPr/>
            </a:lvl1pPr>
          </a:lstStyle>
          <a:p>
            <a:r>
              <a:rPr lang="en-US"/>
              <a:t>Write case study impact here</a:t>
            </a:r>
          </a:p>
        </p:txBody>
      </p:sp>
      <p:sp>
        <p:nvSpPr>
          <p:cNvPr id="6" name="Text Placeholder 5">
            <a:extLst>
              <a:ext uri="{FF2B5EF4-FFF2-40B4-BE49-F238E27FC236}">
                <a16:creationId xmlns:a16="http://schemas.microsoft.com/office/drawing/2014/main" id="{1B1C77E3-0563-4A8D-8DE9-D54EC8D95419}"/>
              </a:ext>
            </a:extLst>
          </p:cNvPr>
          <p:cNvSpPr>
            <a:spLocks noGrp="1"/>
          </p:cNvSpPr>
          <p:nvPr>
            <p:ph type="body" sz="quarter" idx="11" hasCustomPrompt="1"/>
          </p:nvPr>
        </p:nvSpPr>
        <p:spPr>
          <a:xfrm>
            <a:off x="3970420" y="1165974"/>
            <a:ext cx="8221579" cy="4992688"/>
          </a:xfrm>
        </p:spPr>
        <p:txBody>
          <a:bodyPr/>
          <a:lstStyle>
            <a:lvl2pPr marL="685800" indent="-228600">
              <a:buFont typeface="Century Gothic" panose="020B0502020202020204" pitchFamily="34" charset="0"/>
              <a:buChar char="―"/>
              <a:defRPr/>
            </a:lvl2pPr>
            <a:lvl3pPr marL="1143000" indent="-22860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a:t>Click to add text</a:t>
            </a:r>
          </a:p>
        </p:txBody>
      </p:sp>
      <p:sp>
        <p:nvSpPr>
          <p:cNvPr id="5" name="Picture Placeholder 4"/>
          <p:cNvSpPr>
            <a:spLocks noGrp="1"/>
          </p:cNvSpPr>
          <p:nvPr>
            <p:ph type="pic" sz="quarter" idx="12" hasCustomPrompt="1"/>
          </p:nvPr>
        </p:nvSpPr>
        <p:spPr>
          <a:xfrm>
            <a:off x="0" y="1164621"/>
            <a:ext cx="3786909" cy="5024780"/>
          </a:xfrm>
        </p:spPr>
        <p:txBody>
          <a:bodyPr>
            <a:normAutofit/>
          </a:bodyPr>
          <a:lstStyle>
            <a:lvl1pPr>
              <a:defRPr sz="1800"/>
            </a:lvl1pPr>
          </a:lstStyle>
          <a:p>
            <a:r>
              <a:rPr lang="en-US"/>
              <a:t>Click on icon to add picture</a:t>
            </a:r>
          </a:p>
        </p:txBody>
      </p:sp>
    </p:spTree>
    <p:extLst>
      <p:ext uri="{BB962C8B-B14F-4D97-AF65-F5344CB8AC3E}">
        <p14:creationId xmlns:p14="http://schemas.microsoft.com/office/powerpoint/2010/main" val="3941811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pac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9237-1E8B-44AF-92AE-0D87AD3B7322}"/>
              </a:ext>
            </a:extLst>
          </p:cNvPr>
          <p:cNvSpPr>
            <a:spLocks noGrp="1"/>
          </p:cNvSpPr>
          <p:nvPr>
            <p:ph type="title" hasCustomPrompt="1"/>
          </p:nvPr>
        </p:nvSpPr>
        <p:spPr/>
        <p:txBody>
          <a:bodyPr/>
          <a:lstStyle>
            <a:lvl1pPr>
              <a:defRPr/>
            </a:lvl1pPr>
          </a:lstStyle>
          <a:p>
            <a:r>
              <a:rPr lang="en-US"/>
              <a:t>Write case study impact here</a:t>
            </a:r>
          </a:p>
        </p:txBody>
      </p:sp>
      <p:sp>
        <p:nvSpPr>
          <p:cNvPr id="3" name="Picture Placeholder 9">
            <a:extLst>
              <a:ext uri="{FF2B5EF4-FFF2-40B4-BE49-F238E27FC236}">
                <a16:creationId xmlns:a16="http://schemas.microsoft.com/office/drawing/2014/main" id="{DB26FF93-113E-4AF2-8C8A-6E4791ED315E}"/>
              </a:ext>
            </a:extLst>
          </p:cNvPr>
          <p:cNvSpPr>
            <a:spLocks noGrp="1"/>
          </p:cNvSpPr>
          <p:nvPr>
            <p:ph type="pic" sz="quarter" idx="10" hasCustomPrompt="1"/>
          </p:nvPr>
        </p:nvSpPr>
        <p:spPr>
          <a:xfrm>
            <a:off x="0" y="1171010"/>
            <a:ext cx="12192000" cy="2265362"/>
          </a:xfrm>
        </p:spPr>
        <p:txBody>
          <a:bodyPr/>
          <a:lstStyle>
            <a:lvl1pPr>
              <a:defRPr/>
            </a:lvl1pPr>
          </a:lstStyle>
          <a:p>
            <a:r>
              <a:rPr lang="en-US"/>
              <a:t>Click on icon to add picture</a:t>
            </a:r>
          </a:p>
        </p:txBody>
      </p:sp>
      <p:sp>
        <p:nvSpPr>
          <p:cNvPr id="4" name="Content Placeholder 12">
            <a:extLst>
              <a:ext uri="{FF2B5EF4-FFF2-40B4-BE49-F238E27FC236}">
                <a16:creationId xmlns:a16="http://schemas.microsoft.com/office/drawing/2014/main" id="{366A5946-98FF-4346-A6A5-1BF47375B7A8}"/>
              </a:ext>
            </a:extLst>
          </p:cNvPr>
          <p:cNvSpPr>
            <a:spLocks noGrp="1"/>
          </p:cNvSpPr>
          <p:nvPr>
            <p:ph sz="quarter" idx="12" hasCustomPrompt="1"/>
          </p:nvPr>
        </p:nvSpPr>
        <p:spPr>
          <a:xfrm>
            <a:off x="0" y="3544713"/>
            <a:ext cx="12192000" cy="2586120"/>
          </a:xfrm>
        </p:spPr>
        <p:txBody>
          <a:bodyPr/>
          <a:lstStyle>
            <a:lvl1pPr>
              <a:defRPr/>
            </a:lvl1pPr>
            <a:lvl2pPr marL="685800" indent="-228600">
              <a:buFont typeface="Century Gothic" panose="020B0502020202020204" pitchFamily="34" charset="0"/>
              <a:buChar char="―"/>
              <a:defRPr/>
            </a:lvl2pPr>
            <a:lvl3pPr marL="1143000" indent="-22860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a:t>Click to add text</a:t>
            </a:r>
          </a:p>
        </p:txBody>
      </p:sp>
    </p:spTree>
    <p:extLst>
      <p:ext uri="{BB962C8B-B14F-4D97-AF65-F5344CB8AC3E}">
        <p14:creationId xmlns:p14="http://schemas.microsoft.com/office/powerpoint/2010/main" val="617719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3423-27BF-4DF4-859C-8AF5C88B43E1}"/>
              </a:ext>
            </a:extLst>
          </p:cNvPr>
          <p:cNvSpPr>
            <a:spLocks noGrp="1"/>
          </p:cNvSpPr>
          <p:nvPr>
            <p:ph type="title" hasCustomPrompt="1"/>
          </p:nvPr>
        </p:nvSpPr>
        <p:spPr/>
        <p:txBody>
          <a:bodyPr/>
          <a:lstStyle>
            <a:lvl1pPr>
              <a:defRPr/>
            </a:lvl1pPr>
          </a:lstStyle>
          <a:p>
            <a:r>
              <a:rPr lang="en-US"/>
              <a:t>Write Title here</a:t>
            </a:r>
          </a:p>
        </p:txBody>
      </p:sp>
    </p:spTree>
    <p:extLst>
      <p:ext uri="{BB962C8B-B14F-4D97-AF65-F5344CB8AC3E}">
        <p14:creationId xmlns:p14="http://schemas.microsoft.com/office/powerpoint/2010/main" val="3720841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ople's Foru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0B4C-B51F-49DB-B575-198EBC6832C9}"/>
              </a:ext>
            </a:extLst>
          </p:cNvPr>
          <p:cNvSpPr>
            <a:spLocks noGrp="1"/>
          </p:cNvSpPr>
          <p:nvPr>
            <p:ph type="title" hasCustomPrompt="1"/>
          </p:nvPr>
        </p:nvSpPr>
        <p:spPr/>
        <p:txBody>
          <a:bodyPr/>
          <a:lstStyle>
            <a:lvl1pPr>
              <a:defRPr/>
            </a:lvl1pPr>
          </a:lstStyle>
          <a:p>
            <a:r>
              <a:rPr lang="en-US"/>
              <a:t>Template…20</a:t>
            </a:r>
          </a:p>
        </p:txBody>
      </p:sp>
      <p:sp>
        <p:nvSpPr>
          <p:cNvPr id="5" name="Text Placeholder 4">
            <a:extLst>
              <a:ext uri="{FF2B5EF4-FFF2-40B4-BE49-F238E27FC236}">
                <a16:creationId xmlns:a16="http://schemas.microsoft.com/office/drawing/2014/main" id="{CFEAF9DA-BFFC-4E83-A48C-02FC131C2716}"/>
              </a:ext>
            </a:extLst>
          </p:cNvPr>
          <p:cNvSpPr>
            <a:spLocks noGrp="1"/>
          </p:cNvSpPr>
          <p:nvPr>
            <p:ph type="body" sz="quarter" idx="10" hasCustomPrompt="1"/>
          </p:nvPr>
        </p:nvSpPr>
        <p:spPr>
          <a:xfrm>
            <a:off x="131763" y="1080614"/>
            <a:ext cx="2250155" cy="731520"/>
          </a:xfrm>
        </p:spPr>
        <p:txBody>
          <a:bodyPr anchor="b">
            <a:normAutofit/>
          </a:bodyPr>
          <a:lstStyle>
            <a:lvl1pPr marL="0" indent="0">
              <a:buNone/>
              <a:defRPr sz="2000" b="1">
                <a:solidFill>
                  <a:srgbClr val="282364"/>
                </a:solidFill>
              </a:defRPr>
            </a:lvl1pPr>
          </a:lstStyle>
          <a:p>
            <a:pPr lvl="0"/>
            <a:r>
              <a:rPr lang="en-US"/>
              <a:t>Employee name</a:t>
            </a:r>
          </a:p>
        </p:txBody>
      </p:sp>
      <p:sp>
        <p:nvSpPr>
          <p:cNvPr id="6" name="Text Placeholder 4">
            <a:extLst>
              <a:ext uri="{FF2B5EF4-FFF2-40B4-BE49-F238E27FC236}">
                <a16:creationId xmlns:a16="http://schemas.microsoft.com/office/drawing/2014/main" id="{26E4EE2C-4A6F-42A7-BA46-0F9D4B33632A}"/>
              </a:ext>
            </a:extLst>
          </p:cNvPr>
          <p:cNvSpPr>
            <a:spLocks noGrp="1"/>
          </p:cNvSpPr>
          <p:nvPr>
            <p:ph type="body" sz="quarter" idx="11" hasCustomPrompt="1"/>
          </p:nvPr>
        </p:nvSpPr>
        <p:spPr>
          <a:xfrm>
            <a:off x="3185168" y="1080614"/>
            <a:ext cx="2250155" cy="731520"/>
          </a:xfrm>
        </p:spPr>
        <p:txBody>
          <a:bodyPr anchor="b">
            <a:normAutofit/>
          </a:bodyPr>
          <a:lstStyle>
            <a:lvl1pPr marL="0" indent="0">
              <a:buNone/>
              <a:defRPr sz="2000" b="1">
                <a:solidFill>
                  <a:srgbClr val="282364"/>
                </a:solidFill>
              </a:defRPr>
            </a:lvl1pPr>
          </a:lstStyle>
          <a:p>
            <a:pPr lvl="0"/>
            <a:r>
              <a:rPr lang="en-US"/>
              <a:t>Employee name</a:t>
            </a:r>
          </a:p>
        </p:txBody>
      </p:sp>
      <p:sp>
        <p:nvSpPr>
          <p:cNvPr id="7" name="Text Placeholder 4">
            <a:extLst>
              <a:ext uri="{FF2B5EF4-FFF2-40B4-BE49-F238E27FC236}">
                <a16:creationId xmlns:a16="http://schemas.microsoft.com/office/drawing/2014/main" id="{C8E56D4F-F8CB-4D02-96B9-0D184BC63958}"/>
              </a:ext>
            </a:extLst>
          </p:cNvPr>
          <p:cNvSpPr>
            <a:spLocks noGrp="1"/>
          </p:cNvSpPr>
          <p:nvPr>
            <p:ph type="body" sz="quarter" idx="12" hasCustomPrompt="1"/>
          </p:nvPr>
        </p:nvSpPr>
        <p:spPr>
          <a:xfrm>
            <a:off x="6238573" y="1080614"/>
            <a:ext cx="2250155" cy="731520"/>
          </a:xfrm>
        </p:spPr>
        <p:txBody>
          <a:bodyPr anchor="b">
            <a:normAutofit/>
          </a:bodyPr>
          <a:lstStyle>
            <a:lvl1pPr marL="0" indent="0">
              <a:buNone/>
              <a:defRPr sz="2000" b="1">
                <a:solidFill>
                  <a:srgbClr val="282364"/>
                </a:solidFill>
              </a:defRPr>
            </a:lvl1pPr>
          </a:lstStyle>
          <a:p>
            <a:pPr lvl="0"/>
            <a:r>
              <a:rPr lang="en-US"/>
              <a:t>Employee name</a:t>
            </a:r>
          </a:p>
        </p:txBody>
      </p:sp>
      <p:sp>
        <p:nvSpPr>
          <p:cNvPr id="8" name="Text Placeholder 4">
            <a:extLst>
              <a:ext uri="{FF2B5EF4-FFF2-40B4-BE49-F238E27FC236}">
                <a16:creationId xmlns:a16="http://schemas.microsoft.com/office/drawing/2014/main" id="{9D99C330-C54E-4C4E-A5C8-AEDC13DAB2DD}"/>
              </a:ext>
            </a:extLst>
          </p:cNvPr>
          <p:cNvSpPr>
            <a:spLocks noGrp="1"/>
          </p:cNvSpPr>
          <p:nvPr>
            <p:ph type="body" sz="quarter" idx="13" hasCustomPrompt="1"/>
          </p:nvPr>
        </p:nvSpPr>
        <p:spPr>
          <a:xfrm>
            <a:off x="9291978" y="1080614"/>
            <a:ext cx="2250155" cy="731520"/>
          </a:xfrm>
        </p:spPr>
        <p:txBody>
          <a:bodyPr anchor="b">
            <a:normAutofit/>
          </a:bodyPr>
          <a:lstStyle>
            <a:lvl1pPr marL="0" indent="0">
              <a:buNone/>
              <a:defRPr sz="2000" b="1">
                <a:solidFill>
                  <a:srgbClr val="282364"/>
                </a:solidFill>
              </a:defRPr>
            </a:lvl1pPr>
          </a:lstStyle>
          <a:p>
            <a:pPr lvl="0"/>
            <a:r>
              <a:rPr lang="en-US"/>
              <a:t>Employee name</a:t>
            </a:r>
          </a:p>
        </p:txBody>
      </p:sp>
      <p:sp>
        <p:nvSpPr>
          <p:cNvPr id="10" name="Picture Placeholder 9">
            <a:extLst>
              <a:ext uri="{FF2B5EF4-FFF2-40B4-BE49-F238E27FC236}">
                <a16:creationId xmlns:a16="http://schemas.microsoft.com/office/drawing/2014/main" id="{83606634-534E-4338-B2D0-B490C2810F10}"/>
              </a:ext>
            </a:extLst>
          </p:cNvPr>
          <p:cNvSpPr>
            <a:spLocks noGrp="1"/>
          </p:cNvSpPr>
          <p:nvPr>
            <p:ph type="pic" sz="quarter" idx="14" hasCustomPrompt="1"/>
          </p:nvPr>
        </p:nvSpPr>
        <p:spPr>
          <a:xfrm>
            <a:off x="131763" y="1900095"/>
            <a:ext cx="1504532" cy="1503471"/>
          </a:xfrm>
          <a:prstGeom prst="roundRect">
            <a:avLst>
              <a:gd name="adj" fmla="val 9465"/>
            </a:avLst>
          </a:prstGeom>
          <a:effectLst>
            <a:outerShdw blurRad="50800" dist="38100" dir="2700000" algn="tl" rotWithShape="0">
              <a:prstClr val="black">
                <a:alpha val="40000"/>
              </a:prstClr>
            </a:outerShdw>
          </a:effectLst>
        </p:spPr>
        <p:txBody>
          <a:bodyPr>
            <a:normAutofit/>
          </a:bodyPr>
          <a:lstStyle>
            <a:lvl1pPr>
              <a:defRPr sz="1800"/>
            </a:lvl1pPr>
          </a:lstStyle>
          <a:p>
            <a:r>
              <a:rPr lang="en-US"/>
              <a:t>Click on icon to add picture</a:t>
            </a:r>
          </a:p>
        </p:txBody>
      </p:sp>
      <p:sp>
        <p:nvSpPr>
          <p:cNvPr id="11" name="Picture Placeholder 9">
            <a:extLst>
              <a:ext uri="{FF2B5EF4-FFF2-40B4-BE49-F238E27FC236}">
                <a16:creationId xmlns:a16="http://schemas.microsoft.com/office/drawing/2014/main" id="{CFE65B82-1BED-49A3-ADCB-06067561E85B}"/>
              </a:ext>
            </a:extLst>
          </p:cNvPr>
          <p:cNvSpPr>
            <a:spLocks noGrp="1"/>
          </p:cNvSpPr>
          <p:nvPr>
            <p:ph type="pic" sz="quarter" idx="15" hasCustomPrompt="1"/>
          </p:nvPr>
        </p:nvSpPr>
        <p:spPr>
          <a:xfrm>
            <a:off x="3181587" y="1900095"/>
            <a:ext cx="1504532" cy="1503471"/>
          </a:xfrm>
          <a:prstGeom prst="roundRect">
            <a:avLst>
              <a:gd name="adj" fmla="val 9465"/>
            </a:avLst>
          </a:prstGeom>
          <a:effectLst>
            <a:outerShdw blurRad="50800" dist="38100" dir="2700000" algn="tl" rotWithShape="0">
              <a:prstClr val="black">
                <a:alpha val="40000"/>
              </a:prstClr>
            </a:outerShdw>
          </a:effectLst>
        </p:spPr>
        <p:txBody>
          <a:bodyPr>
            <a:normAutofit/>
          </a:bodyPr>
          <a:lstStyle>
            <a:lvl1pPr>
              <a:defRPr sz="1800"/>
            </a:lvl1pPr>
          </a:lstStyle>
          <a:p>
            <a:r>
              <a:rPr lang="en-US"/>
              <a:t>Click on icon to add picture</a:t>
            </a:r>
          </a:p>
        </p:txBody>
      </p:sp>
      <p:sp>
        <p:nvSpPr>
          <p:cNvPr id="12" name="Picture Placeholder 9">
            <a:extLst>
              <a:ext uri="{FF2B5EF4-FFF2-40B4-BE49-F238E27FC236}">
                <a16:creationId xmlns:a16="http://schemas.microsoft.com/office/drawing/2014/main" id="{395CCEC4-9B51-4260-8EC4-A8F596C7F0D4}"/>
              </a:ext>
            </a:extLst>
          </p:cNvPr>
          <p:cNvSpPr>
            <a:spLocks noGrp="1"/>
          </p:cNvSpPr>
          <p:nvPr>
            <p:ph type="pic" sz="quarter" idx="16" hasCustomPrompt="1"/>
          </p:nvPr>
        </p:nvSpPr>
        <p:spPr>
          <a:xfrm>
            <a:off x="6223930" y="1900095"/>
            <a:ext cx="1504532" cy="1503471"/>
          </a:xfrm>
          <a:prstGeom prst="roundRect">
            <a:avLst>
              <a:gd name="adj" fmla="val 9465"/>
            </a:avLst>
          </a:prstGeom>
          <a:effectLst>
            <a:outerShdw blurRad="50800" dist="38100" dir="2700000" algn="tl" rotWithShape="0">
              <a:prstClr val="black">
                <a:alpha val="40000"/>
              </a:prstClr>
            </a:outerShdw>
          </a:effectLst>
        </p:spPr>
        <p:txBody>
          <a:bodyPr>
            <a:normAutofit/>
          </a:bodyPr>
          <a:lstStyle>
            <a:lvl1pPr>
              <a:defRPr sz="1800"/>
            </a:lvl1pPr>
          </a:lstStyle>
          <a:p>
            <a:r>
              <a:rPr lang="en-US"/>
              <a:t>Click on icon to add picture</a:t>
            </a:r>
          </a:p>
        </p:txBody>
      </p:sp>
      <p:sp>
        <p:nvSpPr>
          <p:cNvPr id="13" name="Picture Placeholder 9">
            <a:extLst>
              <a:ext uri="{FF2B5EF4-FFF2-40B4-BE49-F238E27FC236}">
                <a16:creationId xmlns:a16="http://schemas.microsoft.com/office/drawing/2014/main" id="{4E8C11AC-CFA9-4604-96D0-F0BDEEED8403}"/>
              </a:ext>
            </a:extLst>
          </p:cNvPr>
          <p:cNvSpPr>
            <a:spLocks noGrp="1"/>
          </p:cNvSpPr>
          <p:nvPr>
            <p:ph type="pic" sz="quarter" idx="17" hasCustomPrompt="1"/>
          </p:nvPr>
        </p:nvSpPr>
        <p:spPr>
          <a:xfrm>
            <a:off x="9291978" y="1900095"/>
            <a:ext cx="1504532" cy="1503471"/>
          </a:xfrm>
          <a:prstGeom prst="roundRect">
            <a:avLst>
              <a:gd name="adj" fmla="val 9465"/>
            </a:avLst>
          </a:prstGeom>
          <a:effectLst>
            <a:outerShdw blurRad="50800" dist="38100" dir="2700000" algn="tl" rotWithShape="0">
              <a:prstClr val="black">
                <a:alpha val="40000"/>
              </a:prstClr>
            </a:outerShdw>
          </a:effectLst>
        </p:spPr>
        <p:txBody>
          <a:bodyPr>
            <a:normAutofit/>
          </a:bodyPr>
          <a:lstStyle>
            <a:lvl1pPr>
              <a:defRPr sz="1800"/>
            </a:lvl1pPr>
          </a:lstStyle>
          <a:p>
            <a:r>
              <a:rPr lang="en-US"/>
              <a:t>Click on icon to add picture</a:t>
            </a:r>
          </a:p>
        </p:txBody>
      </p:sp>
      <p:sp>
        <p:nvSpPr>
          <p:cNvPr id="15" name="Text Placeholder 14">
            <a:extLst>
              <a:ext uri="{FF2B5EF4-FFF2-40B4-BE49-F238E27FC236}">
                <a16:creationId xmlns:a16="http://schemas.microsoft.com/office/drawing/2014/main" id="{8D48485B-961D-42B3-A477-344E7FE391AC}"/>
              </a:ext>
            </a:extLst>
          </p:cNvPr>
          <p:cNvSpPr>
            <a:spLocks noGrp="1"/>
          </p:cNvSpPr>
          <p:nvPr>
            <p:ph type="body" sz="quarter" idx="18" hasCustomPrompt="1"/>
          </p:nvPr>
        </p:nvSpPr>
        <p:spPr>
          <a:xfrm>
            <a:off x="131763" y="3489641"/>
            <a:ext cx="2755900" cy="548640"/>
          </a:xfrm>
        </p:spPr>
        <p:txBody>
          <a:bodyPr anchor="b">
            <a:normAutofit/>
          </a:bodyPr>
          <a:lstStyle>
            <a:lvl1pPr marL="0" indent="0">
              <a:lnSpc>
                <a:spcPct val="100000"/>
              </a:lnSpc>
              <a:buNone/>
              <a:defRPr sz="1400" i="1">
                <a:solidFill>
                  <a:srgbClr val="282364"/>
                </a:solidFill>
              </a:defRPr>
            </a:lvl1pPr>
          </a:lstStyle>
          <a:p>
            <a:pPr lvl="0"/>
            <a:r>
              <a:rPr lang="en-US"/>
              <a:t>Designation/Team</a:t>
            </a:r>
          </a:p>
        </p:txBody>
      </p:sp>
      <p:sp>
        <p:nvSpPr>
          <p:cNvPr id="16" name="Text Placeholder 14">
            <a:extLst>
              <a:ext uri="{FF2B5EF4-FFF2-40B4-BE49-F238E27FC236}">
                <a16:creationId xmlns:a16="http://schemas.microsoft.com/office/drawing/2014/main" id="{8E441BEC-BA33-4A7A-A0CF-C309B456FF11}"/>
              </a:ext>
            </a:extLst>
          </p:cNvPr>
          <p:cNvSpPr>
            <a:spLocks noGrp="1"/>
          </p:cNvSpPr>
          <p:nvPr>
            <p:ph type="body" sz="quarter" idx="19" hasCustomPrompt="1"/>
          </p:nvPr>
        </p:nvSpPr>
        <p:spPr>
          <a:xfrm>
            <a:off x="3181587" y="3489641"/>
            <a:ext cx="2755900" cy="548640"/>
          </a:xfrm>
        </p:spPr>
        <p:txBody>
          <a:bodyPr anchor="b">
            <a:normAutofit/>
          </a:bodyPr>
          <a:lstStyle>
            <a:lvl1pPr marL="0" indent="0">
              <a:lnSpc>
                <a:spcPct val="100000"/>
              </a:lnSpc>
              <a:buNone/>
              <a:defRPr sz="1400" i="1">
                <a:solidFill>
                  <a:srgbClr val="282364"/>
                </a:solidFill>
              </a:defRPr>
            </a:lvl1pPr>
          </a:lstStyle>
          <a:p>
            <a:pPr lvl="0"/>
            <a:r>
              <a:rPr lang="en-US"/>
              <a:t>Designation/Team</a:t>
            </a:r>
          </a:p>
        </p:txBody>
      </p:sp>
      <p:sp>
        <p:nvSpPr>
          <p:cNvPr id="21" name="Text Placeholder 14">
            <a:extLst>
              <a:ext uri="{FF2B5EF4-FFF2-40B4-BE49-F238E27FC236}">
                <a16:creationId xmlns:a16="http://schemas.microsoft.com/office/drawing/2014/main" id="{C28F392F-7351-4178-8384-2A5143C584D7}"/>
              </a:ext>
            </a:extLst>
          </p:cNvPr>
          <p:cNvSpPr>
            <a:spLocks noGrp="1"/>
          </p:cNvSpPr>
          <p:nvPr>
            <p:ph type="body" sz="quarter" idx="20" hasCustomPrompt="1"/>
          </p:nvPr>
        </p:nvSpPr>
        <p:spPr>
          <a:xfrm>
            <a:off x="6223930" y="3489641"/>
            <a:ext cx="2755900" cy="548640"/>
          </a:xfrm>
        </p:spPr>
        <p:txBody>
          <a:bodyPr anchor="b">
            <a:normAutofit/>
          </a:bodyPr>
          <a:lstStyle>
            <a:lvl1pPr marL="0" indent="0">
              <a:lnSpc>
                <a:spcPct val="100000"/>
              </a:lnSpc>
              <a:buNone/>
              <a:defRPr sz="1400" i="1">
                <a:solidFill>
                  <a:srgbClr val="282364"/>
                </a:solidFill>
              </a:defRPr>
            </a:lvl1pPr>
          </a:lstStyle>
          <a:p>
            <a:pPr lvl="0"/>
            <a:r>
              <a:rPr lang="en-US"/>
              <a:t>Designation/Team</a:t>
            </a:r>
          </a:p>
        </p:txBody>
      </p:sp>
      <p:sp>
        <p:nvSpPr>
          <p:cNvPr id="22" name="Text Placeholder 14">
            <a:extLst>
              <a:ext uri="{FF2B5EF4-FFF2-40B4-BE49-F238E27FC236}">
                <a16:creationId xmlns:a16="http://schemas.microsoft.com/office/drawing/2014/main" id="{19B55DDD-8BB1-4C84-8978-B9A0D8598835}"/>
              </a:ext>
            </a:extLst>
          </p:cNvPr>
          <p:cNvSpPr>
            <a:spLocks noGrp="1"/>
          </p:cNvSpPr>
          <p:nvPr>
            <p:ph type="body" sz="quarter" idx="21" hasCustomPrompt="1"/>
          </p:nvPr>
        </p:nvSpPr>
        <p:spPr>
          <a:xfrm>
            <a:off x="9291978" y="3489641"/>
            <a:ext cx="2755900" cy="548640"/>
          </a:xfrm>
        </p:spPr>
        <p:txBody>
          <a:bodyPr anchor="b">
            <a:normAutofit/>
          </a:bodyPr>
          <a:lstStyle>
            <a:lvl1pPr marL="0" indent="0">
              <a:lnSpc>
                <a:spcPct val="100000"/>
              </a:lnSpc>
              <a:buNone/>
              <a:defRPr sz="1400" i="1">
                <a:solidFill>
                  <a:srgbClr val="282364"/>
                </a:solidFill>
              </a:defRPr>
            </a:lvl1pPr>
          </a:lstStyle>
          <a:p>
            <a:pPr lvl="0"/>
            <a:r>
              <a:rPr lang="en-US"/>
              <a:t>Designation/Team</a:t>
            </a:r>
          </a:p>
        </p:txBody>
      </p:sp>
      <p:sp>
        <p:nvSpPr>
          <p:cNvPr id="24" name="Text Placeholder 23">
            <a:extLst>
              <a:ext uri="{FF2B5EF4-FFF2-40B4-BE49-F238E27FC236}">
                <a16:creationId xmlns:a16="http://schemas.microsoft.com/office/drawing/2014/main" id="{43936E7D-BBA1-489E-826B-E5DA55003FA1}"/>
              </a:ext>
            </a:extLst>
          </p:cNvPr>
          <p:cNvSpPr>
            <a:spLocks noGrp="1"/>
          </p:cNvSpPr>
          <p:nvPr>
            <p:ph type="body" sz="quarter" idx="22" hasCustomPrompt="1"/>
          </p:nvPr>
        </p:nvSpPr>
        <p:spPr>
          <a:xfrm>
            <a:off x="131763" y="4104922"/>
            <a:ext cx="2763837" cy="2179637"/>
          </a:xfrm>
        </p:spPr>
        <p:txBody>
          <a:bodyPr>
            <a:normAutofit/>
          </a:bodyPr>
          <a:lstStyle>
            <a:lvl1pPr marL="0" indent="0">
              <a:buNone/>
              <a:defRPr sz="1600"/>
            </a:lvl1pPr>
          </a:lstStyle>
          <a:p>
            <a:pPr lvl="0"/>
            <a:r>
              <a:rPr lang="en-US"/>
              <a:t>Description:</a:t>
            </a:r>
          </a:p>
        </p:txBody>
      </p:sp>
      <p:sp>
        <p:nvSpPr>
          <p:cNvPr id="25" name="Text Placeholder 23">
            <a:extLst>
              <a:ext uri="{FF2B5EF4-FFF2-40B4-BE49-F238E27FC236}">
                <a16:creationId xmlns:a16="http://schemas.microsoft.com/office/drawing/2014/main" id="{6C46270B-4E77-4887-B88E-DE451A68F110}"/>
              </a:ext>
            </a:extLst>
          </p:cNvPr>
          <p:cNvSpPr>
            <a:spLocks noGrp="1"/>
          </p:cNvSpPr>
          <p:nvPr>
            <p:ph type="body" sz="quarter" idx="23" hasCustomPrompt="1"/>
          </p:nvPr>
        </p:nvSpPr>
        <p:spPr>
          <a:xfrm>
            <a:off x="3185168" y="4104922"/>
            <a:ext cx="2763837" cy="2179637"/>
          </a:xfrm>
        </p:spPr>
        <p:txBody>
          <a:bodyPr>
            <a:normAutofit/>
          </a:bodyPr>
          <a:lstStyle>
            <a:lvl1pPr marL="0" indent="0">
              <a:buNone/>
              <a:defRPr sz="1600"/>
            </a:lvl1pPr>
          </a:lstStyle>
          <a:p>
            <a:pPr lvl="0"/>
            <a:r>
              <a:rPr lang="en-US"/>
              <a:t>Description:</a:t>
            </a:r>
          </a:p>
        </p:txBody>
      </p:sp>
      <p:sp>
        <p:nvSpPr>
          <p:cNvPr id="26" name="Text Placeholder 23">
            <a:extLst>
              <a:ext uri="{FF2B5EF4-FFF2-40B4-BE49-F238E27FC236}">
                <a16:creationId xmlns:a16="http://schemas.microsoft.com/office/drawing/2014/main" id="{478DD661-7E06-4C46-8CAB-71F9BF4F9DEA}"/>
              </a:ext>
            </a:extLst>
          </p:cNvPr>
          <p:cNvSpPr>
            <a:spLocks noGrp="1"/>
          </p:cNvSpPr>
          <p:nvPr>
            <p:ph type="body" sz="quarter" idx="24" hasCustomPrompt="1"/>
          </p:nvPr>
        </p:nvSpPr>
        <p:spPr>
          <a:xfrm>
            <a:off x="6238573" y="4104922"/>
            <a:ext cx="2763837" cy="2179637"/>
          </a:xfrm>
        </p:spPr>
        <p:txBody>
          <a:bodyPr>
            <a:normAutofit/>
          </a:bodyPr>
          <a:lstStyle>
            <a:lvl1pPr marL="0" indent="0">
              <a:buNone/>
              <a:defRPr sz="1600"/>
            </a:lvl1pPr>
          </a:lstStyle>
          <a:p>
            <a:pPr lvl="0"/>
            <a:r>
              <a:rPr lang="en-US"/>
              <a:t>Description:</a:t>
            </a:r>
          </a:p>
        </p:txBody>
      </p:sp>
      <p:sp>
        <p:nvSpPr>
          <p:cNvPr id="27" name="Text Placeholder 23">
            <a:extLst>
              <a:ext uri="{FF2B5EF4-FFF2-40B4-BE49-F238E27FC236}">
                <a16:creationId xmlns:a16="http://schemas.microsoft.com/office/drawing/2014/main" id="{FBC688C4-6C22-42D3-B3D4-A95AD048F175}"/>
              </a:ext>
            </a:extLst>
          </p:cNvPr>
          <p:cNvSpPr>
            <a:spLocks noGrp="1"/>
          </p:cNvSpPr>
          <p:nvPr>
            <p:ph type="body" sz="quarter" idx="25" hasCustomPrompt="1"/>
          </p:nvPr>
        </p:nvSpPr>
        <p:spPr>
          <a:xfrm>
            <a:off x="9291978" y="4104922"/>
            <a:ext cx="2763837" cy="2179637"/>
          </a:xfrm>
        </p:spPr>
        <p:txBody>
          <a:bodyPr>
            <a:normAutofit/>
          </a:bodyPr>
          <a:lstStyle>
            <a:lvl1pPr marL="0" indent="0">
              <a:buNone/>
              <a:defRPr sz="1600"/>
            </a:lvl1pPr>
          </a:lstStyle>
          <a:p>
            <a:pPr lvl="0"/>
            <a:r>
              <a:rPr lang="en-US"/>
              <a:t>Description:</a:t>
            </a:r>
          </a:p>
        </p:txBody>
      </p:sp>
    </p:spTree>
    <p:extLst>
      <p:ext uri="{BB962C8B-B14F-4D97-AF65-F5344CB8AC3E}">
        <p14:creationId xmlns:p14="http://schemas.microsoft.com/office/powerpoint/2010/main" val="316881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option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A34970A-6C14-4916-B216-B6B052670C47}"/>
              </a:ext>
            </a:extLst>
          </p:cNvPr>
          <p:cNvSpPr/>
          <p:nvPr userDrawn="1"/>
        </p:nvSpPr>
        <p:spPr>
          <a:xfrm>
            <a:off x="10912642" y="6039853"/>
            <a:ext cx="1279358" cy="818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C22233-363E-40A5-9670-120F3F5CBC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316" y="-84221"/>
            <a:ext cx="8181473" cy="7050505"/>
          </a:xfrm>
          <a:prstGeom prst="rect">
            <a:avLst/>
          </a:prstGeom>
        </p:spPr>
      </p:pic>
      <p:sp>
        <p:nvSpPr>
          <p:cNvPr id="13" name="Picture Placeholder 12">
            <a:extLst>
              <a:ext uri="{FF2B5EF4-FFF2-40B4-BE49-F238E27FC236}">
                <a16:creationId xmlns:a16="http://schemas.microsoft.com/office/drawing/2014/main" id="{8C34B6DE-A0D5-4241-9E02-1D1D6FDFC3DC}"/>
              </a:ext>
            </a:extLst>
          </p:cNvPr>
          <p:cNvSpPr>
            <a:spLocks noGrp="1"/>
          </p:cNvSpPr>
          <p:nvPr>
            <p:ph type="pic" sz="quarter" idx="10" hasCustomPrompt="1"/>
          </p:nvPr>
        </p:nvSpPr>
        <p:spPr>
          <a:xfrm>
            <a:off x="1120877" y="1396181"/>
            <a:ext cx="2245484" cy="2245484"/>
          </a:xfrm>
          <a:prstGeom prst="ellipse">
            <a:avLst/>
          </a:prstGeom>
        </p:spPr>
        <p:txBody>
          <a:bodyPr>
            <a:normAutofit/>
          </a:bodyPr>
          <a:lstStyle>
            <a:lvl1pPr>
              <a:defRPr sz="2000"/>
            </a:lvl1pPr>
          </a:lstStyle>
          <a:p>
            <a:r>
              <a:rPr lang="en-US"/>
              <a:t>Click on icon to add picture</a:t>
            </a:r>
          </a:p>
        </p:txBody>
      </p:sp>
      <p:sp>
        <p:nvSpPr>
          <p:cNvPr id="17" name="Text Placeholder 16">
            <a:extLst>
              <a:ext uri="{FF2B5EF4-FFF2-40B4-BE49-F238E27FC236}">
                <a16:creationId xmlns:a16="http://schemas.microsoft.com/office/drawing/2014/main" id="{616CD8D7-16E5-4F95-9B36-4B837727FD48}"/>
              </a:ext>
            </a:extLst>
          </p:cNvPr>
          <p:cNvSpPr>
            <a:spLocks noGrp="1"/>
          </p:cNvSpPr>
          <p:nvPr>
            <p:ph type="body" sz="quarter" idx="13" hasCustomPrompt="1"/>
          </p:nvPr>
        </p:nvSpPr>
        <p:spPr>
          <a:xfrm>
            <a:off x="329439" y="3742664"/>
            <a:ext cx="3636962" cy="2382838"/>
          </a:xfrm>
        </p:spPr>
        <p:txBody>
          <a:bodyPr>
            <a:normAutofit/>
          </a:bodyPr>
          <a:lstStyle>
            <a:lvl1pPr marL="0" indent="0">
              <a:buNone/>
              <a:defRPr sz="2000">
                <a:solidFill>
                  <a:srgbClr val="F5911E"/>
                </a:solidFill>
              </a:defRPr>
            </a:lvl1pPr>
          </a:lstStyle>
          <a:p>
            <a:pPr lvl="0"/>
            <a:r>
              <a:rPr lang="en-US"/>
              <a:t>Name, Designation, Company</a:t>
            </a:r>
          </a:p>
        </p:txBody>
      </p:sp>
      <p:sp>
        <p:nvSpPr>
          <p:cNvPr id="4" name="Text Placeholder 3">
            <a:extLst>
              <a:ext uri="{FF2B5EF4-FFF2-40B4-BE49-F238E27FC236}">
                <a16:creationId xmlns:a16="http://schemas.microsoft.com/office/drawing/2014/main" id="{F29A63F8-DF92-44F3-9FF3-28AACA4D1356}"/>
              </a:ext>
            </a:extLst>
          </p:cNvPr>
          <p:cNvSpPr>
            <a:spLocks noGrp="1"/>
          </p:cNvSpPr>
          <p:nvPr>
            <p:ph type="body" sz="quarter" idx="14" hasCustomPrompt="1"/>
          </p:nvPr>
        </p:nvSpPr>
        <p:spPr>
          <a:xfrm>
            <a:off x="5725682" y="1101725"/>
            <a:ext cx="5701143" cy="4730750"/>
          </a:xfrm>
        </p:spPr>
        <p:txBody>
          <a:bodyPr anchor="ctr">
            <a:normAutofit/>
          </a:bodyPr>
          <a:lstStyle>
            <a:lvl1pPr marL="0" indent="0">
              <a:buNone/>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a:t>Insert Quote</a:t>
            </a:r>
          </a:p>
        </p:txBody>
      </p:sp>
      <p:pic>
        <p:nvPicPr>
          <p:cNvPr id="1026" name="Picture 2" descr="C:\Users\sneha.sharma\Pictures\quoteicon.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436341" y="287627"/>
            <a:ext cx="1028700" cy="981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59A9B8-956E-4B81-B82A-92BABFB2AFA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317" t="10094" r="4517" b="11773"/>
          <a:stretch/>
        </p:blipFill>
        <p:spPr>
          <a:xfrm>
            <a:off x="10705627" y="6272243"/>
            <a:ext cx="941132" cy="531993"/>
          </a:xfrm>
          <a:prstGeom prst="rect">
            <a:avLst/>
          </a:prstGeom>
        </p:spPr>
      </p:pic>
    </p:spTree>
    <p:extLst>
      <p:ext uri="{BB962C8B-B14F-4D97-AF65-F5344CB8AC3E}">
        <p14:creationId xmlns:p14="http://schemas.microsoft.com/office/powerpoint/2010/main" val="4233735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option 1 without pictu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15BE5D-3581-4AE3-B2AC-207723387145}"/>
              </a:ext>
            </a:extLst>
          </p:cNvPr>
          <p:cNvSpPr/>
          <p:nvPr userDrawn="1"/>
        </p:nvSpPr>
        <p:spPr>
          <a:xfrm>
            <a:off x="10912642" y="6039853"/>
            <a:ext cx="1279358" cy="818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0E0216-C85E-41FE-BEB0-50D3059601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316" y="-84221"/>
            <a:ext cx="8181473" cy="7050505"/>
          </a:xfrm>
          <a:prstGeom prst="rect">
            <a:avLst/>
          </a:prstGeom>
        </p:spPr>
      </p:pic>
      <p:sp>
        <p:nvSpPr>
          <p:cNvPr id="12" name="Text Placeholder 16">
            <a:extLst>
              <a:ext uri="{FF2B5EF4-FFF2-40B4-BE49-F238E27FC236}">
                <a16:creationId xmlns:a16="http://schemas.microsoft.com/office/drawing/2014/main" id="{76FDC1B3-7084-4BD6-A1E0-ED58D29FB87F}"/>
              </a:ext>
            </a:extLst>
          </p:cNvPr>
          <p:cNvSpPr>
            <a:spLocks noGrp="1"/>
          </p:cNvSpPr>
          <p:nvPr>
            <p:ph type="body" sz="quarter" idx="13" hasCustomPrompt="1"/>
          </p:nvPr>
        </p:nvSpPr>
        <p:spPr>
          <a:xfrm>
            <a:off x="329439" y="2286007"/>
            <a:ext cx="3636962" cy="2382838"/>
          </a:xfrm>
        </p:spPr>
        <p:txBody>
          <a:bodyPr>
            <a:normAutofit/>
          </a:bodyPr>
          <a:lstStyle>
            <a:lvl1pPr marL="0" indent="0">
              <a:buNone/>
              <a:defRPr sz="2000">
                <a:solidFill>
                  <a:srgbClr val="F5911E"/>
                </a:solidFill>
              </a:defRPr>
            </a:lvl1pPr>
          </a:lstStyle>
          <a:p>
            <a:pPr lvl="0"/>
            <a:r>
              <a:rPr lang="en-US"/>
              <a:t>Name, Designation, Company</a:t>
            </a:r>
          </a:p>
        </p:txBody>
      </p:sp>
      <p:pic>
        <p:nvPicPr>
          <p:cNvPr id="9" name="Picture 2" descr="C:\Users\sneha.sharma\Pictures\quoteicon.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436341" y="287627"/>
            <a:ext cx="1028700" cy="981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B1AEA73-34BE-4701-BC84-9E61465FBC89}"/>
              </a:ext>
            </a:extLst>
          </p:cNvPr>
          <p:cNvSpPr>
            <a:spLocks noGrp="1"/>
          </p:cNvSpPr>
          <p:nvPr>
            <p:ph type="body" sz="quarter" idx="15" hasCustomPrompt="1"/>
          </p:nvPr>
        </p:nvSpPr>
        <p:spPr>
          <a:xfrm>
            <a:off x="5683045" y="1101725"/>
            <a:ext cx="5743779" cy="4730750"/>
          </a:xfrm>
        </p:spPr>
        <p:txBody>
          <a:bodyPr anchor="ctr">
            <a:normAutofit/>
          </a:bodyPr>
          <a:lstStyle>
            <a:lvl1pPr marL="117475"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marL="117475"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Quote</a:t>
            </a:r>
          </a:p>
        </p:txBody>
      </p:sp>
      <p:pic>
        <p:nvPicPr>
          <p:cNvPr id="8" name="Picture 7">
            <a:extLst>
              <a:ext uri="{FF2B5EF4-FFF2-40B4-BE49-F238E27FC236}">
                <a16:creationId xmlns:a16="http://schemas.microsoft.com/office/drawing/2014/main" id="{03A8A848-1731-413F-80FF-5D2F12462C2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317" t="10094" r="4517" b="11773"/>
          <a:stretch/>
        </p:blipFill>
        <p:spPr>
          <a:xfrm>
            <a:off x="10705627" y="6272243"/>
            <a:ext cx="941132" cy="531993"/>
          </a:xfrm>
          <a:prstGeom prst="rect">
            <a:avLst/>
          </a:prstGeom>
        </p:spPr>
      </p:pic>
    </p:spTree>
    <p:extLst>
      <p:ext uri="{BB962C8B-B14F-4D97-AF65-F5344CB8AC3E}">
        <p14:creationId xmlns:p14="http://schemas.microsoft.com/office/powerpoint/2010/main" val="293470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505F0D-79C9-463F-849E-FA9A117650C3}"/>
              </a:ext>
            </a:extLst>
          </p:cNvPr>
          <p:cNvSpPr/>
          <p:nvPr userDrawn="1"/>
        </p:nvSpPr>
        <p:spPr>
          <a:xfrm>
            <a:off x="10912642" y="6039853"/>
            <a:ext cx="1279358" cy="818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4D164C-9722-4491-9B12-C2FB2703D8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316" y="-84221"/>
            <a:ext cx="8181473" cy="7050505"/>
          </a:xfrm>
          <a:prstGeom prst="rect">
            <a:avLst/>
          </a:prstGeom>
        </p:spPr>
      </p:pic>
      <p:sp>
        <p:nvSpPr>
          <p:cNvPr id="10" name="Picture Placeholder 9">
            <a:extLst>
              <a:ext uri="{FF2B5EF4-FFF2-40B4-BE49-F238E27FC236}">
                <a16:creationId xmlns:a16="http://schemas.microsoft.com/office/drawing/2014/main" id="{062C3202-1B8E-4C1B-81B6-2F687677C8E9}"/>
              </a:ext>
            </a:extLst>
          </p:cNvPr>
          <p:cNvSpPr>
            <a:spLocks noGrp="1"/>
          </p:cNvSpPr>
          <p:nvPr>
            <p:ph type="pic" sz="quarter" idx="10" hasCustomPrompt="1"/>
          </p:nvPr>
        </p:nvSpPr>
        <p:spPr>
          <a:xfrm>
            <a:off x="168275" y="1936750"/>
            <a:ext cx="4908550" cy="3297238"/>
          </a:xfrm>
          <a:prstGeom prst="roundRect">
            <a:avLst>
              <a:gd name="adj" fmla="val 8274"/>
            </a:avLst>
          </a:prstGeom>
          <a:ln w="57150">
            <a:solidFill>
              <a:schemeClr val="bg1"/>
            </a:solidFill>
          </a:ln>
        </p:spPr>
        <p:txBody>
          <a:bodyPr>
            <a:normAutofit/>
          </a:bodyPr>
          <a:lstStyle>
            <a:lvl1pPr>
              <a:defRPr sz="1800"/>
            </a:lvl1pPr>
          </a:lstStyle>
          <a:p>
            <a:r>
              <a:rPr lang="en-US"/>
              <a:t>Click on icon to add picture</a:t>
            </a:r>
          </a:p>
        </p:txBody>
      </p:sp>
      <p:sp>
        <p:nvSpPr>
          <p:cNvPr id="5" name="Text Placeholder 4">
            <a:extLst>
              <a:ext uri="{FF2B5EF4-FFF2-40B4-BE49-F238E27FC236}">
                <a16:creationId xmlns:a16="http://schemas.microsoft.com/office/drawing/2014/main" id="{767CCDF9-B7EA-4182-B699-59B0F4972A20}"/>
              </a:ext>
            </a:extLst>
          </p:cNvPr>
          <p:cNvSpPr>
            <a:spLocks noGrp="1"/>
          </p:cNvSpPr>
          <p:nvPr>
            <p:ph type="body" sz="quarter" idx="12" hasCustomPrompt="1"/>
          </p:nvPr>
        </p:nvSpPr>
        <p:spPr>
          <a:xfrm>
            <a:off x="5641975" y="325438"/>
            <a:ext cx="5630863" cy="4246562"/>
          </a:xfrm>
        </p:spPr>
        <p:txBody>
          <a:bodyPr anchor="ctr">
            <a:normAutofit/>
          </a:bodyPr>
          <a:lstStyle>
            <a:lvl1pPr marL="0" indent="0">
              <a:buNone/>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a:t>Insert text</a:t>
            </a:r>
          </a:p>
        </p:txBody>
      </p:sp>
      <p:sp>
        <p:nvSpPr>
          <p:cNvPr id="9" name="Text Placeholder 8">
            <a:extLst>
              <a:ext uri="{FF2B5EF4-FFF2-40B4-BE49-F238E27FC236}">
                <a16:creationId xmlns:a16="http://schemas.microsoft.com/office/drawing/2014/main" id="{F39DF791-5510-4B3B-9574-65117D657CAC}"/>
              </a:ext>
            </a:extLst>
          </p:cNvPr>
          <p:cNvSpPr>
            <a:spLocks noGrp="1"/>
          </p:cNvSpPr>
          <p:nvPr>
            <p:ph type="body" sz="quarter" idx="13" hasCustomPrompt="1"/>
          </p:nvPr>
        </p:nvSpPr>
        <p:spPr>
          <a:xfrm>
            <a:off x="5641975" y="4674817"/>
            <a:ext cx="5630863" cy="1382713"/>
          </a:xfrm>
        </p:spPr>
        <p:txBody>
          <a:bodyPr>
            <a:noAutofit/>
          </a:bodyPr>
          <a:lstStyle>
            <a:lvl1pPr marL="0" indent="0">
              <a:buNone/>
              <a:defRPr sz="2400">
                <a:solidFill>
                  <a:srgbClr val="F5911E"/>
                </a:solidFill>
              </a:defRPr>
            </a:lvl1pPr>
            <a:lvl2pPr>
              <a:defRPr sz="2400">
                <a:solidFill>
                  <a:srgbClr val="F5911E"/>
                </a:solidFill>
              </a:defRPr>
            </a:lvl2pPr>
            <a:lvl3pPr>
              <a:defRPr sz="2400">
                <a:solidFill>
                  <a:srgbClr val="F5911E"/>
                </a:solidFill>
              </a:defRPr>
            </a:lvl3pPr>
            <a:lvl4pPr>
              <a:defRPr sz="2400">
                <a:solidFill>
                  <a:srgbClr val="F5911E"/>
                </a:solidFill>
              </a:defRPr>
            </a:lvl4pPr>
            <a:lvl5pPr>
              <a:defRPr sz="2400">
                <a:solidFill>
                  <a:srgbClr val="F5911E"/>
                </a:solidFill>
              </a:defRPr>
            </a:lvl5pPr>
          </a:lstStyle>
          <a:p>
            <a:pPr lvl="0"/>
            <a:r>
              <a:rPr lang="en-US"/>
              <a:t>Name</a:t>
            </a:r>
          </a:p>
          <a:p>
            <a:pPr lvl="0"/>
            <a:r>
              <a:rPr lang="en-US"/>
              <a:t>Destination</a:t>
            </a:r>
          </a:p>
          <a:p>
            <a:pPr lvl="0"/>
            <a:r>
              <a:rPr lang="en-US"/>
              <a:t>Company</a:t>
            </a:r>
          </a:p>
          <a:p>
            <a:pPr lvl="0"/>
            <a:endParaRPr lang="en-US"/>
          </a:p>
        </p:txBody>
      </p:sp>
      <p:pic>
        <p:nvPicPr>
          <p:cNvPr id="8" name="Picture 7">
            <a:extLst>
              <a:ext uri="{FF2B5EF4-FFF2-40B4-BE49-F238E27FC236}">
                <a16:creationId xmlns:a16="http://schemas.microsoft.com/office/drawing/2014/main" id="{EA98318E-B2E9-478A-8571-FDE06DA1D86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17" t="10094" r="4517" b="11773"/>
          <a:stretch/>
        </p:blipFill>
        <p:spPr>
          <a:xfrm>
            <a:off x="10705627" y="6272243"/>
            <a:ext cx="941132" cy="531993"/>
          </a:xfrm>
          <a:prstGeom prst="rect">
            <a:avLst/>
          </a:prstGeom>
        </p:spPr>
      </p:pic>
    </p:spTree>
    <p:extLst>
      <p:ext uri="{BB962C8B-B14F-4D97-AF65-F5344CB8AC3E}">
        <p14:creationId xmlns:p14="http://schemas.microsoft.com/office/powerpoint/2010/main" val="272900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6ED35F97-0704-4D0E-9133-919195AFC208}"/>
              </a:ext>
            </a:extLst>
          </p:cNvPr>
          <p:cNvSpPr/>
          <p:nvPr userDrawn="1"/>
        </p:nvSpPr>
        <p:spPr>
          <a:xfrm flipH="1" flipV="1">
            <a:off x="0" y="-10701"/>
            <a:ext cx="12192000" cy="5003801"/>
          </a:xfrm>
          <a:prstGeom prst="round2SameRect">
            <a:avLst>
              <a:gd name="adj1" fmla="val 11892"/>
              <a:gd name="adj2" fmla="val 0"/>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4" name="Graphic 3">
            <a:extLst>
              <a:ext uri="{FF2B5EF4-FFF2-40B4-BE49-F238E27FC236}">
                <a16:creationId xmlns:a16="http://schemas.microsoft.com/office/drawing/2014/main" id="{ADCFABF8-C8DC-421F-BBCE-01DCF447FFE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4684" b="14011"/>
          <a:stretch/>
        </p:blipFill>
        <p:spPr>
          <a:xfrm flipH="1" flipV="1">
            <a:off x="7410023" y="-27441"/>
            <a:ext cx="4809951" cy="5003800"/>
          </a:xfrm>
          <a:prstGeom prst="rect">
            <a:avLst/>
          </a:prstGeom>
        </p:spPr>
      </p:pic>
      <p:sp>
        <p:nvSpPr>
          <p:cNvPr id="5" name="Rectangle 4">
            <a:extLst>
              <a:ext uri="{FF2B5EF4-FFF2-40B4-BE49-F238E27FC236}">
                <a16:creationId xmlns:a16="http://schemas.microsoft.com/office/drawing/2014/main" id="{A1742F2F-2AC9-487B-A311-B7B58C0E524B}"/>
              </a:ext>
            </a:extLst>
          </p:cNvPr>
          <p:cNvSpPr/>
          <p:nvPr userDrawn="1"/>
        </p:nvSpPr>
        <p:spPr>
          <a:xfrm>
            <a:off x="10948737" y="6268453"/>
            <a:ext cx="1243263" cy="589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64FE61-163E-4654-8FFB-E6C4D3A0AFD8}"/>
              </a:ext>
            </a:extLst>
          </p:cNvPr>
          <p:cNvSpPr txBox="1"/>
          <p:nvPr userDrawn="1"/>
        </p:nvSpPr>
        <p:spPr>
          <a:xfrm>
            <a:off x="0" y="2700474"/>
            <a:ext cx="12192000" cy="1200329"/>
          </a:xfrm>
          <a:prstGeom prst="rect">
            <a:avLst/>
          </a:prstGeom>
          <a:noFill/>
        </p:spPr>
        <p:txBody>
          <a:bodyPr wrap="square" rtlCol="0">
            <a:spAutoFit/>
          </a:bodyPr>
          <a:lstStyle/>
          <a:p>
            <a:pPr algn="ctr"/>
            <a:r>
              <a:rPr lang="en-US" sz="7200" b="1">
                <a:solidFill>
                  <a:schemeClr val="bg1"/>
                </a:solidFill>
                <a:latin typeface="Century Gothic" panose="020B0502020202020204" pitchFamily="34" charset="0"/>
              </a:rPr>
              <a:t>Thank you</a:t>
            </a:r>
          </a:p>
        </p:txBody>
      </p:sp>
      <p:sp>
        <p:nvSpPr>
          <p:cNvPr id="7" name="TextBox 6">
            <a:extLst>
              <a:ext uri="{FF2B5EF4-FFF2-40B4-BE49-F238E27FC236}">
                <a16:creationId xmlns:a16="http://schemas.microsoft.com/office/drawing/2014/main" id="{B430CD53-14A5-464C-B0CE-E6C09E57C1B4}"/>
              </a:ext>
            </a:extLst>
          </p:cNvPr>
          <p:cNvSpPr txBox="1"/>
          <p:nvPr userDrawn="1"/>
        </p:nvSpPr>
        <p:spPr>
          <a:xfrm>
            <a:off x="321251" y="5504837"/>
            <a:ext cx="7008017" cy="707886"/>
          </a:xfrm>
          <a:prstGeom prst="rect">
            <a:avLst/>
          </a:prstGeom>
          <a:noFill/>
        </p:spPr>
        <p:txBody>
          <a:bodyPr wrap="square" rtlCol="0">
            <a:spAutoFit/>
          </a:bodyPr>
          <a:lstStyle/>
          <a:p>
            <a:pPr algn="just"/>
            <a:r>
              <a:rPr lang="en-IN" sz="800" b="1" kern="1200" baseline="0">
                <a:latin typeface="Century Gothic" panose="020B0502020202020204" pitchFamily="34" charset="0"/>
                <a:ea typeface="+mn-ea"/>
                <a:cs typeface="+mn-cs"/>
              </a:rPr>
              <a:t>Disclaimer:</a:t>
            </a:r>
          </a:p>
          <a:p>
            <a:pPr algn="just"/>
            <a:endParaRPr lang="en-IN" sz="800" kern="1200" baseline="0">
              <a:latin typeface="Century Gothic" pitchFamily="34" charset="0"/>
              <a:ea typeface="+mn-ea"/>
              <a:cs typeface="+mn-cs"/>
            </a:endParaRPr>
          </a:p>
          <a:p>
            <a:pPr algn="just"/>
            <a:r>
              <a:rPr lang="en-IN" sz="800" kern="1200" baseline="0">
                <a:latin typeface="Century Gothic" pitchFamily="34" charset="0"/>
              </a:rPr>
              <a:t>The information set out in this presentation is produced by Ugam Solutions (“the Company” or “Ugam”) and is being made available AS IS to recipients solely for information purposes only. This presentation and its contents are strictly confidential to Ugam and may not be used, reproduced, redistributed or transmitted, passed on or published, in whole or in part, to any other person for any purpose whatsoever. </a:t>
            </a:r>
            <a:endParaRPr lang="en-US" sz="800" b="1" spc="98">
              <a:latin typeface="Century Gothic" pitchFamily="34" charset="0"/>
              <a:cs typeface="Segoe UI Semilight" pitchFamily="34" charset="0"/>
            </a:endParaRPr>
          </a:p>
        </p:txBody>
      </p:sp>
      <p:sp>
        <p:nvSpPr>
          <p:cNvPr id="8" name="Text Box 11">
            <a:hlinkClick r:id="rId4"/>
            <a:extLst>
              <a:ext uri="{FF2B5EF4-FFF2-40B4-BE49-F238E27FC236}">
                <a16:creationId xmlns:a16="http://schemas.microsoft.com/office/drawing/2014/main" id="{90074998-68D8-4FF9-A014-68AD300F0D77}"/>
              </a:ext>
            </a:extLst>
          </p:cNvPr>
          <p:cNvSpPr txBox="1">
            <a:spLocks noChangeArrowheads="1"/>
          </p:cNvSpPr>
          <p:nvPr userDrawn="1"/>
        </p:nvSpPr>
        <p:spPr bwMode="auto">
          <a:xfrm>
            <a:off x="4541681" y="4966996"/>
            <a:ext cx="3419872" cy="261610"/>
          </a:xfrm>
          <a:prstGeom prst="rect">
            <a:avLst/>
          </a:prstGeom>
          <a:noFill/>
          <a:ln w="9525">
            <a:noFill/>
            <a:miter lim="800000"/>
            <a:headEnd/>
            <a:tailEnd/>
          </a:ln>
        </p:spPr>
        <p:txBody>
          <a:bodyPr wrap="square">
            <a:spAutoFit/>
          </a:bodyPr>
          <a:lstStyle/>
          <a:p>
            <a:pPr algn="ctr"/>
            <a:r>
              <a:rPr lang="en-IN" sz="1100" b="1">
                <a:solidFill>
                  <a:schemeClr val="accent3"/>
                </a:solidFill>
                <a:latin typeface="Century Gothic" pitchFamily="34" charset="0"/>
                <a:cs typeface="Segoe UI Semilight" pitchFamily="34" charset="0"/>
              </a:rPr>
              <a:t>www.ugamsolutions.com</a:t>
            </a:r>
            <a:endParaRPr lang="en-US" sz="1100" b="1">
              <a:solidFill>
                <a:schemeClr val="accent3"/>
              </a:solidFill>
              <a:latin typeface="Century Gothic" pitchFamily="34" charset="0"/>
              <a:cs typeface="Segoe UI Semilight" pitchFamily="34" charset="0"/>
            </a:endParaRPr>
          </a:p>
        </p:txBody>
      </p:sp>
      <p:pic>
        <p:nvPicPr>
          <p:cNvPr id="13" name="Picture 12">
            <a:extLst>
              <a:ext uri="{FF2B5EF4-FFF2-40B4-BE49-F238E27FC236}">
                <a16:creationId xmlns:a16="http://schemas.microsoft.com/office/drawing/2014/main" id="{7D5E228D-24DC-4E28-8A55-12EBE4FEF12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450" t="10791" r="4328" b="10569"/>
          <a:stretch/>
        </p:blipFill>
        <p:spPr>
          <a:xfrm>
            <a:off x="9183003" y="5330334"/>
            <a:ext cx="2678195" cy="1522822"/>
          </a:xfrm>
          <a:prstGeom prst="rect">
            <a:avLst/>
          </a:prstGeom>
        </p:spPr>
      </p:pic>
      <p:pic>
        <p:nvPicPr>
          <p:cNvPr id="9" name="Picture 8">
            <a:extLst>
              <a:ext uri="{FF2B5EF4-FFF2-40B4-BE49-F238E27FC236}">
                <a16:creationId xmlns:a16="http://schemas.microsoft.com/office/drawing/2014/main" id="{B738DCC5-0CD6-4875-8C71-6B9153EB71AA}"/>
              </a:ext>
            </a:extLst>
          </p:cNvPr>
          <p:cNvPicPr>
            <a:picLocks noChangeAspect="1"/>
          </p:cNvPicPr>
          <p:nvPr userDrawn="1"/>
        </p:nvPicPr>
        <p:blipFill>
          <a:blip r:embed="rId6"/>
          <a:stretch>
            <a:fillRect/>
          </a:stretch>
        </p:blipFill>
        <p:spPr>
          <a:xfrm>
            <a:off x="99200" y="308639"/>
            <a:ext cx="2250051" cy="493196"/>
          </a:xfrm>
          <a:prstGeom prst="rect">
            <a:avLst/>
          </a:prstGeom>
        </p:spPr>
      </p:pic>
    </p:spTree>
    <p:extLst>
      <p:ext uri="{BB962C8B-B14F-4D97-AF65-F5344CB8AC3E}">
        <p14:creationId xmlns:p14="http://schemas.microsoft.com/office/powerpoint/2010/main" val="325432619"/>
      </p:ext>
    </p:extLst>
  </p:cSld>
  <p:clrMapOvr>
    <a:masterClrMapping/>
  </p:clrMapOvr>
  <p:extLst>
    <p:ext uri="{DCECCB84-F9BA-43D5-87BE-67443E8EF086}">
      <p15:sldGuideLst xmlns:p15="http://schemas.microsoft.com/office/powerpoint/2012/main">
        <p15:guide id="1" pos="74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proposal/deliverable">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A0904F8C-136C-4C12-8A61-B8EAC9CC4A73}"/>
              </a:ext>
            </a:extLst>
          </p:cNvPr>
          <p:cNvSpPr/>
          <p:nvPr userDrawn="1"/>
        </p:nvSpPr>
        <p:spPr>
          <a:xfrm>
            <a:off x="0" y="1854199"/>
            <a:ext cx="12192000" cy="5003801"/>
          </a:xfrm>
          <a:prstGeom prst="round2SameRect">
            <a:avLst>
              <a:gd name="adj1" fmla="val 11892"/>
              <a:gd name="adj2" fmla="val 0"/>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17" name="Graphic 16">
            <a:extLst>
              <a:ext uri="{FF2B5EF4-FFF2-40B4-BE49-F238E27FC236}">
                <a16:creationId xmlns:a16="http://schemas.microsoft.com/office/drawing/2014/main" id="{7DC3DF5A-953D-4698-B459-F981291E5E39}"/>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54684" b="14011"/>
          <a:stretch/>
        </p:blipFill>
        <p:spPr>
          <a:xfrm flipH="1">
            <a:off x="8059727" y="2547327"/>
            <a:ext cx="4143676" cy="4310673"/>
          </a:xfrm>
          <a:prstGeom prst="rect">
            <a:avLst/>
          </a:prstGeom>
        </p:spPr>
      </p:pic>
      <p:sp>
        <p:nvSpPr>
          <p:cNvPr id="18" name="Title 1">
            <a:extLst>
              <a:ext uri="{FF2B5EF4-FFF2-40B4-BE49-F238E27FC236}">
                <a16:creationId xmlns:a16="http://schemas.microsoft.com/office/drawing/2014/main" id="{898569F7-61A0-4236-8968-6ABE680BA98E}"/>
              </a:ext>
            </a:extLst>
          </p:cNvPr>
          <p:cNvSpPr>
            <a:spLocks noGrp="1"/>
          </p:cNvSpPr>
          <p:nvPr>
            <p:ph type="ctrTitle" hasCustomPrompt="1"/>
          </p:nvPr>
        </p:nvSpPr>
        <p:spPr>
          <a:xfrm>
            <a:off x="173038" y="2784531"/>
            <a:ext cx="12018962" cy="1533957"/>
          </a:xfrm>
        </p:spPr>
        <p:txBody>
          <a:bodyPr anchor="b">
            <a:normAutofit/>
          </a:bodyPr>
          <a:lstStyle>
            <a:lvl1pPr marL="115888" indent="0" algn="l">
              <a:defRPr sz="3600" b="1">
                <a:solidFill>
                  <a:schemeClr val="bg1"/>
                </a:solidFill>
              </a:defRPr>
            </a:lvl1pPr>
          </a:lstStyle>
          <a:p>
            <a:r>
              <a:rPr lang="en-US"/>
              <a:t>Write title here</a:t>
            </a:r>
          </a:p>
        </p:txBody>
      </p:sp>
      <p:sp>
        <p:nvSpPr>
          <p:cNvPr id="19" name="Subtitle 2">
            <a:extLst>
              <a:ext uri="{FF2B5EF4-FFF2-40B4-BE49-F238E27FC236}">
                <a16:creationId xmlns:a16="http://schemas.microsoft.com/office/drawing/2014/main" id="{CE8A4512-35C9-42BC-947D-EFCFF8D68363}"/>
              </a:ext>
            </a:extLst>
          </p:cNvPr>
          <p:cNvSpPr>
            <a:spLocks noGrp="1"/>
          </p:cNvSpPr>
          <p:nvPr>
            <p:ph type="subTitle" idx="1" hasCustomPrompt="1"/>
          </p:nvPr>
        </p:nvSpPr>
        <p:spPr>
          <a:xfrm>
            <a:off x="173255" y="4414530"/>
            <a:ext cx="12018962" cy="365125"/>
          </a:xfrm>
        </p:spPr>
        <p:txBody>
          <a:bodyPr anchor="ctr">
            <a:normAutofit/>
          </a:bodyPr>
          <a:lstStyle>
            <a:lvl1pPr marL="115888" indent="0" algn="l">
              <a:buNone/>
              <a:defRPr sz="1600">
                <a:solidFill>
                  <a:srgbClr val="918AA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Month, Year</a:t>
            </a:r>
          </a:p>
        </p:txBody>
      </p:sp>
      <p:sp>
        <p:nvSpPr>
          <p:cNvPr id="20" name="Text Placeholder 7">
            <a:extLst>
              <a:ext uri="{FF2B5EF4-FFF2-40B4-BE49-F238E27FC236}">
                <a16:creationId xmlns:a16="http://schemas.microsoft.com/office/drawing/2014/main" id="{356E50AD-1496-45F9-A8F5-40523D8366F8}"/>
              </a:ext>
            </a:extLst>
          </p:cNvPr>
          <p:cNvSpPr>
            <a:spLocks noGrp="1"/>
          </p:cNvSpPr>
          <p:nvPr>
            <p:ph type="body" sz="quarter" idx="14" hasCustomPrompt="1"/>
          </p:nvPr>
        </p:nvSpPr>
        <p:spPr>
          <a:xfrm>
            <a:off x="173037" y="2159307"/>
            <a:ext cx="12019971" cy="568325"/>
          </a:xfrm>
        </p:spPr>
        <p:txBody>
          <a:bodyPr>
            <a:normAutofit/>
          </a:bodyPr>
          <a:lstStyle>
            <a:lvl1pPr marL="115888" indent="0">
              <a:buNone/>
              <a:defRPr sz="2400">
                <a:solidFill>
                  <a:schemeClr val="bg1"/>
                </a:solidFill>
              </a:defRPr>
            </a:lvl1pPr>
          </a:lstStyle>
          <a:p>
            <a:pPr lvl="0"/>
            <a:r>
              <a:rPr lang="en-US"/>
              <a:t>Proposal / Deliverable / Discussion </a:t>
            </a:r>
          </a:p>
        </p:txBody>
      </p:sp>
      <p:pic>
        <p:nvPicPr>
          <p:cNvPr id="10" name="Picture 9">
            <a:extLst>
              <a:ext uri="{FF2B5EF4-FFF2-40B4-BE49-F238E27FC236}">
                <a16:creationId xmlns:a16="http://schemas.microsoft.com/office/drawing/2014/main" id="{A94E4F4E-66FC-4777-ADD1-4D7947FC9D1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450" t="10791" r="4328" b="10569"/>
          <a:stretch/>
        </p:blipFill>
        <p:spPr>
          <a:xfrm>
            <a:off x="9183003" y="167301"/>
            <a:ext cx="2678195" cy="1522822"/>
          </a:xfrm>
          <a:prstGeom prst="rect">
            <a:avLst/>
          </a:prstGeom>
        </p:spPr>
      </p:pic>
      <p:sp>
        <p:nvSpPr>
          <p:cNvPr id="9" name="Picture Placeholder 22">
            <a:extLst>
              <a:ext uri="{FF2B5EF4-FFF2-40B4-BE49-F238E27FC236}">
                <a16:creationId xmlns:a16="http://schemas.microsoft.com/office/drawing/2014/main" id="{F35D2F90-5590-436E-B878-C8563396EA36}"/>
              </a:ext>
            </a:extLst>
          </p:cNvPr>
          <p:cNvSpPr>
            <a:spLocks noGrp="1"/>
          </p:cNvSpPr>
          <p:nvPr>
            <p:ph type="pic" sz="quarter" idx="15" hasCustomPrompt="1"/>
          </p:nvPr>
        </p:nvSpPr>
        <p:spPr>
          <a:xfrm>
            <a:off x="173037" y="167301"/>
            <a:ext cx="2252076" cy="1435468"/>
          </a:xfrm>
        </p:spPr>
        <p:txBody>
          <a:bodyPr>
            <a:normAutofit/>
          </a:bodyPr>
          <a:lstStyle>
            <a:lvl1pPr marL="0" indent="0">
              <a:buNone/>
              <a:defRPr sz="2000">
                <a:solidFill>
                  <a:schemeClr val="bg1">
                    <a:lumMod val="65000"/>
                  </a:schemeClr>
                </a:solidFill>
              </a:defRPr>
            </a:lvl1pPr>
          </a:lstStyle>
          <a:p>
            <a:r>
              <a:rPr lang="en-US"/>
              <a:t>Insert Client Logo if any</a:t>
            </a:r>
          </a:p>
        </p:txBody>
      </p:sp>
      <p:pic>
        <p:nvPicPr>
          <p:cNvPr id="11" name="Picture 10">
            <a:extLst>
              <a:ext uri="{FF2B5EF4-FFF2-40B4-BE49-F238E27FC236}">
                <a16:creationId xmlns:a16="http://schemas.microsoft.com/office/drawing/2014/main" id="{D77F8C7F-39C0-4A29-ACB7-FCDCD073D64A}"/>
              </a:ext>
            </a:extLst>
          </p:cNvPr>
          <p:cNvPicPr>
            <a:picLocks noChangeAspect="1"/>
          </p:cNvPicPr>
          <p:nvPr userDrawn="1"/>
        </p:nvPicPr>
        <p:blipFill>
          <a:blip r:embed="rId5"/>
          <a:stretch>
            <a:fillRect/>
          </a:stretch>
        </p:blipFill>
        <p:spPr>
          <a:xfrm>
            <a:off x="357617" y="6162786"/>
            <a:ext cx="2250051" cy="493196"/>
          </a:xfrm>
          <a:prstGeom prst="rect">
            <a:avLst/>
          </a:prstGeom>
        </p:spPr>
      </p:pic>
    </p:spTree>
    <p:extLst>
      <p:ext uri="{BB962C8B-B14F-4D97-AF65-F5344CB8AC3E}">
        <p14:creationId xmlns:p14="http://schemas.microsoft.com/office/powerpoint/2010/main" val="1177940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iler Plat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B731B3-60ED-4655-BE86-8920D1862A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22" name="Rectangle: Top Corners Rounded 21">
            <a:extLst>
              <a:ext uri="{FF2B5EF4-FFF2-40B4-BE49-F238E27FC236}">
                <a16:creationId xmlns:a16="http://schemas.microsoft.com/office/drawing/2014/main" id="{94882438-37AB-4579-ACE4-9639E01D4476}"/>
              </a:ext>
            </a:extLst>
          </p:cNvPr>
          <p:cNvSpPr/>
          <p:nvPr userDrawn="1"/>
        </p:nvSpPr>
        <p:spPr>
          <a:xfrm>
            <a:off x="-776177" y="1850069"/>
            <a:ext cx="12968177" cy="2975318"/>
          </a:xfrm>
          <a:prstGeom prst="round2SameRect">
            <a:avLst>
              <a:gd name="adj1" fmla="val 0"/>
              <a:gd name="adj2" fmla="val 14227"/>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entury Gothic"/>
              <a:ea typeface="+mn-ea"/>
              <a:cs typeface="+mn-cs"/>
            </a:endParaRPr>
          </a:p>
        </p:txBody>
      </p:sp>
      <p:sp>
        <p:nvSpPr>
          <p:cNvPr id="4" name="Text Box 11">
            <a:hlinkClick r:id="rId3"/>
            <a:extLst>
              <a:ext uri="{FF2B5EF4-FFF2-40B4-BE49-F238E27FC236}">
                <a16:creationId xmlns:a16="http://schemas.microsoft.com/office/drawing/2014/main" id="{28C15DD3-DE5D-4349-AFCF-1D24CFFE4074}"/>
              </a:ext>
            </a:extLst>
          </p:cNvPr>
          <p:cNvSpPr txBox="1">
            <a:spLocks noChangeArrowheads="1"/>
          </p:cNvSpPr>
          <p:nvPr userDrawn="1"/>
        </p:nvSpPr>
        <p:spPr bwMode="auto">
          <a:xfrm>
            <a:off x="4386064" y="4826319"/>
            <a:ext cx="3419872" cy="307777"/>
          </a:xfrm>
          <a:prstGeom prst="rect">
            <a:avLst/>
          </a:prstGeom>
          <a:noFill/>
          <a:ln w="9525">
            <a:noFill/>
            <a:miter lim="800000"/>
            <a:headEnd/>
            <a:tailEnd/>
          </a:ln>
        </p:spPr>
        <p:txBody>
          <a:bodyPr wrap="square">
            <a:spAutoFit/>
          </a:bodyPr>
          <a:lstStyle/>
          <a:p>
            <a:pPr algn="ctr"/>
            <a:r>
              <a:rPr lang="en-IN" sz="1400" b="1">
                <a:solidFill>
                  <a:srgbClr val="F5911E"/>
                </a:solidFill>
                <a:latin typeface="Century Gothic" pitchFamily="34" charset="0"/>
                <a:cs typeface="Segoe UI Semilight" pitchFamily="34" charset="0"/>
              </a:rPr>
              <a:t>www.ugamsolutions.com</a:t>
            </a:r>
            <a:endParaRPr lang="en-US" sz="1400" b="1">
              <a:solidFill>
                <a:srgbClr val="F5911E"/>
              </a:solidFill>
              <a:latin typeface="Century Gothic" pitchFamily="34" charset="0"/>
              <a:cs typeface="Segoe UI Semilight" pitchFamily="34" charset="0"/>
            </a:endParaRPr>
          </a:p>
        </p:txBody>
      </p:sp>
      <p:sp>
        <p:nvSpPr>
          <p:cNvPr id="11" name="TextBox 10">
            <a:extLst>
              <a:ext uri="{FF2B5EF4-FFF2-40B4-BE49-F238E27FC236}">
                <a16:creationId xmlns:a16="http://schemas.microsoft.com/office/drawing/2014/main" id="{E7B958A0-7E0C-4C0D-B819-AAB7E7ECEA0B}"/>
              </a:ext>
            </a:extLst>
          </p:cNvPr>
          <p:cNvSpPr txBox="1"/>
          <p:nvPr userDrawn="1"/>
        </p:nvSpPr>
        <p:spPr>
          <a:xfrm>
            <a:off x="0" y="6592572"/>
            <a:ext cx="3038168" cy="261610"/>
          </a:xfrm>
          <a:prstGeom prst="rect">
            <a:avLst/>
          </a:prstGeom>
          <a:noFill/>
        </p:spPr>
        <p:txBody>
          <a:bodyPr wrap="square" rtlCol="0">
            <a:spAutoFit/>
          </a:bodyPr>
          <a:lstStyle/>
          <a:p>
            <a:r>
              <a:rPr lang="en-US" sz="1100">
                <a:solidFill>
                  <a:schemeClr val="tx1">
                    <a:lumMod val="50000"/>
                    <a:lumOff val="50000"/>
                  </a:schemeClr>
                </a:solidFill>
                <a:latin typeface="Century Gothic" panose="020B0502020202020204" pitchFamily="34" charset="0"/>
              </a:rPr>
              <a:t>Private &amp; Confidential</a:t>
            </a:r>
          </a:p>
        </p:txBody>
      </p:sp>
      <p:sp>
        <p:nvSpPr>
          <p:cNvPr id="13" name="Rectangle 12">
            <a:extLst>
              <a:ext uri="{FF2B5EF4-FFF2-40B4-BE49-F238E27FC236}">
                <a16:creationId xmlns:a16="http://schemas.microsoft.com/office/drawing/2014/main" id="{25E2ACDF-48EB-47B7-A63F-1060BFB91540}"/>
              </a:ext>
            </a:extLst>
          </p:cNvPr>
          <p:cNvSpPr/>
          <p:nvPr userDrawn="1"/>
        </p:nvSpPr>
        <p:spPr>
          <a:xfrm>
            <a:off x="10951029" y="6313714"/>
            <a:ext cx="1240971" cy="54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9FCECF3-8B18-419B-9EDD-246BAE8987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450" t="10791" r="4328" b="10569"/>
          <a:stretch/>
        </p:blipFill>
        <p:spPr>
          <a:xfrm>
            <a:off x="9183003" y="167301"/>
            <a:ext cx="2678195" cy="1522822"/>
          </a:xfrm>
          <a:prstGeom prst="rect">
            <a:avLst/>
          </a:prstGeom>
        </p:spPr>
      </p:pic>
      <p:sp>
        <p:nvSpPr>
          <p:cNvPr id="18" name="Text Box 11">
            <a:extLst>
              <a:ext uri="{FF2B5EF4-FFF2-40B4-BE49-F238E27FC236}">
                <a16:creationId xmlns:a16="http://schemas.microsoft.com/office/drawing/2014/main" id="{EE81DA32-47C4-4724-A4B9-C66F2379E8BE}"/>
              </a:ext>
            </a:extLst>
          </p:cNvPr>
          <p:cNvSpPr txBox="1">
            <a:spLocks noChangeArrowheads="1"/>
          </p:cNvSpPr>
          <p:nvPr userDrawn="1"/>
        </p:nvSpPr>
        <p:spPr bwMode="auto">
          <a:xfrm>
            <a:off x="103108" y="4221527"/>
            <a:ext cx="3419872" cy="338554"/>
          </a:xfrm>
          <a:prstGeom prst="rect">
            <a:avLst/>
          </a:prstGeom>
          <a:noFill/>
          <a:ln w="9525">
            <a:noFill/>
            <a:miter lim="800000"/>
            <a:headEnd/>
            <a:tailEnd/>
          </a:ln>
        </p:spPr>
        <p:txBody>
          <a:bodyPr wrap="square">
            <a:spAutoFit/>
          </a:bodyPr>
          <a:lstStyle/>
          <a:p>
            <a:pPr algn="just"/>
            <a:r>
              <a:rPr lang="en-IN" sz="1600" b="0">
                <a:solidFill>
                  <a:schemeClr val="bg1"/>
                </a:solidFill>
                <a:latin typeface="Century Gothic" pitchFamily="34" charset="0"/>
                <a:cs typeface="Segoe UI Semilight" pitchFamily="34" charset="0"/>
              </a:rPr>
              <a:t>For more information, contact:</a:t>
            </a:r>
            <a:endParaRPr lang="en-US" sz="1600" b="0">
              <a:solidFill>
                <a:schemeClr val="bg1"/>
              </a:solidFill>
              <a:latin typeface="Century Gothic" pitchFamily="34" charset="0"/>
              <a:cs typeface="Segoe UI Semilight" pitchFamily="34" charset="0"/>
            </a:endParaRPr>
          </a:p>
        </p:txBody>
      </p:sp>
      <p:sp>
        <p:nvSpPr>
          <p:cNvPr id="19" name="Text Box 11">
            <a:extLst>
              <a:ext uri="{FF2B5EF4-FFF2-40B4-BE49-F238E27FC236}">
                <a16:creationId xmlns:a16="http://schemas.microsoft.com/office/drawing/2014/main" id="{B4989756-C3B1-458D-9E88-ED8A1F44DD41}"/>
              </a:ext>
            </a:extLst>
          </p:cNvPr>
          <p:cNvSpPr txBox="1">
            <a:spLocks noChangeArrowheads="1"/>
          </p:cNvSpPr>
          <p:nvPr userDrawn="1"/>
        </p:nvSpPr>
        <p:spPr bwMode="auto">
          <a:xfrm>
            <a:off x="3179174" y="4221527"/>
            <a:ext cx="2814782" cy="338554"/>
          </a:xfrm>
          <a:prstGeom prst="rect">
            <a:avLst/>
          </a:prstGeom>
          <a:noFill/>
          <a:ln w="9525">
            <a:noFill/>
            <a:miter lim="800000"/>
            <a:headEnd/>
            <a:tailEnd/>
          </a:ln>
        </p:spPr>
        <p:txBody>
          <a:bodyPr wrap="square">
            <a:spAutoFit/>
          </a:bodyPr>
          <a:lstStyle/>
          <a:p>
            <a:pPr>
              <a:defRPr/>
            </a:pPr>
            <a:r>
              <a:rPr lang="en-US" sz="1600" i="1" u="sng">
                <a:solidFill>
                  <a:schemeClr val="bg1"/>
                </a:solidFill>
                <a:latin typeface="Century Gothic" charset="0"/>
                <a:hlinkClick r:id="rId5">
                  <a:extLst>
                    <a:ext uri="{A12FA001-AC4F-418D-AE19-62706E023703}">
                      <ahyp:hlinkClr xmlns:ahyp="http://schemas.microsoft.com/office/drawing/2018/hyperlinkcolor" val="tx"/>
                    </a:ext>
                  </a:extLst>
                </a:hlinkClick>
              </a:rPr>
              <a:t>info@ugamsolutions.com</a:t>
            </a:r>
            <a:r>
              <a:rPr lang="en-US" sz="1600">
                <a:solidFill>
                  <a:schemeClr val="bg1"/>
                </a:solidFill>
                <a:latin typeface="Century Gothic" charset="0"/>
              </a:rPr>
              <a:t>   </a:t>
            </a:r>
          </a:p>
        </p:txBody>
      </p:sp>
      <p:sp>
        <p:nvSpPr>
          <p:cNvPr id="20" name="TextBox 19">
            <a:extLst>
              <a:ext uri="{FF2B5EF4-FFF2-40B4-BE49-F238E27FC236}">
                <a16:creationId xmlns:a16="http://schemas.microsoft.com/office/drawing/2014/main" id="{89ACF7B3-DBBC-4ACD-8315-865A8C4EE076}"/>
              </a:ext>
            </a:extLst>
          </p:cNvPr>
          <p:cNvSpPr txBox="1"/>
          <p:nvPr userDrawn="1"/>
        </p:nvSpPr>
        <p:spPr>
          <a:xfrm>
            <a:off x="103108" y="2297134"/>
            <a:ext cx="1169871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bg1"/>
                </a:solidFill>
                <a:effectLst/>
                <a:latin typeface="+mn-lt"/>
                <a:ea typeface="+mn-ea"/>
                <a:cs typeface="+mn-cs"/>
              </a:rPr>
              <a:t>Ugam</a:t>
            </a:r>
            <a:r>
              <a:rPr lang="en-US" sz="1600" kern="1200" dirty="0">
                <a:solidFill>
                  <a:schemeClr val="bg1"/>
                </a:solidFill>
                <a:effectLst/>
                <a:latin typeface="+mn-lt"/>
                <a:ea typeface="+mn-ea"/>
                <a:cs typeface="+mn-cs"/>
              </a:rPr>
              <a:t>, a Merkle company, is a leading analytics and technology services company. Our customer-centric approach delivers impactful business results for large corporations by leveraging data, technology, and expertise. We consistently deliver superior, impactful results through the right blend of human intelligence and AI. With 2400+ people spread across locations worldwide, we successfully deploy our services to create success stories across industries like Retail &amp; Consumer Brands, High Tech, BFSI, Distribution, and Market Research &amp; Consulting. Over the past 20 years, </a:t>
            </a:r>
            <a:r>
              <a:rPr lang="en-US" sz="1600" kern="1200" dirty="0" err="1">
                <a:solidFill>
                  <a:schemeClr val="bg1"/>
                </a:solidFill>
                <a:effectLst/>
                <a:latin typeface="+mn-lt"/>
                <a:ea typeface="+mn-ea"/>
                <a:cs typeface="+mn-cs"/>
              </a:rPr>
              <a:t>Ugam</a:t>
            </a:r>
            <a:r>
              <a:rPr lang="en-US" sz="1600" kern="1200" dirty="0">
                <a:solidFill>
                  <a:schemeClr val="bg1"/>
                </a:solidFill>
                <a:effectLst/>
                <a:latin typeface="+mn-lt"/>
                <a:ea typeface="+mn-ea"/>
                <a:cs typeface="+mn-cs"/>
              </a:rPr>
              <a:t> has been recognized by several firms including Forrester and Gartner, and was recently named the No.1 data science company in India by Analytics Insight.</a:t>
            </a:r>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6030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oiler plat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81F589-5D09-43B0-9B9A-CBCB5F6D71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1" name="Rectangle: Top Corners Rounded 10">
            <a:extLst>
              <a:ext uri="{FF2B5EF4-FFF2-40B4-BE49-F238E27FC236}">
                <a16:creationId xmlns:a16="http://schemas.microsoft.com/office/drawing/2014/main" id="{1283C4C2-B91F-4C7D-B300-95EA92C8F5F6}"/>
              </a:ext>
            </a:extLst>
          </p:cNvPr>
          <p:cNvSpPr/>
          <p:nvPr userDrawn="1"/>
        </p:nvSpPr>
        <p:spPr>
          <a:xfrm>
            <a:off x="-776177" y="1850069"/>
            <a:ext cx="12968177" cy="2975318"/>
          </a:xfrm>
          <a:prstGeom prst="round2SameRect">
            <a:avLst>
              <a:gd name="adj1" fmla="val 0"/>
              <a:gd name="adj2" fmla="val 14227"/>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entury Gothic"/>
              <a:ea typeface="+mn-ea"/>
              <a:cs typeface="+mn-cs"/>
            </a:endParaRPr>
          </a:p>
        </p:txBody>
      </p:sp>
      <p:sp>
        <p:nvSpPr>
          <p:cNvPr id="4" name="Text Box 11">
            <a:hlinkClick r:id="rId3"/>
            <a:extLst>
              <a:ext uri="{FF2B5EF4-FFF2-40B4-BE49-F238E27FC236}">
                <a16:creationId xmlns:a16="http://schemas.microsoft.com/office/drawing/2014/main" id="{28C15DD3-DE5D-4349-AFCF-1D24CFFE4074}"/>
              </a:ext>
            </a:extLst>
          </p:cNvPr>
          <p:cNvSpPr txBox="1">
            <a:spLocks noChangeArrowheads="1"/>
          </p:cNvSpPr>
          <p:nvPr userDrawn="1"/>
        </p:nvSpPr>
        <p:spPr bwMode="auto">
          <a:xfrm>
            <a:off x="4386064" y="4826319"/>
            <a:ext cx="3419872" cy="307777"/>
          </a:xfrm>
          <a:prstGeom prst="rect">
            <a:avLst/>
          </a:prstGeom>
          <a:noFill/>
          <a:ln w="9525">
            <a:noFill/>
            <a:miter lim="800000"/>
            <a:headEnd/>
            <a:tailEnd/>
          </a:ln>
        </p:spPr>
        <p:txBody>
          <a:bodyPr wrap="square">
            <a:spAutoFit/>
          </a:bodyPr>
          <a:lstStyle/>
          <a:p>
            <a:pPr algn="ctr"/>
            <a:r>
              <a:rPr lang="en-IN" sz="1400" b="1">
                <a:solidFill>
                  <a:srgbClr val="F5911E"/>
                </a:solidFill>
                <a:latin typeface="Century Gothic" pitchFamily="34" charset="0"/>
                <a:cs typeface="Segoe UI Semilight" pitchFamily="34" charset="0"/>
              </a:rPr>
              <a:t>www.ugamsolutions.com</a:t>
            </a:r>
            <a:endParaRPr lang="en-US" sz="1400" b="1">
              <a:solidFill>
                <a:srgbClr val="F5911E"/>
              </a:solidFill>
              <a:latin typeface="Century Gothic" pitchFamily="34" charset="0"/>
              <a:cs typeface="Segoe UI Semilight" pitchFamily="34" charset="0"/>
            </a:endParaRPr>
          </a:p>
        </p:txBody>
      </p:sp>
      <p:sp>
        <p:nvSpPr>
          <p:cNvPr id="12" name="TextBox 11">
            <a:extLst>
              <a:ext uri="{FF2B5EF4-FFF2-40B4-BE49-F238E27FC236}">
                <a16:creationId xmlns:a16="http://schemas.microsoft.com/office/drawing/2014/main" id="{6F023BCD-E36C-4D2B-921C-B932D8200156}"/>
              </a:ext>
            </a:extLst>
          </p:cNvPr>
          <p:cNvSpPr txBox="1"/>
          <p:nvPr userDrawn="1"/>
        </p:nvSpPr>
        <p:spPr>
          <a:xfrm>
            <a:off x="0" y="6592572"/>
            <a:ext cx="3038168" cy="261610"/>
          </a:xfrm>
          <a:prstGeom prst="rect">
            <a:avLst/>
          </a:prstGeom>
          <a:noFill/>
        </p:spPr>
        <p:txBody>
          <a:bodyPr wrap="square" rtlCol="0">
            <a:spAutoFit/>
          </a:bodyPr>
          <a:lstStyle/>
          <a:p>
            <a:r>
              <a:rPr lang="en-US" sz="1100">
                <a:solidFill>
                  <a:schemeClr val="tx1">
                    <a:lumMod val="50000"/>
                    <a:lumOff val="50000"/>
                  </a:schemeClr>
                </a:solidFill>
                <a:latin typeface="Century Gothic" panose="020B0502020202020204" pitchFamily="34" charset="0"/>
              </a:rPr>
              <a:t>Private &amp; Confidential</a:t>
            </a:r>
          </a:p>
        </p:txBody>
      </p:sp>
      <p:sp>
        <p:nvSpPr>
          <p:cNvPr id="14" name="Rectangle 13">
            <a:extLst>
              <a:ext uri="{FF2B5EF4-FFF2-40B4-BE49-F238E27FC236}">
                <a16:creationId xmlns:a16="http://schemas.microsoft.com/office/drawing/2014/main" id="{B3063FE0-2932-45C9-9229-237A0704839E}"/>
              </a:ext>
            </a:extLst>
          </p:cNvPr>
          <p:cNvSpPr/>
          <p:nvPr userDrawn="1"/>
        </p:nvSpPr>
        <p:spPr>
          <a:xfrm>
            <a:off x="10951029" y="6313714"/>
            <a:ext cx="1240971" cy="54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F2C7A18-C317-48EF-9FCB-09ABF6571D2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450" t="10791" r="4328" b="10569"/>
          <a:stretch/>
        </p:blipFill>
        <p:spPr>
          <a:xfrm>
            <a:off x="9183003" y="167301"/>
            <a:ext cx="2678195" cy="1522822"/>
          </a:xfrm>
          <a:prstGeom prst="rect">
            <a:avLst/>
          </a:prstGeom>
        </p:spPr>
      </p:pic>
      <p:sp>
        <p:nvSpPr>
          <p:cNvPr id="10" name="Text Box 11">
            <a:extLst>
              <a:ext uri="{FF2B5EF4-FFF2-40B4-BE49-F238E27FC236}">
                <a16:creationId xmlns:a16="http://schemas.microsoft.com/office/drawing/2014/main" id="{58B3663D-6432-489A-8C2E-AE5E376D6886}"/>
              </a:ext>
            </a:extLst>
          </p:cNvPr>
          <p:cNvSpPr txBox="1">
            <a:spLocks noChangeArrowheads="1"/>
          </p:cNvSpPr>
          <p:nvPr userDrawn="1"/>
        </p:nvSpPr>
        <p:spPr bwMode="auto">
          <a:xfrm>
            <a:off x="123428" y="3389801"/>
            <a:ext cx="6486093" cy="58477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bg1"/>
                </a:solidFill>
                <a:latin typeface="Century Gothic" pitchFamily="34" charset="0"/>
                <a:cs typeface="Segoe UI Semilight" pitchFamily="34" charset="0"/>
              </a:rPr>
              <a:t>For more information, contact: </a:t>
            </a:r>
            <a:r>
              <a:rPr lang="en-US" sz="1600" i="1" u="sng" dirty="0">
                <a:solidFill>
                  <a:schemeClr val="bg1"/>
                </a:solidFill>
                <a:latin typeface="Century Gothic" charset="0"/>
                <a:hlinkClick r:id="rId5"/>
              </a:rPr>
              <a:t>info@ugamsolutions.com</a:t>
            </a:r>
            <a:r>
              <a:rPr lang="en-US" sz="1600" dirty="0">
                <a:solidFill>
                  <a:schemeClr val="bg1"/>
                </a:solidFill>
                <a:latin typeface="Century Gothic" charset="0"/>
              </a:rPr>
              <a:t>   </a:t>
            </a:r>
          </a:p>
          <a:p>
            <a:pPr algn="l"/>
            <a:endParaRPr lang="en-US" sz="1600" b="0" dirty="0">
              <a:solidFill>
                <a:schemeClr val="bg1"/>
              </a:solidFill>
              <a:latin typeface="Century Gothic" pitchFamily="34" charset="0"/>
              <a:cs typeface="Segoe UI Semilight" pitchFamily="34" charset="0"/>
            </a:endParaRPr>
          </a:p>
        </p:txBody>
      </p:sp>
      <p:sp>
        <p:nvSpPr>
          <p:cNvPr id="18" name="TextBox 17">
            <a:extLst>
              <a:ext uri="{FF2B5EF4-FFF2-40B4-BE49-F238E27FC236}">
                <a16:creationId xmlns:a16="http://schemas.microsoft.com/office/drawing/2014/main" id="{1C5F043F-14E1-4C3E-A3D0-FF2A408F82DA}"/>
              </a:ext>
            </a:extLst>
          </p:cNvPr>
          <p:cNvSpPr txBox="1"/>
          <p:nvPr userDrawn="1"/>
        </p:nvSpPr>
        <p:spPr>
          <a:xfrm>
            <a:off x="123429" y="2847192"/>
            <a:ext cx="120685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bg1"/>
                </a:solidFill>
                <a:effectLst/>
                <a:latin typeface="+mn-lt"/>
                <a:ea typeface="+mn-ea"/>
                <a:cs typeface="+mn-cs"/>
              </a:rPr>
              <a:t>Ugam</a:t>
            </a:r>
            <a:r>
              <a:rPr lang="en-US" sz="1600" b="0" i="0" kern="1200" dirty="0">
                <a:solidFill>
                  <a:schemeClr val="bg1"/>
                </a:solidFill>
                <a:effectLst/>
                <a:latin typeface="+mn-lt"/>
                <a:ea typeface="+mn-ea"/>
                <a:cs typeface="+mn-cs"/>
              </a:rPr>
              <a:t>, a Merkle company, is a leading analytics and technology services company that delivers impactful business results for large corporations. </a:t>
            </a:r>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26508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804E-30A3-4756-8564-1E84E97C8E68}"/>
              </a:ext>
            </a:extLst>
          </p:cNvPr>
          <p:cNvSpPr>
            <a:spLocks noGrp="1"/>
          </p:cNvSpPr>
          <p:nvPr>
            <p:ph type="title"/>
          </p:nvPr>
        </p:nvSpPr>
        <p:spPr/>
        <p:txBody>
          <a:bodyPr/>
          <a:lstStyle/>
          <a:p>
            <a:r>
              <a:rPr lang="en-US"/>
              <a:t>Click to edit Master title style</a:t>
            </a:r>
            <a:endParaRPr lang="en-IN"/>
          </a:p>
        </p:txBody>
      </p:sp>
      <p:sp>
        <p:nvSpPr>
          <p:cNvPr id="4" name="Picture Placeholder 3">
            <a:extLst>
              <a:ext uri="{FF2B5EF4-FFF2-40B4-BE49-F238E27FC236}">
                <a16:creationId xmlns:a16="http://schemas.microsoft.com/office/drawing/2014/main" id="{09D43A36-8BC0-44A9-A7CA-9B9DD4DD945E}"/>
              </a:ext>
            </a:extLst>
          </p:cNvPr>
          <p:cNvSpPr>
            <a:spLocks noGrp="1"/>
          </p:cNvSpPr>
          <p:nvPr>
            <p:ph type="pic" sz="quarter" idx="10"/>
          </p:nvPr>
        </p:nvSpPr>
        <p:spPr>
          <a:xfrm>
            <a:off x="849529" y="1435272"/>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5" name="Picture Placeholder 3">
            <a:extLst>
              <a:ext uri="{FF2B5EF4-FFF2-40B4-BE49-F238E27FC236}">
                <a16:creationId xmlns:a16="http://schemas.microsoft.com/office/drawing/2014/main" id="{78C514A4-5E94-4D25-84EB-938FA92CFE6E}"/>
              </a:ext>
            </a:extLst>
          </p:cNvPr>
          <p:cNvSpPr>
            <a:spLocks noGrp="1"/>
          </p:cNvSpPr>
          <p:nvPr>
            <p:ph type="pic" sz="quarter" idx="11"/>
          </p:nvPr>
        </p:nvSpPr>
        <p:spPr>
          <a:xfrm>
            <a:off x="3818406" y="1435272"/>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6" name="Picture Placeholder 3">
            <a:extLst>
              <a:ext uri="{FF2B5EF4-FFF2-40B4-BE49-F238E27FC236}">
                <a16:creationId xmlns:a16="http://schemas.microsoft.com/office/drawing/2014/main" id="{A7D68778-9E9E-45DF-9DFC-F00FF63EDD57}"/>
              </a:ext>
            </a:extLst>
          </p:cNvPr>
          <p:cNvSpPr>
            <a:spLocks noGrp="1"/>
          </p:cNvSpPr>
          <p:nvPr>
            <p:ph type="pic" sz="quarter" idx="12"/>
          </p:nvPr>
        </p:nvSpPr>
        <p:spPr>
          <a:xfrm>
            <a:off x="6787283" y="1445388"/>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29" name="Picture Placeholder 3">
            <a:extLst>
              <a:ext uri="{FF2B5EF4-FFF2-40B4-BE49-F238E27FC236}">
                <a16:creationId xmlns:a16="http://schemas.microsoft.com/office/drawing/2014/main" id="{53CBE2FC-E931-4E6E-9A20-B24D7043CC6D}"/>
              </a:ext>
            </a:extLst>
          </p:cNvPr>
          <p:cNvSpPr>
            <a:spLocks noGrp="1"/>
          </p:cNvSpPr>
          <p:nvPr>
            <p:ph type="pic" sz="quarter" idx="16"/>
          </p:nvPr>
        </p:nvSpPr>
        <p:spPr>
          <a:xfrm>
            <a:off x="9756161" y="1435272"/>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30" name="Picture Placeholder 3">
            <a:extLst>
              <a:ext uri="{FF2B5EF4-FFF2-40B4-BE49-F238E27FC236}">
                <a16:creationId xmlns:a16="http://schemas.microsoft.com/office/drawing/2014/main" id="{F372D8EF-93B5-43D4-8D0B-A52E8FA72211}"/>
              </a:ext>
            </a:extLst>
          </p:cNvPr>
          <p:cNvSpPr>
            <a:spLocks noGrp="1"/>
          </p:cNvSpPr>
          <p:nvPr>
            <p:ph type="pic" sz="quarter" idx="17"/>
          </p:nvPr>
        </p:nvSpPr>
        <p:spPr>
          <a:xfrm>
            <a:off x="849529" y="3930914"/>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31" name="Picture Placeholder 3">
            <a:extLst>
              <a:ext uri="{FF2B5EF4-FFF2-40B4-BE49-F238E27FC236}">
                <a16:creationId xmlns:a16="http://schemas.microsoft.com/office/drawing/2014/main" id="{A2BFA9AA-8436-4A0F-8DE3-AD95A0F596BF}"/>
              </a:ext>
            </a:extLst>
          </p:cNvPr>
          <p:cNvSpPr>
            <a:spLocks noGrp="1"/>
          </p:cNvSpPr>
          <p:nvPr>
            <p:ph type="pic" sz="quarter" idx="18"/>
          </p:nvPr>
        </p:nvSpPr>
        <p:spPr>
          <a:xfrm>
            <a:off x="3818406" y="3953189"/>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32" name="Picture Placeholder 3">
            <a:extLst>
              <a:ext uri="{FF2B5EF4-FFF2-40B4-BE49-F238E27FC236}">
                <a16:creationId xmlns:a16="http://schemas.microsoft.com/office/drawing/2014/main" id="{7C0D56EC-D6F7-4B09-8728-D133765A0422}"/>
              </a:ext>
            </a:extLst>
          </p:cNvPr>
          <p:cNvSpPr>
            <a:spLocks noGrp="1"/>
          </p:cNvSpPr>
          <p:nvPr>
            <p:ph type="pic" sz="quarter" idx="19"/>
          </p:nvPr>
        </p:nvSpPr>
        <p:spPr>
          <a:xfrm>
            <a:off x="6787283" y="3953189"/>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33" name="Picture Placeholder 3">
            <a:extLst>
              <a:ext uri="{FF2B5EF4-FFF2-40B4-BE49-F238E27FC236}">
                <a16:creationId xmlns:a16="http://schemas.microsoft.com/office/drawing/2014/main" id="{0F8A7EFF-D38A-4ED1-9C2A-CB047A80D4CA}"/>
              </a:ext>
            </a:extLst>
          </p:cNvPr>
          <p:cNvSpPr>
            <a:spLocks noGrp="1"/>
          </p:cNvSpPr>
          <p:nvPr>
            <p:ph type="pic" sz="quarter" idx="20"/>
          </p:nvPr>
        </p:nvSpPr>
        <p:spPr>
          <a:xfrm>
            <a:off x="9756161" y="3953189"/>
            <a:ext cx="1491814" cy="1491814"/>
          </a:xfrm>
          <a:prstGeom prst="ellipse">
            <a:avLst/>
          </a:prstGeom>
          <a:ln w="12700">
            <a:solidFill>
              <a:schemeClr val="accent4"/>
            </a:solidFill>
          </a:ln>
        </p:spPr>
        <p:txBody>
          <a:bodyPr>
            <a:normAutofit/>
          </a:bodyPr>
          <a:lstStyle>
            <a:lvl1pPr>
              <a:defRPr sz="900"/>
            </a:lvl1pPr>
          </a:lstStyle>
          <a:p>
            <a:endParaRPr lang="en-IN"/>
          </a:p>
        </p:txBody>
      </p:sp>
      <p:sp>
        <p:nvSpPr>
          <p:cNvPr id="34" name="Text Placeholder 13">
            <a:extLst>
              <a:ext uri="{FF2B5EF4-FFF2-40B4-BE49-F238E27FC236}">
                <a16:creationId xmlns:a16="http://schemas.microsoft.com/office/drawing/2014/main" id="{9FBE087F-B7C4-49B0-8173-4FE0736AF68E}"/>
              </a:ext>
            </a:extLst>
          </p:cNvPr>
          <p:cNvSpPr>
            <a:spLocks noGrp="1"/>
          </p:cNvSpPr>
          <p:nvPr>
            <p:ph type="body" sz="quarter" idx="21" hasCustomPrompt="1"/>
          </p:nvPr>
        </p:nvSpPr>
        <p:spPr>
          <a:xfrm>
            <a:off x="333902" y="2999943"/>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35" name="Text Placeholder 13">
            <a:extLst>
              <a:ext uri="{FF2B5EF4-FFF2-40B4-BE49-F238E27FC236}">
                <a16:creationId xmlns:a16="http://schemas.microsoft.com/office/drawing/2014/main" id="{7A67A2DD-8289-46C7-8E9B-D19E7A4C6AD7}"/>
              </a:ext>
            </a:extLst>
          </p:cNvPr>
          <p:cNvSpPr>
            <a:spLocks noGrp="1"/>
          </p:cNvSpPr>
          <p:nvPr>
            <p:ph type="body" sz="quarter" idx="22" hasCustomPrompt="1"/>
          </p:nvPr>
        </p:nvSpPr>
        <p:spPr>
          <a:xfrm>
            <a:off x="333902" y="3287529"/>
            <a:ext cx="2594115" cy="282941"/>
          </a:xfrm>
        </p:spPr>
        <p:txBody>
          <a:bodyPr>
            <a:normAutofit/>
          </a:bodyPr>
          <a:lstStyle>
            <a:lvl1pPr marL="117475"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a:solidFill>
                  <a:schemeClr val="accent1"/>
                </a:solidFill>
              </a:defRPr>
            </a:lvl1pPr>
          </a:lstStyle>
          <a:p>
            <a:pPr marL="117475"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designation</a:t>
            </a:r>
            <a:endParaRPr lang="en-IN"/>
          </a:p>
        </p:txBody>
      </p:sp>
      <p:sp>
        <p:nvSpPr>
          <p:cNvPr id="38" name="Text Placeholder 13">
            <a:extLst>
              <a:ext uri="{FF2B5EF4-FFF2-40B4-BE49-F238E27FC236}">
                <a16:creationId xmlns:a16="http://schemas.microsoft.com/office/drawing/2014/main" id="{57C7CF20-27CB-4EAB-A1BD-5EF6CD23970E}"/>
              </a:ext>
            </a:extLst>
          </p:cNvPr>
          <p:cNvSpPr>
            <a:spLocks noGrp="1"/>
          </p:cNvSpPr>
          <p:nvPr>
            <p:ph type="body" sz="quarter" idx="23" hasCustomPrompt="1"/>
          </p:nvPr>
        </p:nvSpPr>
        <p:spPr>
          <a:xfrm>
            <a:off x="3269259" y="2999943"/>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39" name="Text Placeholder 13">
            <a:extLst>
              <a:ext uri="{FF2B5EF4-FFF2-40B4-BE49-F238E27FC236}">
                <a16:creationId xmlns:a16="http://schemas.microsoft.com/office/drawing/2014/main" id="{B4519580-8DD4-4ED2-9DB5-2D65443D66B5}"/>
              </a:ext>
            </a:extLst>
          </p:cNvPr>
          <p:cNvSpPr>
            <a:spLocks noGrp="1"/>
          </p:cNvSpPr>
          <p:nvPr>
            <p:ph type="body" sz="quarter" idx="24" hasCustomPrompt="1"/>
          </p:nvPr>
        </p:nvSpPr>
        <p:spPr>
          <a:xfrm>
            <a:off x="3269259" y="3287529"/>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40" name="Text Placeholder 13">
            <a:extLst>
              <a:ext uri="{FF2B5EF4-FFF2-40B4-BE49-F238E27FC236}">
                <a16:creationId xmlns:a16="http://schemas.microsoft.com/office/drawing/2014/main" id="{C3A97C9B-E58A-4E50-A962-433F27CB78E9}"/>
              </a:ext>
            </a:extLst>
          </p:cNvPr>
          <p:cNvSpPr>
            <a:spLocks noGrp="1"/>
          </p:cNvSpPr>
          <p:nvPr>
            <p:ph type="body" sz="quarter" idx="25" hasCustomPrompt="1"/>
          </p:nvPr>
        </p:nvSpPr>
        <p:spPr>
          <a:xfrm>
            <a:off x="6204616" y="2995298"/>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41" name="Text Placeholder 13">
            <a:extLst>
              <a:ext uri="{FF2B5EF4-FFF2-40B4-BE49-F238E27FC236}">
                <a16:creationId xmlns:a16="http://schemas.microsoft.com/office/drawing/2014/main" id="{5B42ADA8-307E-4544-B3BF-E61FE0759101}"/>
              </a:ext>
            </a:extLst>
          </p:cNvPr>
          <p:cNvSpPr>
            <a:spLocks noGrp="1"/>
          </p:cNvSpPr>
          <p:nvPr>
            <p:ph type="body" sz="quarter" idx="26" hasCustomPrompt="1"/>
          </p:nvPr>
        </p:nvSpPr>
        <p:spPr>
          <a:xfrm>
            <a:off x="6204616" y="3282884"/>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42" name="Text Placeholder 13">
            <a:extLst>
              <a:ext uri="{FF2B5EF4-FFF2-40B4-BE49-F238E27FC236}">
                <a16:creationId xmlns:a16="http://schemas.microsoft.com/office/drawing/2014/main" id="{E3BC0597-3499-496F-A754-2434EB50CFE2}"/>
              </a:ext>
            </a:extLst>
          </p:cNvPr>
          <p:cNvSpPr>
            <a:spLocks noGrp="1"/>
          </p:cNvSpPr>
          <p:nvPr>
            <p:ph type="body" sz="quarter" idx="27" hasCustomPrompt="1"/>
          </p:nvPr>
        </p:nvSpPr>
        <p:spPr>
          <a:xfrm>
            <a:off x="9139973" y="2999943"/>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43" name="Text Placeholder 13">
            <a:extLst>
              <a:ext uri="{FF2B5EF4-FFF2-40B4-BE49-F238E27FC236}">
                <a16:creationId xmlns:a16="http://schemas.microsoft.com/office/drawing/2014/main" id="{8479D028-19CE-4723-951A-A9808AD9AC0A}"/>
              </a:ext>
            </a:extLst>
          </p:cNvPr>
          <p:cNvSpPr>
            <a:spLocks noGrp="1"/>
          </p:cNvSpPr>
          <p:nvPr>
            <p:ph type="body" sz="quarter" idx="28" hasCustomPrompt="1"/>
          </p:nvPr>
        </p:nvSpPr>
        <p:spPr>
          <a:xfrm>
            <a:off x="9139973" y="3287529"/>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44" name="Text Placeholder 13">
            <a:extLst>
              <a:ext uri="{FF2B5EF4-FFF2-40B4-BE49-F238E27FC236}">
                <a16:creationId xmlns:a16="http://schemas.microsoft.com/office/drawing/2014/main" id="{AE98B7F7-F17A-4757-A9AD-D4769C49E0D9}"/>
              </a:ext>
            </a:extLst>
          </p:cNvPr>
          <p:cNvSpPr>
            <a:spLocks noGrp="1"/>
          </p:cNvSpPr>
          <p:nvPr>
            <p:ph type="body" sz="quarter" idx="29" hasCustomPrompt="1"/>
          </p:nvPr>
        </p:nvSpPr>
        <p:spPr>
          <a:xfrm>
            <a:off x="333902" y="5495586"/>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45" name="Text Placeholder 13">
            <a:extLst>
              <a:ext uri="{FF2B5EF4-FFF2-40B4-BE49-F238E27FC236}">
                <a16:creationId xmlns:a16="http://schemas.microsoft.com/office/drawing/2014/main" id="{BDFC34FE-CECC-4B46-BE80-A7B21C4E0A6F}"/>
              </a:ext>
            </a:extLst>
          </p:cNvPr>
          <p:cNvSpPr>
            <a:spLocks noGrp="1"/>
          </p:cNvSpPr>
          <p:nvPr>
            <p:ph type="body" sz="quarter" idx="30" hasCustomPrompt="1"/>
          </p:nvPr>
        </p:nvSpPr>
        <p:spPr>
          <a:xfrm>
            <a:off x="333902" y="5783172"/>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46" name="Text Placeholder 13">
            <a:extLst>
              <a:ext uri="{FF2B5EF4-FFF2-40B4-BE49-F238E27FC236}">
                <a16:creationId xmlns:a16="http://schemas.microsoft.com/office/drawing/2014/main" id="{28629EDF-549A-41AF-AB2C-6CEEC7CE36B1}"/>
              </a:ext>
            </a:extLst>
          </p:cNvPr>
          <p:cNvSpPr>
            <a:spLocks noGrp="1"/>
          </p:cNvSpPr>
          <p:nvPr>
            <p:ph type="body" sz="quarter" idx="31" hasCustomPrompt="1"/>
          </p:nvPr>
        </p:nvSpPr>
        <p:spPr>
          <a:xfrm>
            <a:off x="3269259" y="5495586"/>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47" name="Text Placeholder 13">
            <a:extLst>
              <a:ext uri="{FF2B5EF4-FFF2-40B4-BE49-F238E27FC236}">
                <a16:creationId xmlns:a16="http://schemas.microsoft.com/office/drawing/2014/main" id="{8AC73BB4-1DC7-4862-9B61-E1FEE37D470D}"/>
              </a:ext>
            </a:extLst>
          </p:cNvPr>
          <p:cNvSpPr>
            <a:spLocks noGrp="1"/>
          </p:cNvSpPr>
          <p:nvPr>
            <p:ph type="body" sz="quarter" idx="32" hasCustomPrompt="1"/>
          </p:nvPr>
        </p:nvSpPr>
        <p:spPr>
          <a:xfrm>
            <a:off x="3269259" y="5783172"/>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48" name="Text Placeholder 13">
            <a:extLst>
              <a:ext uri="{FF2B5EF4-FFF2-40B4-BE49-F238E27FC236}">
                <a16:creationId xmlns:a16="http://schemas.microsoft.com/office/drawing/2014/main" id="{500B0357-3713-46B5-A899-961801545E23}"/>
              </a:ext>
            </a:extLst>
          </p:cNvPr>
          <p:cNvSpPr>
            <a:spLocks noGrp="1"/>
          </p:cNvSpPr>
          <p:nvPr>
            <p:ph type="body" sz="quarter" idx="33" hasCustomPrompt="1"/>
          </p:nvPr>
        </p:nvSpPr>
        <p:spPr>
          <a:xfrm>
            <a:off x="6204616" y="5490941"/>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49" name="Text Placeholder 13">
            <a:extLst>
              <a:ext uri="{FF2B5EF4-FFF2-40B4-BE49-F238E27FC236}">
                <a16:creationId xmlns:a16="http://schemas.microsoft.com/office/drawing/2014/main" id="{9B663972-AB44-4D0F-92CC-8F62DDF0689A}"/>
              </a:ext>
            </a:extLst>
          </p:cNvPr>
          <p:cNvSpPr>
            <a:spLocks noGrp="1"/>
          </p:cNvSpPr>
          <p:nvPr>
            <p:ph type="body" sz="quarter" idx="34" hasCustomPrompt="1"/>
          </p:nvPr>
        </p:nvSpPr>
        <p:spPr>
          <a:xfrm>
            <a:off x="6204616" y="5778527"/>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
        <p:nvSpPr>
          <p:cNvPr id="50" name="Text Placeholder 13">
            <a:extLst>
              <a:ext uri="{FF2B5EF4-FFF2-40B4-BE49-F238E27FC236}">
                <a16:creationId xmlns:a16="http://schemas.microsoft.com/office/drawing/2014/main" id="{E64E86D9-41DC-4C68-8550-11C3388E8F20}"/>
              </a:ext>
            </a:extLst>
          </p:cNvPr>
          <p:cNvSpPr>
            <a:spLocks noGrp="1"/>
          </p:cNvSpPr>
          <p:nvPr>
            <p:ph type="body" sz="quarter" idx="35" hasCustomPrompt="1"/>
          </p:nvPr>
        </p:nvSpPr>
        <p:spPr>
          <a:xfrm>
            <a:off x="9139973" y="5495586"/>
            <a:ext cx="2594115" cy="282941"/>
          </a:xfrm>
        </p:spPr>
        <p:txBody>
          <a:bodyPr>
            <a:noAutofit/>
          </a:bodyPr>
          <a:lstStyle>
            <a:lvl1pPr marL="117475" indent="0" algn="ctr">
              <a:buNone/>
              <a:defRPr sz="1400" b="1">
                <a:solidFill>
                  <a:schemeClr val="accent2"/>
                </a:solidFill>
              </a:defRPr>
            </a:lvl1pPr>
          </a:lstStyle>
          <a:p>
            <a:pPr lvl="0"/>
            <a:r>
              <a:rPr lang="en-US"/>
              <a:t>Insert name here</a:t>
            </a:r>
            <a:endParaRPr lang="en-IN"/>
          </a:p>
        </p:txBody>
      </p:sp>
      <p:sp>
        <p:nvSpPr>
          <p:cNvPr id="51" name="Text Placeholder 13">
            <a:extLst>
              <a:ext uri="{FF2B5EF4-FFF2-40B4-BE49-F238E27FC236}">
                <a16:creationId xmlns:a16="http://schemas.microsoft.com/office/drawing/2014/main" id="{2C98540B-BFD4-4481-BD40-8B96923252DB}"/>
              </a:ext>
            </a:extLst>
          </p:cNvPr>
          <p:cNvSpPr>
            <a:spLocks noGrp="1"/>
          </p:cNvSpPr>
          <p:nvPr>
            <p:ph type="body" sz="quarter" idx="36" hasCustomPrompt="1"/>
          </p:nvPr>
        </p:nvSpPr>
        <p:spPr>
          <a:xfrm>
            <a:off x="9139973" y="5783172"/>
            <a:ext cx="2594115" cy="282941"/>
          </a:xfrm>
        </p:spPr>
        <p:txBody>
          <a:bodyPr>
            <a:normAutofit/>
          </a:bodyPr>
          <a:lstStyle>
            <a:lvl1pPr marL="117475" indent="0" algn="ctr">
              <a:buNone/>
              <a:defRPr sz="1200" b="0">
                <a:solidFill>
                  <a:schemeClr val="accent1"/>
                </a:solidFill>
              </a:defRPr>
            </a:lvl1pPr>
          </a:lstStyle>
          <a:p>
            <a:pPr lvl="0"/>
            <a:r>
              <a:rPr lang="en-US"/>
              <a:t>Insert designation</a:t>
            </a:r>
            <a:endParaRPr lang="en-IN"/>
          </a:p>
        </p:txBody>
      </p:sp>
    </p:spTree>
    <p:extLst>
      <p:ext uri="{BB962C8B-B14F-4D97-AF65-F5344CB8AC3E}">
        <p14:creationId xmlns:p14="http://schemas.microsoft.com/office/powerpoint/2010/main" val="1337167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804E-30A3-4756-8564-1E84E97C8E68}"/>
              </a:ext>
            </a:extLst>
          </p:cNvPr>
          <p:cNvSpPr>
            <a:spLocks noGrp="1"/>
          </p:cNvSpPr>
          <p:nvPr>
            <p:ph type="title"/>
          </p:nvPr>
        </p:nvSpPr>
        <p:spPr/>
        <p:txBody>
          <a:bodyPr/>
          <a:lstStyle/>
          <a:p>
            <a:r>
              <a:rPr lang="en-US"/>
              <a:t>Click to edit Master title style</a:t>
            </a:r>
            <a:endParaRPr lang="en-IN"/>
          </a:p>
        </p:txBody>
      </p:sp>
      <p:sp>
        <p:nvSpPr>
          <p:cNvPr id="4" name="Picture Placeholder 3">
            <a:extLst>
              <a:ext uri="{FF2B5EF4-FFF2-40B4-BE49-F238E27FC236}">
                <a16:creationId xmlns:a16="http://schemas.microsoft.com/office/drawing/2014/main" id="{09D43A36-8BC0-44A9-A7CA-9B9DD4DD945E}"/>
              </a:ext>
            </a:extLst>
          </p:cNvPr>
          <p:cNvSpPr>
            <a:spLocks noGrp="1"/>
          </p:cNvSpPr>
          <p:nvPr>
            <p:ph type="pic" sz="quarter" idx="10"/>
          </p:nvPr>
        </p:nvSpPr>
        <p:spPr>
          <a:xfrm>
            <a:off x="1093512" y="1087407"/>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5" name="Picture Placeholder 3">
            <a:extLst>
              <a:ext uri="{FF2B5EF4-FFF2-40B4-BE49-F238E27FC236}">
                <a16:creationId xmlns:a16="http://schemas.microsoft.com/office/drawing/2014/main" id="{78C514A4-5E94-4D25-84EB-938FA92CFE6E}"/>
              </a:ext>
            </a:extLst>
          </p:cNvPr>
          <p:cNvSpPr>
            <a:spLocks noGrp="1"/>
          </p:cNvSpPr>
          <p:nvPr>
            <p:ph type="pic" sz="quarter" idx="11"/>
          </p:nvPr>
        </p:nvSpPr>
        <p:spPr>
          <a:xfrm>
            <a:off x="5156244" y="1087407"/>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6" name="Picture Placeholder 3">
            <a:extLst>
              <a:ext uri="{FF2B5EF4-FFF2-40B4-BE49-F238E27FC236}">
                <a16:creationId xmlns:a16="http://schemas.microsoft.com/office/drawing/2014/main" id="{A7D68778-9E9E-45DF-9DFC-F00FF63EDD57}"/>
              </a:ext>
            </a:extLst>
          </p:cNvPr>
          <p:cNvSpPr>
            <a:spLocks noGrp="1"/>
          </p:cNvSpPr>
          <p:nvPr>
            <p:ph type="pic" sz="quarter" idx="12"/>
          </p:nvPr>
        </p:nvSpPr>
        <p:spPr>
          <a:xfrm>
            <a:off x="9218976" y="1087407"/>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0" name="Picture Placeholder 3">
            <a:extLst>
              <a:ext uri="{FF2B5EF4-FFF2-40B4-BE49-F238E27FC236}">
                <a16:creationId xmlns:a16="http://schemas.microsoft.com/office/drawing/2014/main" id="{386A5970-27BB-43D8-9A1E-5608B7F71AE1}"/>
              </a:ext>
            </a:extLst>
          </p:cNvPr>
          <p:cNvSpPr>
            <a:spLocks noGrp="1"/>
          </p:cNvSpPr>
          <p:nvPr>
            <p:ph type="pic" sz="quarter" idx="13"/>
          </p:nvPr>
        </p:nvSpPr>
        <p:spPr>
          <a:xfrm>
            <a:off x="1093512" y="3853795"/>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1" name="Picture Placeholder 3">
            <a:extLst>
              <a:ext uri="{FF2B5EF4-FFF2-40B4-BE49-F238E27FC236}">
                <a16:creationId xmlns:a16="http://schemas.microsoft.com/office/drawing/2014/main" id="{546BF0E7-D3B0-415E-8DBF-782EE924908D}"/>
              </a:ext>
            </a:extLst>
          </p:cNvPr>
          <p:cNvSpPr>
            <a:spLocks noGrp="1"/>
          </p:cNvSpPr>
          <p:nvPr>
            <p:ph type="pic" sz="quarter" idx="14"/>
          </p:nvPr>
        </p:nvSpPr>
        <p:spPr>
          <a:xfrm>
            <a:off x="5156244" y="3853795"/>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2" name="Picture Placeholder 3">
            <a:extLst>
              <a:ext uri="{FF2B5EF4-FFF2-40B4-BE49-F238E27FC236}">
                <a16:creationId xmlns:a16="http://schemas.microsoft.com/office/drawing/2014/main" id="{3D0174E2-9437-4A6C-B944-A6A07640BC49}"/>
              </a:ext>
            </a:extLst>
          </p:cNvPr>
          <p:cNvSpPr>
            <a:spLocks noGrp="1"/>
          </p:cNvSpPr>
          <p:nvPr>
            <p:ph type="pic" sz="quarter" idx="15"/>
          </p:nvPr>
        </p:nvSpPr>
        <p:spPr>
          <a:xfrm>
            <a:off x="9218976" y="3853795"/>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4" name="Text Placeholder 13">
            <a:extLst>
              <a:ext uri="{FF2B5EF4-FFF2-40B4-BE49-F238E27FC236}">
                <a16:creationId xmlns:a16="http://schemas.microsoft.com/office/drawing/2014/main" id="{B537E191-2B90-45FF-B9BE-57077DC03511}"/>
              </a:ext>
            </a:extLst>
          </p:cNvPr>
          <p:cNvSpPr>
            <a:spLocks noGrp="1"/>
          </p:cNvSpPr>
          <p:nvPr>
            <p:ph type="body" sz="quarter" idx="16" hasCustomPrompt="1"/>
          </p:nvPr>
        </p:nvSpPr>
        <p:spPr>
          <a:xfrm>
            <a:off x="396875" y="2937069"/>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15" name="Text Placeholder 13">
            <a:extLst>
              <a:ext uri="{FF2B5EF4-FFF2-40B4-BE49-F238E27FC236}">
                <a16:creationId xmlns:a16="http://schemas.microsoft.com/office/drawing/2014/main" id="{DA9C2C37-D263-4DDD-96B7-7AB3A050D6E6}"/>
              </a:ext>
            </a:extLst>
          </p:cNvPr>
          <p:cNvSpPr>
            <a:spLocks noGrp="1"/>
          </p:cNvSpPr>
          <p:nvPr>
            <p:ph type="body" sz="quarter" idx="17" hasCustomPrompt="1"/>
          </p:nvPr>
        </p:nvSpPr>
        <p:spPr>
          <a:xfrm>
            <a:off x="4430644" y="2937068"/>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16" name="Text Placeholder 13">
            <a:extLst>
              <a:ext uri="{FF2B5EF4-FFF2-40B4-BE49-F238E27FC236}">
                <a16:creationId xmlns:a16="http://schemas.microsoft.com/office/drawing/2014/main" id="{CF8576B9-66EE-4B1D-B720-5566A55C0F96}"/>
              </a:ext>
            </a:extLst>
          </p:cNvPr>
          <p:cNvSpPr>
            <a:spLocks noGrp="1"/>
          </p:cNvSpPr>
          <p:nvPr>
            <p:ph type="body" sz="quarter" idx="18" hasCustomPrompt="1"/>
          </p:nvPr>
        </p:nvSpPr>
        <p:spPr>
          <a:xfrm>
            <a:off x="8493376" y="2937068"/>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20" name="Text Placeholder 13">
            <a:extLst>
              <a:ext uri="{FF2B5EF4-FFF2-40B4-BE49-F238E27FC236}">
                <a16:creationId xmlns:a16="http://schemas.microsoft.com/office/drawing/2014/main" id="{681E096C-E37A-47D5-A0C9-781F48FF8EC0}"/>
              </a:ext>
            </a:extLst>
          </p:cNvPr>
          <p:cNvSpPr>
            <a:spLocks noGrp="1"/>
          </p:cNvSpPr>
          <p:nvPr>
            <p:ph type="body" sz="quarter" idx="19" hasCustomPrompt="1"/>
          </p:nvPr>
        </p:nvSpPr>
        <p:spPr>
          <a:xfrm>
            <a:off x="396875" y="3292364"/>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1" name="Text Placeholder 13">
            <a:extLst>
              <a:ext uri="{FF2B5EF4-FFF2-40B4-BE49-F238E27FC236}">
                <a16:creationId xmlns:a16="http://schemas.microsoft.com/office/drawing/2014/main" id="{E91C0FF9-4639-44DD-9E87-94FC76FF327A}"/>
              </a:ext>
            </a:extLst>
          </p:cNvPr>
          <p:cNvSpPr>
            <a:spLocks noGrp="1"/>
          </p:cNvSpPr>
          <p:nvPr>
            <p:ph type="body" sz="quarter" idx="20" hasCustomPrompt="1"/>
          </p:nvPr>
        </p:nvSpPr>
        <p:spPr>
          <a:xfrm>
            <a:off x="4430644" y="3292363"/>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2" name="Text Placeholder 13">
            <a:extLst>
              <a:ext uri="{FF2B5EF4-FFF2-40B4-BE49-F238E27FC236}">
                <a16:creationId xmlns:a16="http://schemas.microsoft.com/office/drawing/2014/main" id="{957D8F01-BA4D-48CD-836E-EC93B181F47C}"/>
              </a:ext>
            </a:extLst>
          </p:cNvPr>
          <p:cNvSpPr>
            <a:spLocks noGrp="1"/>
          </p:cNvSpPr>
          <p:nvPr>
            <p:ph type="body" sz="quarter" idx="21" hasCustomPrompt="1"/>
          </p:nvPr>
        </p:nvSpPr>
        <p:spPr>
          <a:xfrm>
            <a:off x="8493376" y="3292363"/>
            <a:ext cx="3251200" cy="332907"/>
          </a:xfrm>
        </p:spPr>
        <p:txBody>
          <a:bodyPr>
            <a:normAutofit/>
          </a:bodyPr>
          <a:lstStyle>
            <a:lvl1pPr marL="117475"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a:solidFill>
                  <a:schemeClr val="accent1"/>
                </a:solidFill>
              </a:defRPr>
            </a:lvl1pPr>
          </a:lstStyle>
          <a:p>
            <a:pPr marL="117475"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designation</a:t>
            </a:r>
            <a:endParaRPr lang="en-IN"/>
          </a:p>
        </p:txBody>
      </p:sp>
      <p:sp>
        <p:nvSpPr>
          <p:cNvPr id="23" name="Text Placeholder 13">
            <a:extLst>
              <a:ext uri="{FF2B5EF4-FFF2-40B4-BE49-F238E27FC236}">
                <a16:creationId xmlns:a16="http://schemas.microsoft.com/office/drawing/2014/main" id="{3665EAEF-8B30-4432-A82D-1C27E9F68AA3}"/>
              </a:ext>
            </a:extLst>
          </p:cNvPr>
          <p:cNvSpPr>
            <a:spLocks noGrp="1"/>
          </p:cNvSpPr>
          <p:nvPr>
            <p:ph type="body" sz="quarter" idx="22" hasCustomPrompt="1"/>
          </p:nvPr>
        </p:nvSpPr>
        <p:spPr>
          <a:xfrm>
            <a:off x="396875" y="5700904"/>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24" name="Text Placeholder 13">
            <a:extLst>
              <a:ext uri="{FF2B5EF4-FFF2-40B4-BE49-F238E27FC236}">
                <a16:creationId xmlns:a16="http://schemas.microsoft.com/office/drawing/2014/main" id="{C14AA532-5519-43BA-83A1-A51E2C9FB2FA}"/>
              </a:ext>
            </a:extLst>
          </p:cNvPr>
          <p:cNvSpPr>
            <a:spLocks noGrp="1"/>
          </p:cNvSpPr>
          <p:nvPr>
            <p:ph type="body" sz="quarter" idx="23" hasCustomPrompt="1"/>
          </p:nvPr>
        </p:nvSpPr>
        <p:spPr>
          <a:xfrm>
            <a:off x="4430644" y="5700903"/>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25" name="Text Placeholder 13">
            <a:extLst>
              <a:ext uri="{FF2B5EF4-FFF2-40B4-BE49-F238E27FC236}">
                <a16:creationId xmlns:a16="http://schemas.microsoft.com/office/drawing/2014/main" id="{117288C6-55C4-41E5-9118-E81E47B4CECD}"/>
              </a:ext>
            </a:extLst>
          </p:cNvPr>
          <p:cNvSpPr>
            <a:spLocks noGrp="1"/>
          </p:cNvSpPr>
          <p:nvPr>
            <p:ph type="body" sz="quarter" idx="24" hasCustomPrompt="1"/>
          </p:nvPr>
        </p:nvSpPr>
        <p:spPr>
          <a:xfrm>
            <a:off x="8493376" y="5700903"/>
            <a:ext cx="3251200" cy="332907"/>
          </a:xfrm>
        </p:spPr>
        <p:txBody>
          <a:bodyPr anchor="b">
            <a:noAutofit/>
          </a:bodyPr>
          <a:lstStyle>
            <a:lvl1pPr marL="117475" indent="0" algn="ctr">
              <a:buNone/>
              <a:defRPr sz="1800" b="1">
                <a:solidFill>
                  <a:schemeClr val="accent2"/>
                </a:solidFill>
              </a:defRPr>
            </a:lvl1pPr>
          </a:lstStyle>
          <a:p>
            <a:pPr lvl="0"/>
            <a:r>
              <a:rPr lang="en-US"/>
              <a:t>Insert name here</a:t>
            </a:r>
            <a:endParaRPr lang="en-IN"/>
          </a:p>
        </p:txBody>
      </p:sp>
      <p:sp>
        <p:nvSpPr>
          <p:cNvPr id="26" name="Text Placeholder 13">
            <a:extLst>
              <a:ext uri="{FF2B5EF4-FFF2-40B4-BE49-F238E27FC236}">
                <a16:creationId xmlns:a16="http://schemas.microsoft.com/office/drawing/2014/main" id="{CA618DA1-F5F0-42C2-808F-A82288F79D04}"/>
              </a:ext>
            </a:extLst>
          </p:cNvPr>
          <p:cNvSpPr>
            <a:spLocks noGrp="1"/>
          </p:cNvSpPr>
          <p:nvPr>
            <p:ph type="body" sz="quarter" idx="25" hasCustomPrompt="1"/>
          </p:nvPr>
        </p:nvSpPr>
        <p:spPr>
          <a:xfrm>
            <a:off x="396875" y="6056199"/>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7" name="Text Placeholder 13">
            <a:extLst>
              <a:ext uri="{FF2B5EF4-FFF2-40B4-BE49-F238E27FC236}">
                <a16:creationId xmlns:a16="http://schemas.microsoft.com/office/drawing/2014/main" id="{90DF12B5-0D92-47B5-8862-DD40EDFDF9B0}"/>
              </a:ext>
            </a:extLst>
          </p:cNvPr>
          <p:cNvSpPr>
            <a:spLocks noGrp="1"/>
          </p:cNvSpPr>
          <p:nvPr>
            <p:ph type="body" sz="quarter" idx="26" hasCustomPrompt="1"/>
          </p:nvPr>
        </p:nvSpPr>
        <p:spPr>
          <a:xfrm>
            <a:off x="4430644" y="605619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8" name="Text Placeholder 13">
            <a:extLst>
              <a:ext uri="{FF2B5EF4-FFF2-40B4-BE49-F238E27FC236}">
                <a16:creationId xmlns:a16="http://schemas.microsoft.com/office/drawing/2014/main" id="{18EFFFC2-EE8E-460F-A71A-4C9B3299EC77}"/>
              </a:ext>
            </a:extLst>
          </p:cNvPr>
          <p:cNvSpPr>
            <a:spLocks noGrp="1"/>
          </p:cNvSpPr>
          <p:nvPr>
            <p:ph type="body" sz="quarter" idx="27" hasCustomPrompt="1"/>
          </p:nvPr>
        </p:nvSpPr>
        <p:spPr>
          <a:xfrm>
            <a:off x="8493376" y="605619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Tree>
    <p:extLst>
      <p:ext uri="{BB962C8B-B14F-4D97-AF65-F5344CB8AC3E}">
        <p14:creationId xmlns:p14="http://schemas.microsoft.com/office/powerpoint/2010/main" val="3213378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804E-30A3-4756-8564-1E84E97C8E68}"/>
              </a:ext>
            </a:extLst>
          </p:cNvPr>
          <p:cNvSpPr>
            <a:spLocks noGrp="1"/>
          </p:cNvSpPr>
          <p:nvPr>
            <p:ph type="title"/>
          </p:nvPr>
        </p:nvSpPr>
        <p:spPr/>
        <p:txBody>
          <a:bodyPr/>
          <a:lstStyle/>
          <a:p>
            <a:r>
              <a:rPr lang="en-US"/>
              <a:t>Click to edit Master title style</a:t>
            </a:r>
            <a:endParaRPr lang="en-IN"/>
          </a:p>
        </p:txBody>
      </p:sp>
      <p:sp>
        <p:nvSpPr>
          <p:cNvPr id="4" name="Picture Placeholder 3">
            <a:extLst>
              <a:ext uri="{FF2B5EF4-FFF2-40B4-BE49-F238E27FC236}">
                <a16:creationId xmlns:a16="http://schemas.microsoft.com/office/drawing/2014/main" id="{09D43A36-8BC0-44A9-A7CA-9B9DD4DD945E}"/>
              </a:ext>
            </a:extLst>
          </p:cNvPr>
          <p:cNvSpPr>
            <a:spLocks noGrp="1"/>
          </p:cNvSpPr>
          <p:nvPr>
            <p:ph type="pic" sz="quarter" idx="10"/>
          </p:nvPr>
        </p:nvSpPr>
        <p:spPr>
          <a:xfrm>
            <a:off x="1093512" y="1127163"/>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5" name="Picture Placeholder 3">
            <a:extLst>
              <a:ext uri="{FF2B5EF4-FFF2-40B4-BE49-F238E27FC236}">
                <a16:creationId xmlns:a16="http://schemas.microsoft.com/office/drawing/2014/main" id="{78C514A4-5E94-4D25-84EB-938FA92CFE6E}"/>
              </a:ext>
            </a:extLst>
          </p:cNvPr>
          <p:cNvSpPr>
            <a:spLocks noGrp="1"/>
          </p:cNvSpPr>
          <p:nvPr>
            <p:ph type="pic" sz="quarter" idx="11"/>
          </p:nvPr>
        </p:nvSpPr>
        <p:spPr>
          <a:xfrm>
            <a:off x="5156244" y="1127163"/>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6" name="Picture Placeholder 3">
            <a:extLst>
              <a:ext uri="{FF2B5EF4-FFF2-40B4-BE49-F238E27FC236}">
                <a16:creationId xmlns:a16="http://schemas.microsoft.com/office/drawing/2014/main" id="{A7D68778-9E9E-45DF-9DFC-F00FF63EDD57}"/>
              </a:ext>
            </a:extLst>
          </p:cNvPr>
          <p:cNvSpPr>
            <a:spLocks noGrp="1"/>
          </p:cNvSpPr>
          <p:nvPr>
            <p:ph type="pic" sz="quarter" idx="12"/>
          </p:nvPr>
        </p:nvSpPr>
        <p:spPr>
          <a:xfrm>
            <a:off x="9218976" y="1127163"/>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0" name="Picture Placeholder 3">
            <a:extLst>
              <a:ext uri="{FF2B5EF4-FFF2-40B4-BE49-F238E27FC236}">
                <a16:creationId xmlns:a16="http://schemas.microsoft.com/office/drawing/2014/main" id="{386A5970-27BB-43D8-9A1E-5608B7F71AE1}"/>
              </a:ext>
            </a:extLst>
          </p:cNvPr>
          <p:cNvSpPr>
            <a:spLocks noGrp="1"/>
          </p:cNvSpPr>
          <p:nvPr>
            <p:ph type="pic" sz="quarter" idx="13"/>
          </p:nvPr>
        </p:nvSpPr>
        <p:spPr>
          <a:xfrm>
            <a:off x="3091277" y="3853796"/>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1" name="Picture Placeholder 3">
            <a:extLst>
              <a:ext uri="{FF2B5EF4-FFF2-40B4-BE49-F238E27FC236}">
                <a16:creationId xmlns:a16="http://schemas.microsoft.com/office/drawing/2014/main" id="{546BF0E7-D3B0-415E-8DBF-782EE924908D}"/>
              </a:ext>
            </a:extLst>
          </p:cNvPr>
          <p:cNvSpPr>
            <a:spLocks noGrp="1"/>
          </p:cNvSpPr>
          <p:nvPr>
            <p:ph type="pic" sz="quarter" idx="14"/>
          </p:nvPr>
        </p:nvSpPr>
        <p:spPr>
          <a:xfrm>
            <a:off x="7154009" y="3853796"/>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20" name="Text Placeholder 13">
            <a:extLst>
              <a:ext uri="{FF2B5EF4-FFF2-40B4-BE49-F238E27FC236}">
                <a16:creationId xmlns:a16="http://schemas.microsoft.com/office/drawing/2014/main" id="{8D0A800C-304A-4CD7-976A-9EDB881D550F}"/>
              </a:ext>
            </a:extLst>
          </p:cNvPr>
          <p:cNvSpPr>
            <a:spLocks noGrp="1"/>
          </p:cNvSpPr>
          <p:nvPr>
            <p:ph type="body" sz="quarter" idx="16" hasCustomPrompt="1"/>
          </p:nvPr>
        </p:nvSpPr>
        <p:spPr>
          <a:xfrm>
            <a:off x="396875" y="2986764"/>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1" name="Text Placeholder 13">
            <a:extLst>
              <a:ext uri="{FF2B5EF4-FFF2-40B4-BE49-F238E27FC236}">
                <a16:creationId xmlns:a16="http://schemas.microsoft.com/office/drawing/2014/main" id="{E8EBB1DE-F3A8-4CFB-BBB2-036AE71DE48C}"/>
              </a:ext>
            </a:extLst>
          </p:cNvPr>
          <p:cNvSpPr>
            <a:spLocks noGrp="1"/>
          </p:cNvSpPr>
          <p:nvPr>
            <p:ph type="body" sz="quarter" idx="17" hasCustomPrompt="1"/>
          </p:nvPr>
        </p:nvSpPr>
        <p:spPr>
          <a:xfrm>
            <a:off x="4430644" y="2986763"/>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2" name="Text Placeholder 13">
            <a:extLst>
              <a:ext uri="{FF2B5EF4-FFF2-40B4-BE49-F238E27FC236}">
                <a16:creationId xmlns:a16="http://schemas.microsoft.com/office/drawing/2014/main" id="{36206651-B568-45A1-88BB-CF08B33F7740}"/>
              </a:ext>
            </a:extLst>
          </p:cNvPr>
          <p:cNvSpPr>
            <a:spLocks noGrp="1"/>
          </p:cNvSpPr>
          <p:nvPr>
            <p:ph type="body" sz="quarter" idx="18" hasCustomPrompt="1"/>
          </p:nvPr>
        </p:nvSpPr>
        <p:spPr>
          <a:xfrm>
            <a:off x="8493376" y="2986763"/>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3" name="Text Placeholder 13">
            <a:extLst>
              <a:ext uri="{FF2B5EF4-FFF2-40B4-BE49-F238E27FC236}">
                <a16:creationId xmlns:a16="http://schemas.microsoft.com/office/drawing/2014/main" id="{7EE78272-30C6-426C-8E7F-09D9CC0A1EF3}"/>
              </a:ext>
            </a:extLst>
          </p:cNvPr>
          <p:cNvSpPr>
            <a:spLocks noGrp="1"/>
          </p:cNvSpPr>
          <p:nvPr>
            <p:ph type="body" sz="quarter" idx="19" hasCustomPrompt="1"/>
          </p:nvPr>
        </p:nvSpPr>
        <p:spPr>
          <a:xfrm>
            <a:off x="396875" y="3342059"/>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4" name="Text Placeholder 13">
            <a:extLst>
              <a:ext uri="{FF2B5EF4-FFF2-40B4-BE49-F238E27FC236}">
                <a16:creationId xmlns:a16="http://schemas.microsoft.com/office/drawing/2014/main" id="{D2EE17CF-A17B-42DE-A2AD-83858D7653F4}"/>
              </a:ext>
            </a:extLst>
          </p:cNvPr>
          <p:cNvSpPr>
            <a:spLocks noGrp="1"/>
          </p:cNvSpPr>
          <p:nvPr>
            <p:ph type="body" sz="quarter" idx="20" hasCustomPrompt="1"/>
          </p:nvPr>
        </p:nvSpPr>
        <p:spPr>
          <a:xfrm>
            <a:off x="4430644" y="334205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5" name="Text Placeholder 13">
            <a:extLst>
              <a:ext uri="{FF2B5EF4-FFF2-40B4-BE49-F238E27FC236}">
                <a16:creationId xmlns:a16="http://schemas.microsoft.com/office/drawing/2014/main" id="{31CF92DE-24FC-46AA-9CE9-225B165C8D9E}"/>
              </a:ext>
            </a:extLst>
          </p:cNvPr>
          <p:cNvSpPr>
            <a:spLocks noGrp="1"/>
          </p:cNvSpPr>
          <p:nvPr>
            <p:ph type="body" sz="quarter" idx="21" hasCustomPrompt="1"/>
          </p:nvPr>
        </p:nvSpPr>
        <p:spPr>
          <a:xfrm>
            <a:off x="8493376" y="334205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6" name="Text Placeholder 13">
            <a:extLst>
              <a:ext uri="{FF2B5EF4-FFF2-40B4-BE49-F238E27FC236}">
                <a16:creationId xmlns:a16="http://schemas.microsoft.com/office/drawing/2014/main" id="{0648220A-DA3C-4D2B-B31B-FD303004D298}"/>
              </a:ext>
            </a:extLst>
          </p:cNvPr>
          <p:cNvSpPr>
            <a:spLocks noGrp="1"/>
          </p:cNvSpPr>
          <p:nvPr>
            <p:ph type="body" sz="quarter" idx="22" hasCustomPrompt="1"/>
          </p:nvPr>
        </p:nvSpPr>
        <p:spPr>
          <a:xfrm>
            <a:off x="2447649" y="5708373"/>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7" name="Text Placeholder 13">
            <a:extLst>
              <a:ext uri="{FF2B5EF4-FFF2-40B4-BE49-F238E27FC236}">
                <a16:creationId xmlns:a16="http://schemas.microsoft.com/office/drawing/2014/main" id="{D7D04C15-4AE6-4EAB-9B72-3B789345A442}"/>
              </a:ext>
            </a:extLst>
          </p:cNvPr>
          <p:cNvSpPr>
            <a:spLocks noGrp="1"/>
          </p:cNvSpPr>
          <p:nvPr>
            <p:ph type="body" sz="quarter" idx="23" hasCustomPrompt="1"/>
          </p:nvPr>
        </p:nvSpPr>
        <p:spPr>
          <a:xfrm>
            <a:off x="6481418" y="5708372"/>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9" name="Text Placeholder 13">
            <a:extLst>
              <a:ext uri="{FF2B5EF4-FFF2-40B4-BE49-F238E27FC236}">
                <a16:creationId xmlns:a16="http://schemas.microsoft.com/office/drawing/2014/main" id="{776FEF71-D394-4D5B-820F-BAA0B624B421}"/>
              </a:ext>
            </a:extLst>
          </p:cNvPr>
          <p:cNvSpPr>
            <a:spLocks noGrp="1"/>
          </p:cNvSpPr>
          <p:nvPr>
            <p:ph type="body" sz="quarter" idx="25" hasCustomPrompt="1"/>
          </p:nvPr>
        </p:nvSpPr>
        <p:spPr>
          <a:xfrm>
            <a:off x="2447649" y="6053729"/>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30" name="Text Placeholder 13">
            <a:extLst>
              <a:ext uri="{FF2B5EF4-FFF2-40B4-BE49-F238E27FC236}">
                <a16:creationId xmlns:a16="http://schemas.microsoft.com/office/drawing/2014/main" id="{84FF99F9-1AA1-482E-8A42-5D8038D92A58}"/>
              </a:ext>
            </a:extLst>
          </p:cNvPr>
          <p:cNvSpPr>
            <a:spLocks noGrp="1"/>
          </p:cNvSpPr>
          <p:nvPr>
            <p:ph type="body" sz="quarter" idx="26" hasCustomPrompt="1"/>
          </p:nvPr>
        </p:nvSpPr>
        <p:spPr>
          <a:xfrm>
            <a:off x="6481418" y="605372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Tree>
    <p:extLst>
      <p:ext uri="{BB962C8B-B14F-4D97-AF65-F5344CB8AC3E}">
        <p14:creationId xmlns:p14="http://schemas.microsoft.com/office/powerpoint/2010/main" val="1795605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804E-30A3-4756-8564-1E84E97C8E68}"/>
              </a:ext>
            </a:extLst>
          </p:cNvPr>
          <p:cNvSpPr>
            <a:spLocks noGrp="1"/>
          </p:cNvSpPr>
          <p:nvPr>
            <p:ph type="title"/>
          </p:nvPr>
        </p:nvSpPr>
        <p:spPr/>
        <p:txBody>
          <a:bodyPr/>
          <a:lstStyle/>
          <a:p>
            <a:r>
              <a:rPr lang="en-US"/>
              <a:t>Click to edit Master title style</a:t>
            </a:r>
            <a:endParaRPr lang="en-IN"/>
          </a:p>
        </p:txBody>
      </p:sp>
      <p:sp>
        <p:nvSpPr>
          <p:cNvPr id="4" name="Picture Placeholder 3">
            <a:extLst>
              <a:ext uri="{FF2B5EF4-FFF2-40B4-BE49-F238E27FC236}">
                <a16:creationId xmlns:a16="http://schemas.microsoft.com/office/drawing/2014/main" id="{09D43A36-8BC0-44A9-A7CA-9B9DD4DD945E}"/>
              </a:ext>
            </a:extLst>
          </p:cNvPr>
          <p:cNvSpPr>
            <a:spLocks noGrp="1"/>
          </p:cNvSpPr>
          <p:nvPr>
            <p:ph type="pic" sz="quarter" idx="10"/>
          </p:nvPr>
        </p:nvSpPr>
        <p:spPr>
          <a:xfrm>
            <a:off x="832428" y="1484970"/>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5" name="Picture Placeholder 3">
            <a:extLst>
              <a:ext uri="{FF2B5EF4-FFF2-40B4-BE49-F238E27FC236}">
                <a16:creationId xmlns:a16="http://schemas.microsoft.com/office/drawing/2014/main" id="{78C514A4-5E94-4D25-84EB-938FA92CFE6E}"/>
              </a:ext>
            </a:extLst>
          </p:cNvPr>
          <p:cNvSpPr>
            <a:spLocks noGrp="1"/>
          </p:cNvSpPr>
          <p:nvPr>
            <p:ph type="pic" sz="quarter" idx="11"/>
          </p:nvPr>
        </p:nvSpPr>
        <p:spPr>
          <a:xfrm>
            <a:off x="6609228" y="1484971"/>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6" name="Picture Placeholder 3">
            <a:extLst>
              <a:ext uri="{FF2B5EF4-FFF2-40B4-BE49-F238E27FC236}">
                <a16:creationId xmlns:a16="http://schemas.microsoft.com/office/drawing/2014/main" id="{A7D68778-9E9E-45DF-9DFC-F00FF63EDD57}"/>
              </a:ext>
            </a:extLst>
          </p:cNvPr>
          <p:cNvSpPr>
            <a:spLocks noGrp="1"/>
          </p:cNvSpPr>
          <p:nvPr>
            <p:ph type="pic" sz="quarter" idx="12"/>
          </p:nvPr>
        </p:nvSpPr>
        <p:spPr>
          <a:xfrm>
            <a:off x="9445064" y="3376907"/>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10" name="Picture Placeholder 3">
            <a:extLst>
              <a:ext uri="{FF2B5EF4-FFF2-40B4-BE49-F238E27FC236}">
                <a16:creationId xmlns:a16="http://schemas.microsoft.com/office/drawing/2014/main" id="{386A5970-27BB-43D8-9A1E-5608B7F71AE1}"/>
              </a:ext>
            </a:extLst>
          </p:cNvPr>
          <p:cNvSpPr>
            <a:spLocks noGrp="1"/>
          </p:cNvSpPr>
          <p:nvPr>
            <p:ph type="pic" sz="quarter" idx="13"/>
          </p:nvPr>
        </p:nvSpPr>
        <p:spPr>
          <a:xfrm>
            <a:off x="3706347" y="3376907"/>
            <a:ext cx="1800000" cy="1800000"/>
          </a:xfrm>
          <a:prstGeom prst="ellipse">
            <a:avLst/>
          </a:prstGeom>
          <a:ln w="12700">
            <a:solidFill>
              <a:schemeClr val="accent4"/>
            </a:solidFill>
          </a:ln>
        </p:spPr>
        <p:txBody>
          <a:bodyPr>
            <a:normAutofit/>
          </a:bodyPr>
          <a:lstStyle>
            <a:lvl1pPr>
              <a:defRPr sz="900"/>
            </a:lvl1pPr>
          </a:lstStyle>
          <a:p>
            <a:endParaRPr lang="en-IN"/>
          </a:p>
        </p:txBody>
      </p:sp>
      <p:sp>
        <p:nvSpPr>
          <p:cNvPr id="20" name="Text Placeholder 13">
            <a:extLst>
              <a:ext uri="{FF2B5EF4-FFF2-40B4-BE49-F238E27FC236}">
                <a16:creationId xmlns:a16="http://schemas.microsoft.com/office/drawing/2014/main" id="{925AB103-97EF-49C3-9E27-DFA9777175AA}"/>
              </a:ext>
            </a:extLst>
          </p:cNvPr>
          <p:cNvSpPr>
            <a:spLocks noGrp="1"/>
          </p:cNvSpPr>
          <p:nvPr>
            <p:ph type="body" sz="quarter" idx="16" hasCustomPrompt="1"/>
          </p:nvPr>
        </p:nvSpPr>
        <p:spPr>
          <a:xfrm>
            <a:off x="138457" y="3376907"/>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1" name="Text Placeholder 13">
            <a:extLst>
              <a:ext uri="{FF2B5EF4-FFF2-40B4-BE49-F238E27FC236}">
                <a16:creationId xmlns:a16="http://schemas.microsoft.com/office/drawing/2014/main" id="{B11E17DA-1B24-4591-9D52-68759D088C75}"/>
              </a:ext>
            </a:extLst>
          </p:cNvPr>
          <p:cNvSpPr>
            <a:spLocks noGrp="1"/>
          </p:cNvSpPr>
          <p:nvPr>
            <p:ph type="body" sz="quarter" idx="17" hasCustomPrompt="1"/>
          </p:nvPr>
        </p:nvSpPr>
        <p:spPr>
          <a:xfrm>
            <a:off x="2919897" y="5258932"/>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2" name="Text Placeholder 13">
            <a:extLst>
              <a:ext uri="{FF2B5EF4-FFF2-40B4-BE49-F238E27FC236}">
                <a16:creationId xmlns:a16="http://schemas.microsoft.com/office/drawing/2014/main" id="{797874FA-C6EA-4FC9-B692-228E2221D612}"/>
              </a:ext>
            </a:extLst>
          </p:cNvPr>
          <p:cNvSpPr>
            <a:spLocks noGrp="1"/>
          </p:cNvSpPr>
          <p:nvPr>
            <p:ph type="body" sz="quarter" idx="18" hasCustomPrompt="1"/>
          </p:nvPr>
        </p:nvSpPr>
        <p:spPr>
          <a:xfrm>
            <a:off x="5872978" y="3376907"/>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3" name="Text Placeholder 13">
            <a:extLst>
              <a:ext uri="{FF2B5EF4-FFF2-40B4-BE49-F238E27FC236}">
                <a16:creationId xmlns:a16="http://schemas.microsoft.com/office/drawing/2014/main" id="{CADE1DC5-31F4-4F0E-9CD2-464878921796}"/>
              </a:ext>
            </a:extLst>
          </p:cNvPr>
          <p:cNvSpPr>
            <a:spLocks noGrp="1"/>
          </p:cNvSpPr>
          <p:nvPr>
            <p:ph type="body" sz="quarter" idx="19" hasCustomPrompt="1"/>
          </p:nvPr>
        </p:nvSpPr>
        <p:spPr>
          <a:xfrm>
            <a:off x="138457" y="3732202"/>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4" name="Text Placeholder 13">
            <a:extLst>
              <a:ext uri="{FF2B5EF4-FFF2-40B4-BE49-F238E27FC236}">
                <a16:creationId xmlns:a16="http://schemas.microsoft.com/office/drawing/2014/main" id="{EF6305D7-5104-433D-A7F6-5548790B66E9}"/>
              </a:ext>
            </a:extLst>
          </p:cNvPr>
          <p:cNvSpPr>
            <a:spLocks noGrp="1"/>
          </p:cNvSpPr>
          <p:nvPr>
            <p:ph type="body" sz="quarter" idx="20" hasCustomPrompt="1"/>
          </p:nvPr>
        </p:nvSpPr>
        <p:spPr>
          <a:xfrm>
            <a:off x="2919897" y="5614227"/>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5" name="Text Placeholder 13">
            <a:extLst>
              <a:ext uri="{FF2B5EF4-FFF2-40B4-BE49-F238E27FC236}">
                <a16:creationId xmlns:a16="http://schemas.microsoft.com/office/drawing/2014/main" id="{F17884FF-F127-47DA-8588-D2BEBFDDC4D7}"/>
              </a:ext>
            </a:extLst>
          </p:cNvPr>
          <p:cNvSpPr>
            <a:spLocks noGrp="1"/>
          </p:cNvSpPr>
          <p:nvPr>
            <p:ph type="body" sz="quarter" idx="21" hasCustomPrompt="1"/>
          </p:nvPr>
        </p:nvSpPr>
        <p:spPr>
          <a:xfrm>
            <a:off x="5872978" y="3732202"/>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32" name="Text Placeholder 13">
            <a:extLst>
              <a:ext uri="{FF2B5EF4-FFF2-40B4-BE49-F238E27FC236}">
                <a16:creationId xmlns:a16="http://schemas.microsoft.com/office/drawing/2014/main" id="{414CCBA3-484B-4D76-8DE3-C3FAC333C311}"/>
              </a:ext>
            </a:extLst>
          </p:cNvPr>
          <p:cNvSpPr>
            <a:spLocks noGrp="1"/>
          </p:cNvSpPr>
          <p:nvPr>
            <p:ph type="body" sz="quarter" idx="22" hasCustomPrompt="1"/>
          </p:nvPr>
        </p:nvSpPr>
        <p:spPr>
          <a:xfrm>
            <a:off x="8782467" y="5244473"/>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33" name="Text Placeholder 13">
            <a:extLst>
              <a:ext uri="{FF2B5EF4-FFF2-40B4-BE49-F238E27FC236}">
                <a16:creationId xmlns:a16="http://schemas.microsoft.com/office/drawing/2014/main" id="{76483CD6-9DC8-4393-AC9F-6ECDC8C484E1}"/>
              </a:ext>
            </a:extLst>
          </p:cNvPr>
          <p:cNvSpPr>
            <a:spLocks noGrp="1"/>
          </p:cNvSpPr>
          <p:nvPr>
            <p:ph type="body" sz="quarter" idx="23" hasCustomPrompt="1"/>
          </p:nvPr>
        </p:nvSpPr>
        <p:spPr>
          <a:xfrm>
            <a:off x="8782467" y="5599768"/>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Tree>
    <p:extLst>
      <p:ext uri="{BB962C8B-B14F-4D97-AF65-F5344CB8AC3E}">
        <p14:creationId xmlns:p14="http://schemas.microsoft.com/office/powerpoint/2010/main" val="2957853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804E-30A3-4756-8564-1E84E97C8E68}"/>
              </a:ext>
            </a:extLst>
          </p:cNvPr>
          <p:cNvSpPr>
            <a:spLocks noGrp="1"/>
          </p:cNvSpPr>
          <p:nvPr>
            <p:ph type="title"/>
          </p:nvPr>
        </p:nvSpPr>
        <p:spPr/>
        <p:txBody>
          <a:bodyPr/>
          <a:lstStyle/>
          <a:p>
            <a:r>
              <a:rPr lang="en-US"/>
              <a:t>Click to edit Master title style</a:t>
            </a:r>
            <a:endParaRPr lang="en-IN"/>
          </a:p>
        </p:txBody>
      </p:sp>
      <p:sp>
        <p:nvSpPr>
          <p:cNvPr id="4" name="Picture Placeholder 3">
            <a:extLst>
              <a:ext uri="{FF2B5EF4-FFF2-40B4-BE49-F238E27FC236}">
                <a16:creationId xmlns:a16="http://schemas.microsoft.com/office/drawing/2014/main" id="{09D43A36-8BC0-44A9-A7CA-9B9DD4DD945E}"/>
              </a:ext>
            </a:extLst>
          </p:cNvPr>
          <p:cNvSpPr>
            <a:spLocks noGrp="1"/>
          </p:cNvSpPr>
          <p:nvPr>
            <p:ph type="pic" sz="quarter" idx="10"/>
          </p:nvPr>
        </p:nvSpPr>
        <p:spPr>
          <a:xfrm>
            <a:off x="954365" y="2126974"/>
            <a:ext cx="1982945" cy="1982945"/>
          </a:xfrm>
          <a:prstGeom prst="ellipse">
            <a:avLst/>
          </a:prstGeom>
          <a:ln w="12700">
            <a:solidFill>
              <a:schemeClr val="accent4"/>
            </a:solidFill>
          </a:ln>
        </p:spPr>
        <p:txBody>
          <a:bodyPr>
            <a:normAutofit/>
          </a:bodyPr>
          <a:lstStyle>
            <a:lvl1pPr>
              <a:defRPr sz="900"/>
            </a:lvl1pPr>
          </a:lstStyle>
          <a:p>
            <a:endParaRPr lang="en-IN"/>
          </a:p>
        </p:txBody>
      </p:sp>
      <p:sp>
        <p:nvSpPr>
          <p:cNvPr id="5" name="Picture Placeholder 3">
            <a:extLst>
              <a:ext uri="{FF2B5EF4-FFF2-40B4-BE49-F238E27FC236}">
                <a16:creationId xmlns:a16="http://schemas.microsoft.com/office/drawing/2014/main" id="{78C514A4-5E94-4D25-84EB-938FA92CFE6E}"/>
              </a:ext>
            </a:extLst>
          </p:cNvPr>
          <p:cNvSpPr>
            <a:spLocks noGrp="1"/>
          </p:cNvSpPr>
          <p:nvPr>
            <p:ph type="pic" sz="quarter" idx="11"/>
          </p:nvPr>
        </p:nvSpPr>
        <p:spPr>
          <a:xfrm>
            <a:off x="5104527" y="2126972"/>
            <a:ext cx="1982945" cy="1982945"/>
          </a:xfrm>
          <a:prstGeom prst="ellipse">
            <a:avLst/>
          </a:prstGeom>
          <a:ln w="12700">
            <a:solidFill>
              <a:schemeClr val="accent4"/>
            </a:solidFill>
          </a:ln>
        </p:spPr>
        <p:txBody>
          <a:bodyPr>
            <a:normAutofit/>
          </a:bodyPr>
          <a:lstStyle>
            <a:lvl1pPr>
              <a:defRPr sz="900"/>
            </a:lvl1pPr>
          </a:lstStyle>
          <a:p>
            <a:endParaRPr lang="en-IN"/>
          </a:p>
        </p:txBody>
      </p:sp>
      <p:sp>
        <p:nvSpPr>
          <p:cNvPr id="6" name="Picture Placeholder 3">
            <a:extLst>
              <a:ext uri="{FF2B5EF4-FFF2-40B4-BE49-F238E27FC236}">
                <a16:creationId xmlns:a16="http://schemas.microsoft.com/office/drawing/2014/main" id="{A7D68778-9E9E-45DF-9DFC-F00FF63EDD57}"/>
              </a:ext>
            </a:extLst>
          </p:cNvPr>
          <p:cNvSpPr>
            <a:spLocks noGrp="1"/>
          </p:cNvSpPr>
          <p:nvPr>
            <p:ph type="pic" sz="quarter" idx="12"/>
          </p:nvPr>
        </p:nvSpPr>
        <p:spPr>
          <a:xfrm>
            <a:off x="9254690" y="2126973"/>
            <a:ext cx="1982945" cy="1982945"/>
          </a:xfrm>
          <a:prstGeom prst="ellipse">
            <a:avLst/>
          </a:prstGeom>
          <a:ln w="12700">
            <a:solidFill>
              <a:schemeClr val="accent4"/>
            </a:solidFill>
          </a:ln>
        </p:spPr>
        <p:txBody>
          <a:bodyPr>
            <a:normAutofit/>
          </a:bodyPr>
          <a:lstStyle>
            <a:lvl1pPr>
              <a:defRPr sz="900"/>
            </a:lvl1pPr>
          </a:lstStyle>
          <a:p>
            <a:endParaRPr lang="en-IN"/>
          </a:p>
        </p:txBody>
      </p:sp>
      <p:sp>
        <p:nvSpPr>
          <p:cNvPr id="22" name="Text Placeholder 13">
            <a:extLst>
              <a:ext uri="{FF2B5EF4-FFF2-40B4-BE49-F238E27FC236}">
                <a16:creationId xmlns:a16="http://schemas.microsoft.com/office/drawing/2014/main" id="{C15D9E8F-8B62-427A-8615-911676D8C0A1}"/>
              </a:ext>
            </a:extLst>
          </p:cNvPr>
          <p:cNvSpPr>
            <a:spLocks noGrp="1"/>
          </p:cNvSpPr>
          <p:nvPr>
            <p:ph type="body" sz="quarter" idx="16" hasCustomPrompt="1"/>
          </p:nvPr>
        </p:nvSpPr>
        <p:spPr>
          <a:xfrm>
            <a:off x="317362" y="4199338"/>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3" name="Text Placeholder 13">
            <a:extLst>
              <a:ext uri="{FF2B5EF4-FFF2-40B4-BE49-F238E27FC236}">
                <a16:creationId xmlns:a16="http://schemas.microsoft.com/office/drawing/2014/main" id="{7DA440E9-6439-4E1E-BD7A-E44BD2632134}"/>
              </a:ext>
            </a:extLst>
          </p:cNvPr>
          <p:cNvSpPr>
            <a:spLocks noGrp="1"/>
          </p:cNvSpPr>
          <p:nvPr>
            <p:ph type="body" sz="quarter" idx="17" hasCustomPrompt="1"/>
          </p:nvPr>
        </p:nvSpPr>
        <p:spPr>
          <a:xfrm>
            <a:off x="4390887" y="4199337"/>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4" name="Text Placeholder 13">
            <a:extLst>
              <a:ext uri="{FF2B5EF4-FFF2-40B4-BE49-F238E27FC236}">
                <a16:creationId xmlns:a16="http://schemas.microsoft.com/office/drawing/2014/main" id="{EB942111-4925-40EB-A867-462D8A2C7422}"/>
              </a:ext>
            </a:extLst>
          </p:cNvPr>
          <p:cNvSpPr>
            <a:spLocks noGrp="1"/>
          </p:cNvSpPr>
          <p:nvPr>
            <p:ph type="body" sz="quarter" idx="18" hasCustomPrompt="1"/>
          </p:nvPr>
        </p:nvSpPr>
        <p:spPr>
          <a:xfrm>
            <a:off x="8623438" y="4199337"/>
            <a:ext cx="3251200" cy="332907"/>
          </a:xfrm>
        </p:spPr>
        <p:txBody>
          <a:bodyPr>
            <a:noAutofit/>
          </a:bodyPr>
          <a:lstStyle>
            <a:lvl1pPr marL="117475" indent="0" algn="ctr">
              <a:buNone/>
              <a:defRPr sz="1800" b="1">
                <a:solidFill>
                  <a:schemeClr val="accent2"/>
                </a:solidFill>
              </a:defRPr>
            </a:lvl1pPr>
          </a:lstStyle>
          <a:p>
            <a:pPr lvl="0"/>
            <a:r>
              <a:rPr lang="en-US"/>
              <a:t>Insert name here</a:t>
            </a:r>
            <a:endParaRPr lang="en-IN"/>
          </a:p>
        </p:txBody>
      </p:sp>
      <p:sp>
        <p:nvSpPr>
          <p:cNvPr id="25" name="Text Placeholder 13">
            <a:extLst>
              <a:ext uri="{FF2B5EF4-FFF2-40B4-BE49-F238E27FC236}">
                <a16:creationId xmlns:a16="http://schemas.microsoft.com/office/drawing/2014/main" id="{FC147D26-DEBA-4F8B-A65A-0E21CADD648F}"/>
              </a:ext>
            </a:extLst>
          </p:cNvPr>
          <p:cNvSpPr>
            <a:spLocks noGrp="1"/>
          </p:cNvSpPr>
          <p:nvPr>
            <p:ph type="body" sz="quarter" idx="19" hasCustomPrompt="1"/>
          </p:nvPr>
        </p:nvSpPr>
        <p:spPr>
          <a:xfrm>
            <a:off x="317362" y="4554633"/>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6" name="Text Placeholder 13">
            <a:extLst>
              <a:ext uri="{FF2B5EF4-FFF2-40B4-BE49-F238E27FC236}">
                <a16:creationId xmlns:a16="http://schemas.microsoft.com/office/drawing/2014/main" id="{38A58304-8222-48AA-8A78-3A796ECB23BB}"/>
              </a:ext>
            </a:extLst>
          </p:cNvPr>
          <p:cNvSpPr>
            <a:spLocks noGrp="1"/>
          </p:cNvSpPr>
          <p:nvPr>
            <p:ph type="body" sz="quarter" idx="20" hasCustomPrompt="1"/>
          </p:nvPr>
        </p:nvSpPr>
        <p:spPr>
          <a:xfrm>
            <a:off x="4390887" y="4554632"/>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
        <p:nvSpPr>
          <p:cNvPr id="27" name="Text Placeholder 13">
            <a:extLst>
              <a:ext uri="{FF2B5EF4-FFF2-40B4-BE49-F238E27FC236}">
                <a16:creationId xmlns:a16="http://schemas.microsoft.com/office/drawing/2014/main" id="{11395B8F-DA6B-45B3-8068-2775ADF36290}"/>
              </a:ext>
            </a:extLst>
          </p:cNvPr>
          <p:cNvSpPr>
            <a:spLocks noGrp="1"/>
          </p:cNvSpPr>
          <p:nvPr>
            <p:ph type="body" sz="quarter" idx="21" hasCustomPrompt="1"/>
          </p:nvPr>
        </p:nvSpPr>
        <p:spPr>
          <a:xfrm>
            <a:off x="8623438" y="4554632"/>
            <a:ext cx="3251200" cy="332907"/>
          </a:xfrm>
        </p:spPr>
        <p:txBody>
          <a:bodyPr>
            <a:normAutofit/>
          </a:bodyPr>
          <a:lstStyle>
            <a:lvl1pPr marL="117475" indent="0" algn="ctr">
              <a:buNone/>
              <a:defRPr sz="1600" b="0">
                <a:solidFill>
                  <a:schemeClr val="accent1"/>
                </a:solidFill>
              </a:defRPr>
            </a:lvl1pPr>
          </a:lstStyle>
          <a:p>
            <a:pPr lvl="0"/>
            <a:r>
              <a:rPr lang="en-US"/>
              <a:t>Insert designation</a:t>
            </a:r>
            <a:endParaRPr lang="en-IN"/>
          </a:p>
        </p:txBody>
      </p:sp>
    </p:spTree>
    <p:extLst>
      <p:ext uri="{BB962C8B-B14F-4D97-AF65-F5344CB8AC3E}">
        <p14:creationId xmlns:p14="http://schemas.microsoft.com/office/powerpoint/2010/main" val="48668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A0E287-F995-406E-B1BA-449A8BABA509}"/>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b="1"/>
            </a:lvl1pPr>
          </a:lstStyle>
          <a:p>
            <a:r>
              <a:rPr lang="en-US" dirty="0"/>
              <a:t>Agenda slide</a:t>
            </a:r>
          </a:p>
        </p:txBody>
      </p:sp>
      <p:sp>
        <p:nvSpPr>
          <p:cNvPr id="5" name="Rectangle 4">
            <a:extLst>
              <a:ext uri="{FF2B5EF4-FFF2-40B4-BE49-F238E27FC236}">
                <a16:creationId xmlns:a16="http://schemas.microsoft.com/office/drawing/2014/main" id="{B434A360-8BC6-48C9-8D21-7B55EF3F8F07}"/>
              </a:ext>
            </a:extLst>
          </p:cNvPr>
          <p:cNvSpPr/>
          <p:nvPr userDrawn="1"/>
        </p:nvSpPr>
        <p:spPr>
          <a:xfrm>
            <a:off x="10761785" y="6260123"/>
            <a:ext cx="1430215"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FDD17A-8908-47E7-8497-FEFCD800E32B}"/>
              </a:ext>
            </a:extLst>
          </p:cNvPr>
          <p:cNvSpPr/>
          <p:nvPr userDrawn="1"/>
        </p:nvSpPr>
        <p:spPr>
          <a:xfrm>
            <a:off x="10761785" y="6260123"/>
            <a:ext cx="1430215"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7CD380-CAB0-4A66-B8FE-D877D17973A8}"/>
              </a:ext>
            </a:extLst>
          </p:cNvPr>
          <p:cNvSpPr>
            <a:spLocks noGrp="1"/>
          </p:cNvSpPr>
          <p:nvPr>
            <p:ph sz="quarter" idx="10" hasCustomPrompt="1"/>
          </p:nvPr>
        </p:nvSpPr>
        <p:spPr>
          <a:xfrm>
            <a:off x="0" y="1213829"/>
            <a:ext cx="12192000" cy="5010912"/>
          </a:xfrm>
        </p:spPr>
        <p:txBody>
          <a:bodyPr/>
          <a:lstStyle>
            <a:lvl1pPr>
              <a:defRPr/>
            </a:lvl1pPr>
          </a:lstStyle>
          <a:p>
            <a:pPr lvl="0"/>
            <a:r>
              <a:rPr lang="en-US"/>
              <a:t>Click to add text</a:t>
            </a:r>
          </a:p>
        </p:txBody>
      </p:sp>
      <p:pic>
        <p:nvPicPr>
          <p:cNvPr id="13" name="Picture 12">
            <a:extLst>
              <a:ext uri="{FF2B5EF4-FFF2-40B4-BE49-F238E27FC236}">
                <a16:creationId xmlns:a16="http://schemas.microsoft.com/office/drawing/2014/main" id="{32D89382-046A-4C16-9BBB-1622D411F7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328" t="13629" r="5627" b="13545"/>
          <a:stretch/>
        </p:blipFill>
        <p:spPr>
          <a:xfrm>
            <a:off x="11260831" y="6329572"/>
            <a:ext cx="867532" cy="473100"/>
          </a:xfrm>
          <a:prstGeom prst="rect">
            <a:avLst/>
          </a:prstGeom>
        </p:spPr>
      </p:pic>
      <p:pic>
        <p:nvPicPr>
          <p:cNvPr id="1186" name="Picture 1185">
            <a:extLst>
              <a:ext uri="{FF2B5EF4-FFF2-40B4-BE49-F238E27FC236}">
                <a16:creationId xmlns:a16="http://schemas.microsoft.com/office/drawing/2014/main" id="{72C15E77-09D1-47E4-9B63-385F9DE181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20027" y="-791019"/>
            <a:ext cx="3071973" cy="8053265"/>
          </a:xfrm>
          <a:prstGeom prst="rect">
            <a:avLst/>
          </a:prstGeom>
        </p:spPr>
      </p:pic>
    </p:spTree>
    <p:extLst>
      <p:ext uri="{BB962C8B-B14F-4D97-AF65-F5344CB8AC3E}">
        <p14:creationId xmlns:p14="http://schemas.microsoft.com/office/powerpoint/2010/main" val="1933963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in-mind slid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08BBBBF-CAEA-43E2-8796-0645B6AAC3A7}"/>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End in Mind slide</a:t>
            </a:r>
          </a:p>
        </p:txBody>
      </p:sp>
      <p:sp>
        <p:nvSpPr>
          <p:cNvPr id="3" name="Content Placeholder 2">
            <a:extLst>
              <a:ext uri="{FF2B5EF4-FFF2-40B4-BE49-F238E27FC236}">
                <a16:creationId xmlns:a16="http://schemas.microsoft.com/office/drawing/2014/main" id="{42CDA8AD-8D59-4A11-B2D8-BBD71FEBE0E3}"/>
              </a:ext>
            </a:extLst>
          </p:cNvPr>
          <p:cNvSpPr>
            <a:spLocks noGrp="1"/>
          </p:cNvSpPr>
          <p:nvPr>
            <p:ph sz="quarter" idx="10" hasCustomPrompt="1"/>
          </p:nvPr>
        </p:nvSpPr>
        <p:spPr>
          <a:xfrm>
            <a:off x="0" y="1897433"/>
            <a:ext cx="12192000" cy="3246120"/>
          </a:xfrm>
        </p:spPr>
        <p:txBody>
          <a:bodyPr>
            <a:normAutofit/>
          </a:bodyPr>
          <a:lstStyle>
            <a:lvl1pPr>
              <a:defRPr sz="3200"/>
            </a:lvl1pPr>
          </a:lstStyle>
          <a:p>
            <a:pPr lvl="0"/>
            <a:r>
              <a:rPr lang="en-US"/>
              <a:t>Click to add text</a:t>
            </a:r>
          </a:p>
        </p:txBody>
      </p:sp>
    </p:spTree>
    <p:extLst>
      <p:ext uri="{BB962C8B-B14F-4D97-AF65-F5344CB8AC3E}">
        <p14:creationId xmlns:p14="http://schemas.microsoft.com/office/powerpoint/2010/main" val="57653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5D7B0-6400-4CEC-97F1-05F10D88B7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1" name="Rectangle: Top Corners Rounded 10">
            <a:extLst>
              <a:ext uri="{FF2B5EF4-FFF2-40B4-BE49-F238E27FC236}">
                <a16:creationId xmlns:a16="http://schemas.microsoft.com/office/drawing/2014/main" id="{939A56C4-0407-4149-9B56-9743DB600E70}"/>
              </a:ext>
            </a:extLst>
          </p:cNvPr>
          <p:cNvSpPr/>
          <p:nvPr userDrawn="1"/>
        </p:nvSpPr>
        <p:spPr>
          <a:xfrm>
            <a:off x="-776177" y="1956399"/>
            <a:ext cx="12968177" cy="2975318"/>
          </a:xfrm>
          <a:prstGeom prst="round2SameRect">
            <a:avLst>
              <a:gd name="adj1" fmla="val 0"/>
              <a:gd name="adj2" fmla="val 14227"/>
            </a:avLst>
          </a:prstGeom>
          <a:solidFill>
            <a:srgbClr val="28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entury Gothic"/>
              <a:ea typeface="+mn-ea"/>
              <a:cs typeface="+mn-cs"/>
            </a:endParaRPr>
          </a:p>
        </p:txBody>
      </p:sp>
      <p:sp>
        <p:nvSpPr>
          <p:cNvPr id="15" name="Text Placeholder 14">
            <a:extLst>
              <a:ext uri="{FF2B5EF4-FFF2-40B4-BE49-F238E27FC236}">
                <a16:creationId xmlns:a16="http://schemas.microsoft.com/office/drawing/2014/main" id="{D5BE9277-B64A-49DA-B247-0EEA85760F96}"/>
              </a:ext>
            </a:extLst>
          </p:cNvPr>
          <p:cNvSpPr>
            <a:spLocks noGrp="1"/>
          </p:cNvSpPr>
          <p:nvPr>
            <p:ph type="body" sz="quarter" idx="10" hasCustomPrompt="1"/>
          </p:nvPr>
        </p:nvSpPr>
        <p:spPr>
          <a:xfrm>
            <a:off x="0" y="1953288"/>
            <a:ext cx="12192000" cy="1390650"/>
          </a:xfrm>
        </p:spPr>
        <p:txBody>
          <a:bodyPr anchor="b">
            <a:normAutofit/>
          </a:bodyPr>
          <a:lstStyle>
            <a:lvl1pPr marL="0" indent="0">
              <a:buNone/>
              <a:defRPr sz="4000" b="1">
                <a:solidFill>
                  <a:schemeClr val="bg1"/>
                </a:solidFill>
              </a:defRPr>
            </a:lvl1pPr>
          </a:lstStyle>
          <a:p>
            <a:pPr lvl="0"/>
            <a:r>
              <a:rPr lang="en-US" sz="4000"/>
              <a:t>Click to add title</a:t>
            </a:r>
          </a:p>
        </p:txBody>
      </p:sp>
      <p:sp>
        <p:nvSpPr>
          <p:cNvPr id="17" name="Text Placeholder 16">
            <a:extLst>
              <a:ext uri="{FF2B5EF4-FFF2-40B4-BE49-F238E27FC236}">
                <a16:creationId xmlns:a16="http://schemas.microsoft.com/office/drawing/2014/main" id="{13C6383C-3858-4EC6-B067-089A6B4E6335}"/>
              </a:ext>
            </a:extLst>
          </p:cNvPr>
          <p:cNvSpPr>
            <a:spLocks noGrp="1"/>
          </p:cNvSpPr>
          <p:nvPr>
            <p:ph type="body" sz="quarter" idx="11" hasCustomPrompt="1"/>
          </p:nvPr>
        </p:nvSpPr>
        <p:spPr>
          <a:xfrm>
            <a:off x="0" y="3439633"/>
            <a:ext cx="12192000" cy="611188"/>
          </a:xfrm>
        </p:spPr>
        <p:txBody>
          <a:bodyPr anchor="b"/>
          <a:lstStyle>
            <a:lvl1pPr marL="0" indent="0">
              <a:buNone/>
              <a:defRPr>
                <a:solidFill>
                  <a:schemeClr val="bg1"/>
                </a:solidFill>
              </a:defRPr>
            </a:lvl1pPr>
          </a:lstStyle>
          <a:p>
            <a:pPr lvl="0"/>
            <a:r>
              <a:rPr lang="en-US"/>
              <a:t>Click to add text</a:t>
            </a:r>
          </a:p>
        </p:txBody>
      </p:sp>
      <p:sp>
        <p:nvSpPr>
          <p:cNvPr id="9" name="Rectangle 8">
            <a:extLst>
              <a:ext uri="{FF2B5EF4-FFF2-40B4-BE49-F238E27FC236}">
                <a16:creationId xmlns:a16="http://schemas.microsoft.com/office/drawing/2014/main" id="{6E42C06D-00D5-4C03-BE96-DD4D0A41C19C}"/>
              </a:ext>
            </a:extLst>
          </p:cNvPr>
          <p:cNvSpPr/>
          <p:nvPr userDrawn="1"/>
        </p:nvSpPr>
        <p:spPr>
          <a:xfrm>
            <a:off x="10761785" y="6260123"/>
            <a:ext cx="1430215"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1A08A4F-9D5E-487D-AA80-600239D112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28" t="13629" r="5627" b="13545"/>
          <a:stretch/>
        </p:blipFill>
        <p:spPr>
          <a:xfrm>
            <a:off x="11260831" y="6329572"/>
            <a:ext cx="867532" cy="473100"/>
          </a:xfrm>
          <a:prstGeom prst="rect">
            <a:avLst/>
          </a:prstGeom>
        </p:spPr>
      </p:pic>
    </p:spTree>
    <p:extLst>
      <p:ext uri="{BB962C8B-B14F-4D97-AF65-F5344CB8AC3E}">
        <p14:creationId xmlns:p14="http://schemas.microsoft.com/office/powerpoint/2010/main" val="2833082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F6E08B01-2AAD-477A-833E-137878BE2D1A}"/>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strapline here</a:t>
            </a:r>
          </a:p>
        </p:txBody>
      </p:sp>
      <p:sp>
        <p:nvSpPr>
          <p:cNvPr id="4" name="Content Placeholder 2">
            <a:extLst>
              <a:ext uri="{FF2B5EF4-FFF2-40B4-BE49-F238E27FC236}">
                <a16:creationId xmlns:a16="http://schemas.microsoft.com/office/drawing/2014/main" id="{23398AA3-9A97-4FA7-87CB-47DBDB83B815}"/>
              </a:ext>
            </a:extLst>
          </p:cNvPr>
          <p:cNvSpPr>
            <a:spLocks noGrp="1"/>
          </p:cNvSpPr>
          <p:nvPr>
            <p:ph sz="quarter" idx="10" hasCustomPrompt="1"/>
          </p:nvPr>
        </p:nvSpPr>
        <p:spPr>
          <a:xfrm>
            <a:off x="0" y="1213829"/>
            <a:ext cx="12192000" cy="5010912"/>
          </a:xfrm>
        </p:spPr>
        <p:txBody>
          <a:bodyPr/>
          <a:lstStyle>
            <a:lvl1pPr>
              <a:defRPr/>
            </a:lvl1pPr>
          </a:lstStyle>
          <a:p>
            <a:pPr lvl="0"/>
            <a:r>
              <a:rPr lang="en-US"/>
              <a:t>Click to add text</a:t>
            </a:r>
          </a:p>
        </p:txBody>
      </p:sp>
    </p:spTree>
    <p:extLst>
      <p:ext uri="{BB962C8B-B14F-4D97-AF65-F5344CB8AC3E}">
        <p14:creationId xmlns:p14="http://schemas.microsoft.com/office/powerpoint/2010/main" val="337987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pager - with quot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DBCB35E-E4F4-4874-9742-1D86C3E4ABC1}"/>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case study title here</a:t>
            </a:r>
          </a:p>
        </p:txBody>
      </p:sp>
      <p:sp>
        <p:nvSpPr>
          <p:cNvPr id="29" name="Text Placeholder 28">
            <a:extLst>
              <a:ext uri="{FF2B5EF4-FFF2-40B4-BE49-F238E27FC236}">
                <a16:creationId xmlns:a16="http://schemas.microsoft.com/office/drawing/2014/main" id="{0F5C530C-D2B3-47FF-9BF0-FA3390143401}"/>
              </a:ext>
            </a:extLst>
          </p:cNvPr>
          <p:cNvSpPr>
            <a:spLocks noGrp="1"/>
          </p:cNvSpPr>
          <p:nvPr>
            <p:ph type="body" sz="quarter" idx="13"/>
          </p:nvPr>
        </p:nvSpPr>
        <p:spPr>
          <a:xfrm>
            <a:off x="0" y="1660525"/>
            <a:ext cx="4049713" cy="1645920"/>
          </a:xfrm>
        </p:spPr>
        <p:txBody>
          <a:bodyPr>
            <a:normAutofit/>
          </a:bodyPr>
          <a:lstStyle>
            <a:lvl1pPr>
              <a:defRPr sz="1600">
                <a:latin typeface="Century Gothic" panose="020B0502020202020204" pitchFamily="34" charset="0"/>
              </a:defRPr>
            </a:lvl1pPr>
            <a:lvl2pPr>
              <a:defRPr sz="1600"/>
            </a:lvl2pPr>
            <a:lvl3pPr>
              <a:defRPr sz="1400"/>
            </a:lvl3pPr>
            <a:lvl4pPr>
              <a:defRPr sz="1200"/>
            </a:lvl4pPr>
            <a:lvl5pPr>
              <a:defRPr sz="1400"/>
            </a:lvl5pPr>
          </a:lstStyle>
          <a:p>
            <a:pPr lvl="0"/>
            <a:r>
              <a:rPr lang="en-US"/>
              <a:t>Edit Master text styles</a:t>
            </a:r>
          </a:p>
        </p:txBody>
      </p:sp>
      <p:sp>
        <p:nvSpPr>
          <p:cNvPr id="30" name="Text Placeholder 28">
            <a:extLst>
              <a:ext uri="{FF2B5EF4-FFF2-40B4-BE49-F238E27FC236}">
                <a16:creationId xmlns:a16="http://schemas.microsoft.com/office/drawing/2014/main" id="{E98C8957-58AE-448A-851A-ED5004A2968E}"/>
              </a:ext>
            </a:extLst>
          </p:cNvPr>
          <p:cNvSpPr>
            <a:spLocks noGrp="1"/>
          </p:cNvSpPr>
          <p:nvPr>
            <p:ph type="body" sz="quarter" idx="14"/>
          </p:nvPr>
        </p:nvSpPr>
        <p:spPr>
          <a:xfrm>
            <a:off x="4066672" y="1660525"/>
            <a:ext cx="4049713" cy="1645920"/>
          </a:xfrm>
        </p:spPr>
        <p:txBody>
          <a:bodyPr>
            <a:normAutofit/>
          </a:bodyPr>
          <a:lstStyle>
            <a:lvl1pPr>
              <a:defRPr sz="1600">
                <a:latin typeface="Century Gothic" panose="020B0502020202020204" pitchFamily="34" charset="0"/>
              </a:defRPr>
            </a:lvl1pPr>
            <a:lvl2pPr>
              <a:defRPr sz="1600"/>
            </a:lvl2pPr>
            <a:lvl3pPr>
              <a:defRPr sz="1400"/>
            </a:lvl3pPr>
            <a:lvl4pPr>
              <a:defRPr sz="1200"/>
            </a:lvl4pPr>
            <a:lvl5pPr>
              <a:defRPr sz="1400"/>
            </a:lvl5pPr>
          </a:lstStyle>
          <a:p>
            <a:pPr lvl="0"/>
            <a:r>
              <a:rPr lang="en-US"/>
              <a:t>Edit Master text styles</a:t>
            </a:r>
          </a:p>
        </p:txBody>
      </p:sp>
      <p:sp>
        <p:nvSpPr>
          <p:cNvPr id="31" name="Text Placeholder 28">
            <a:extLst>
              <a:ext uri="{FF2B5EF4-FFF2-40B4-BE49-F238E27FC236}">
                <a16:creationId xmlns:a16="http://schemas.microsoft.com/office/drawing/2014/main" id="{C42194A4-85D2-4FD5-A7F2-F6AD927DC530}"/>
              </a:ext>
            </a:extLst>
          </p:cNvPr>
          <p:cNvSpPr>
            <a:spLocks noGrp="1"/>
          </p:cNvSpPr>
          <p:nvPr>
            <p:ph type="body" sz="quarter" idx="15"/>
          </p:nvPr>
        </p:nvSpPr>
        <p:spPr>
          <a:xfrm>
            <a:off x="8133344" y="1660525"/>
            <a:ext cx="4049713" cy="1645920"/>
          </a:xfrm>
        </p:spPr>
        <p:txBody>
          <a:bodyPr>
            <a:normAutofit/>
          </a:bodyPr>
          <a:lstStyle>
            <a:lvl1pPr>
              <a:defRPr sz="1600">
                <a:latin typeface="Century Gothic" panose="020B0502020202020204" pitchFamily="34" charset="0"/>
              </a:defRPr>
            </a:lvl1pPr>
            <a:lvl2pPr>
              <a:defRPr sz="1600"/>
            </a:lvl2pPr>
            <a:lvl3pPr>
              <a:defRPr sz="1400"/>
            </a:lvl3pPr>
            <a:lvl4pPr>
              <a:defRPr sz="1200"/>
            </a:lvl4pPr>
            <a:lvl5pPr>
              <a:defRPr sz="1400"/>
            </a:lvl5pPr>
          </a:lstStyle>
          <a:p>
            <a:pPr lvl="0"/>
            <a:r>
              <a:rPr lang="en-US"/>
              <a:t>Edit Master text styles</a:t>
            </a:r>
          </a:p>
        </p:txBody>
      </p:sp>
      <p:sp>
        <p:nvSpPr>
          <p:cNvPr id="33" name="Text Placeholder 32">
            <a:extLst>
              <a:ext uri="{FF2B5EF4-FFF2-40B4-BE49-F238E27FC236}">
                <a16:creationId xmlns:a16="http://schemas.microsoft.com/office/drawing/2014/main" id="{124413B0-A695-4DB3-9269-D3841617CB05}"/>
              </a:ext>
            </a:extLst>
          </p:cNvPr>
          <p:cNvSpPr>
            <a:spLocks noGrp="1"/>
          </p:cNvSpPr>
          <p:nvPr>
            <p:ph type="body" sz="quarter" idx="16" hasCustomPrompt="1"/>
          </p:nvPr>
        </p:nvSpPr>
        <p:spPr>
          <a:xfrm>
            <a:off x="8133344" y="3777747"/>
            <a:ext cx="4058653" cy="1455738"/>
          </a:xfrm>
        </p:spPr>
        <p:txBody>
          <a:bodyPr>
            <a:noAutofit/>
          </a:bodyPr>
          <a:lstStyle>
            <a:lvl1pPr marL="0" indent="0">
              <a:buNone/>
              <a:defRPr sz="1800">
                <a:solidFill>
                  <a:srgbClr val="282364"/>
                </a:solidFill>
                <a:latin typeface="Century Gothic" panose="020B0502020202020204" pitchFamily="34" charset="0"/>
              </a:defRPr>
            </a:lvl1pPr>
            <a:lvl2pPr>
              <a:defRPr sz="1600"/>
            </a:lvl2pPr>
            <a:lvl3pPr>
              <a:defRPr sz="1400"/>
            </a:lvl3pPr>
            <a:lvl4pPr>
              <a:defRPr sz="1200"/>
            </a:lvl4pPr>
            <a:lvl5pPr>
              <a:defRPr sz="1400"/>
            </a:lvl5pPr>
          </a:lstStyle>
          <a:p>
            <a:pPr lvl="0"/>
            <a:r>
              <a:rPr lang="en-US"/>
              <a:t>Add quote</a:t>
            </a:r>
          </a:p>
        </p:txBody>
      </p:sp>
      <p:sp>
        <p:nvSpPr>
          <p:cNvPr id="36" name="Text Placeholder 35">
            <a:extLst>
              <a:ext uri="{FF2B5EF4-FFF2-40B4-BE49-F238E27FC236}">
                <a16:creationId xmlns:a16="http://schemas.microsoft.com/office/drawing/2014/main" id="{FE5DE3A9-3035-41B6-8CCB-7F326634E74A}"/>
              </a:ext>
            </a:extLst>
          </p:cNvPr>
          <p:cNvSpPr>
            <a:spLocks noGrp="1"/>
          </p:cNvSpPr>
          <p:nvPr>
            <p:ph type="body" sz="quarter" idx="17" hasCustomPrompt="1"/>
          </p:nvPr>
        </p:nvSpPr>
        <p:spPr>
          <a:xfrm>
            <a:off x="8133344" y="5329741"/>
            <a:ext cx="4058655" cy="896937"/>
          </a:xfrm>
        </p:spPr>
        <p:txBody>
          <a:bodyPr>
            <a:normAutofit/>
          </a:bodyPr>
          <a:lstStyle>
            <a:lvl1pPr marL="0" indent="0" algn="r">
              <a:buFontTx/>
              <a:buNone/>
              <a:defRPr sz="1800">
                <a:solidFill>
                  <a:srgbClr val="282364"/>
                </a:solidFill>
                <a:latin typeface="Century Gothic" panose="020B0502020202020204" pitchFamily="34" charset="0"/>
              </a:defRPr>
            </a:lvl1pPr>
          </a:lstStyle>
          <a:p>
            <a:pPr lvl="0"/>
            <a:r>
              <a:rPr lang="en-US"/>
              <a:t>Name, designation,</a:t>
            </a:r>
          </a:p>
          <a:p>
            <a:pPr lvl="0"/>
            <a:r>
              <a:rPr lang="en-US"/>
              <a:t>company</a:t>
            </a:r>
          </a:p>
        </p:txBody>
      </p:sp>
      <p:pic>
        <p:nvPicPr>
          <p:cNvPr id="14" name="Picture 2" descr="C:\Users\sneha.sharma\Pictures\quoteic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11128" y="3318345"/>
            <a:ext cx="434108" cy="4140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6EE0E5A3-000D-470D-8E2D-4490172F2E34}"/>
              </a:ext>
            </a:extLst>
          </p:cNvPr>
          <p:cNvSpPr txBox="1">
            <a:spLocks/>
          </p:cNvSpPr>
          <p:nvPr userDrawn="1"/>
        </p:nvSpPr>
        <p:spPr>
          <a:xfrm>
            <a:off x="1129351" y="1050660"/>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a:solidFill>
                  <a:srgbClr val="000000"/>
                </a:solidFill>
                <a:latin typeface="Century Gothic"/>
              </a:rPr>
              <a:t>Situation</a:t>
            </a:r>
          </a:p>
        </p:txBody>
      </p:sp>
      <p:sp>
        <p:nvSpPr>
          <p:cNvPr id="16" name="Text Placeholder 5">
            <a:extLst>
              <a:ext uri="{FF2B5EF4-FFF2-40B4-BE49-F238E27FC236}">
                <a16:creationId xmlns:a16="http://schemas.microsoft.com/office/drawing/2014/main" id="{B225CF91-EF0C-48A2-9182-C5B2B388C0C5}"/>
              </a:ext>
            </a:extLst>
          </p:cNvPr>
          <p:cNvSpPr txBox="1">
            <a:spLocks/>
          </p:cNvSpPr>
          <p:nvPr userDrawn="1"/>
        </p:nvSpPr>
        <p:spPr>
          <a:xfrm>
            <a:off x="5198309" y="1087144"/>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a:solidFill>
                  <a:srgbClr val="000000"/>
                </a:solidFill>
                <a:latin typeface="Century Gothic"/>
              </a:rPr>
              <a:t>Solution</a:t>
            </a:r>
          </a:p>
        </p:txBody>
      </p:sp>
      <p:sp>
        <p:nvSpPr>
          <p:cNvPr id="17" name="Text Placeholder 5">
            <a:extLst>
              <a:ext uri="{FF2B5EF4-FFF2-40B4-BE49-F238E27FC236}">
                <a16:creationId xmlns:a16="http://schemas.microsoft.com/office/drawing/2014/main" id="{C01C5E69-A945-4962-A61C-EC4931DE4227}"/>
              </a:ext>
            </a:extLst>
          </p:cNvPr>
          <p:cNvSpPr txBox="1">
            <a:spLocks/>
          </p:cNvSpPr>
          <p:nvPr userDrawn="1"/>
        </p:nvSpPr>
        <p:spPr>
          <a:xfrm>
            <a:off x="9163621" y="1050660"/>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a:solidFill>
                  <a:srgbClr val="000000"/>
                </a:solidFill>
                <a:latin typeface="Century Gothic"/>
              </a:rPr>
              <a:t>Impact</a:t>
            </a:r>
          </a:p>
        </p:txBody>
      </p:sp>
      <p:cxnSp>
        <p:nvCxnSpPr>
          <p:cNvPr id="18" name="Straight Connector 17">
            <a:extLst>
              <a:ext uri="{FF2B5EF4-FFF2-40B4-BE49-F238E27FC236}">
                <a16:creationId xmlns:a16="http://schemas.microsoft.com/office/drawing/2014/main" id="{AD3501F8-D14E-4166-81E8-0920B7E5E311}"/>
              </a:ext>
            </a:extLst>
          </p:cNvPr>
          <p:cNvCxnSpPr/>
          <p:nvPr userDrawn="1"/>
        </p:nvCxnSpPr>
        <p:spPr>
          <a:xfrm>
            <a:off x="4061520" y="1080517"/>
            <a:ext cx="0" cy="5064647"/>
          </a:xfrm>
          <a:prstGeom prst="line">
            <a:avLst/>
          </a:prstGeom>
          <a:noFill/>
          <a:ln w="6350" cap="flat" cmpd="sng" algn="ctr">
            <a:solidFill>
              <a:sysClr val="window" lastClr="FFFFFF">
                <a:lumMod val="85000"/>
              </a:sysClr>
            </a:solidFill>
            <a:prstDash val="solid"/>
            <a:miter lim="800000"/>
          </a:ln>
          <a:effectLst/>
        </p:spPr>
      </p:cxnSp>
      <p:cxnSp>
        <p:nvCxnSpPr>
          <p:cNvPr id="19" name="Straight Connector 18">
            <a:extLst>
              <a:ext uri="{FF2B5EF4-FFF2-40B4-BE49-F238E27FC236}">
                <a16:creationId xmlns:a16="http://schemas.microsoft.com/office/drawing/2014/main" id="{6C894594-B6F8-4983-9E43-300B87E270DC}"/>
              </a:ext>
            </a:extLst>
          </p:cNvPr>
          <p:cNvCxnSpPr/>
          <p:nvPr userDrawn="1"/>
        </p:nvCxnSpPr>
        <p:spPr>
          <a:xfrm>
            <a:off x="8129472" y="1087144"/>
            <a:ext cx="0" cy="5064647"/>
          </a:xfrm>
          <a:prstGeom prst="line">
            <a:avLst/>
          </a:prstGeom>
          <a:noFill/>
          <a:ln w="6350" cap="flat" cmpd="sng"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259250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AD53CF0C-7B06-44BE-A51D-45FA8660D5EE}"/>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strapline here</a:t>
            </a:r>
          </a:p>
        </p:txBody>
      </p:sp>
      <p:sp>
        <p:nvSpPr>
          <p:cNvPr id="7" name="Picture Placeholder 6">
            <a:extLst>
              <a:ext uri="{FF2B5EF4-FFF2-40B4-BE49-F238E27FC236}">
                <a16:creationId xmlns:a16="http://schemas.microsoft.com/office/drawing/2014/main" id="{22F0A780-6190-4AF6-9759-831CC944B9A3}"/>
              </a:ext>
            </a:extLst>
          </p:cNvPr>
          <p:cNvSpPr>
            <a:spLocks noGrp="1"/>
          </p:cNvSpPr>
          <p:nvPr>
            <p:ph type="pic" sz="quarter" idx="13" hasCustomPrompt="1"/>
          </p:nvPr>
        </p:nvSpPr>
        <p:spPr>
          <a:xfrm>
            <a:off x="8192274" y="1164659"/>
            <a:ext cx="3789107" cy="4105173"/>
          </a:xfrm>
        </p:spPr>
        <p:txBody>
          <a:bodyPr>
            <a:normAutofit/>
          </a:bodyPr>
          <a:lstStyle>
            <a:lvl1pPr>
              <a:defRPr sz="1800"/>
            </a:lvl1pPr>
          </a:lstStyle>
          <a:p>
            <a:r>
              <a:rPr lang="en-US"/>
              <a:t>Click on icon to add picture</a:t>
            </a:r>
          </a:p>
        </p:txBody>
      </p:sp>
      <p:sp>
        <p:nvSpPr>
          <p:cNvPr id="8" name="Content Placeholder 2">
            <a:extLst>
              <a:ext uri="{FF2B5EF4-FFF2-40B4-BE49-F238E27FC236}">
                <a16:creationId xmlns:a16="http://schemas.microsoft.com/office/drawing/2014/main" id="{FE1C8727-C1D0-4CD0-8CFC-10DA0A1DC4E4}"/>
              </a:ext>
            </a:extLst>
          </p:cNvPr>
          <p:cNvSpPr>
            <a:spLocks noGrp="1"/>
          </p:cNvSpPr>
          <p:nvPr>
            <p:ph idx="14" hasCustomPrompt="1"/>
          </p:nvPr>
        </p:nvSpPr>
        <p:spPr>
          <a:xfrm>
            <a:off x="8192274" y="5437454"/>
            <a:ext cx="3789107" cy="768124"/>
          </a:xfrm>
        </p:spPr>
        <p:txBody>
          <a:bodyPr>
            <a:normAutofit/>
          </a:bodyPr>
          <a:lstStyle>
            <a:lvl1pPr marL="117475" indent="0">
              <a:buNone/>
              <a:tabLst>
                <a:tab pos="117475" algn="l"/>
              </a:tabLst>
              <a:defRPr sz="1400"/>
            </a:lvl1pPr>
            <a:lvl2pPr marL="690563" indent="-180975">
              <a:buFont typeface="Century Gothic" panose="020B0502020202020204" pitchFamily="34" charset="0"/>
              <a:buChar char="–"/>
              <a:defRPr/>
            </a:lvl2pPr>
            <a:lvl4pPr marL="1320800" indent="-174625">
              <a:buFont typeface="Century Gothic" panose="020B0502020202020204" pitchFamily="34" charset="0"/>
              <a:buChar char="–"/>
              <a:defRPr/>
            </a:lvl4pPr>
          </a:lstStyle>
          <a:p>
            <a:pPr lvl="0"/>
            <a:r>
              <a:rPr lang="en-US"/>
              <a:t>Add caption</a:t>
            </a:r>
          </a:p>
        </p:txBody>
      </p:sp>
      <p:sp>
        <p:nvSpPr>
          <p:cNvPr id="3" name="Content Placeholder 2">
            <a:extLst>
              <a:ext uri="{FF2B5EF4-FFF2-40B4-BE49-F238E27FC236}">
                <a16:creationId xmlns:a16="http://schemas.microsoft.com/office/drawing/2014/main" id="{7E07CF2D-C312-48DE-846B-0CEC1158AC30}"/>
              </a:ext>
            </a:extLst>
          </p:cNvPr>
          <p:cNvSpPr>
            <a:spLocks noGrp="1"/>
          </p:cNvSpPr>
          <p:nvPr>
            <p:ph sz="quarter" idx="15" hasCustomPrompt="1"/>
          </p:nvPr>
        </p:nvSpPr>
        <p:spPr>
          <a:xfrm>
            <a:off x="0" y="1165225"/>
            <a:ext cx="7947025" cy="5040353"/>
          </a:xfrm>
        </p:spPr>
        <p:txBody>
          <a:bodyPr/>
          <a:lstStyle/>
          <a:p>
            <a:pPr lvl="0"/>
            <a:r>
              <a:rPr lang="en-US"/>
              <a:t>Click to add text</a:t>
            </a:r>
          </a:p>
        </p:txBody>
      </p:sp>
    </p:spTree>
    <p:extLst>
      <p:ext uri="{BB962C8B-B14F-4D97-AF65-F5344CB8AC3E}">
        <p14:creationId xmlns:p14="http://schemas.microsoft.com/office/powerpoint/2010/main" val="427301838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73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at worked/didn't slid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0AF552E2-8AF6-4783-8523-6415715BB13F}"/>
              </a:ext>
            </a:extLst>
          </p:cNvPr>
          <p:cNvSpPr>
            <a:spLocks noGrp="1"/>
          </p:cNvSpPr>
          <p:nvPr>
            <p:ph type="title" hasCustomPrompt="1"/>
          </p:nvPr>
        </p:nvSpPr>
        <p:spPr>
          <a:xfrm>
            <a:off x="0" y="6585"/>
            <a:ext cx="12192000" cy="955942"/>
          </a:xfrm>
          <a:prstGeom prst="rect">
            <a:avLst/>
          </a:prstGeom>
        </p:spPr>
        <p:txBody>
          <a:bodyPr vert="horz" lIns="91440" tIns="45720" rIns="91440" bIns="45720" rtlCol="0" anchor="ctr">
            <a:normAutofit/>
          </a:bodyPr>
          <a:lstStyle>
            <a:lvl1pPr>
              <a:defRPr/>
            </a:lvl1pPr>
          </a:lstStyle>
          <a:p>
            <a:r>
              <a:rPr lang="en-US"/>
              <a:t>Write strapline here</a:t>
            </a:r>
          </a:p>
        </p:txBody>
      </p:sp>
      <p:sp>
        <p:nvSpPr>
          <p:cNvPr id="16" name="Content Placeholder 12">
            <a:extLst>
              <a:ext uri="{FF2B5EF4-FFF2-40B4-BE49-F238E27FC236}">
                <a16:creationId xmlns:a16="http://schemas.microsoft.com/office/drawing/2014/main" id="{C183A107-D286-4A1F-AF91-DE4DEE429B71}"/>
              </a:ext>
            </a:extLst>
          </p:cNvPr>
          <p:cNvSpPr>
            <a:spLocks noGrp="1"/>
          </p:cNvSpPr>
          <p:nvPr>
            <p:ph sz="quarter" idx="11" hasCustomPrompt="1"/>
          </p:nvPr>
        </p:nvSpPr>
        <p:spPr>
          <a:xfrm>
            <a:off x="6284497" y="1165225"/>
            <a:ext cx="5907505" cy="5030788"/>
          </a:xfrm>
        </p:spPr>
        <p:txBody>
          <a:bodyPr/>
          <a:lstStyle>
            <a:lvl1pPr>
              <a:defRPr/>
            </a:lvl1pPr>
            <a:lvl2pPr marL="685800" indent="-228600">
              <a:buFont typeface="Century Gothic" panose="020B0502020202020204" pitchFamily="34" charset="0"/>
              <a:buChar char="―"/>
              <a:defRPr/>
            </a:lvl2pPr>
            <a:lvl3pPr marL="1143000" indent="-22860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a:t>Click to add text</a:t>
            </a:r>
          </a:p>
        </p:txBody>
      </p:sp>
      <p:sp>
        <p:nvSpPr>
          <p:cNvPr id="5" name="Content Placeholder 2">
            <a:extLst>
              <a:ext uri="{FF2B5EF4-FFF2-40B4-BE49-F238E27FC236}">
                <a16:creationId xmlns:a16="http://schemas.microsoft.com/office/drawing/2014/main" id="{BD3DA234-69C1-4AE7-B81D-3FC20CB6A5E2}"/>
              </a:ext>
            </a:extLst>
          </p:cNvPr>
          <p:cNvSpPr>
            <a:spLocks noGrp="1"/>
          </p:cNvSpPr>
          <p:nvPr>
            <p:ph sz="quarter" idx="10" hasCustomPrompt="1"/>
          </p:nvPr>
        </p:nvSpPr>
        <p:spPr>
          <a:xfrm>
            <a:off x="0" y="1165225"/>
            <a:ext cx="6096000" cy="5050970"/>
          </a:xfrm>
        </p:spPr>
        <p:txBody>
          <a:bodyPr/>
          <a:lstStyle>
            <a:lvl1pPr>
              <a:defRPr/>
            </a:lvl1pPr>
          </a:lstStyle>
          <a:p>
            <a:pPr lvl="0"/>
            <a:r>
              <a:rPr lang="en-US"/>
              <a:t>Click to add text</a:t>
            </a:r>
          </a:p>
        </p:txBody>
      </p:sp>
    </p:spTree>
    <p:extLst>
      <p:ext uri="{BB962C8B-B14F-4D97-AF65-F5344CB8AC3E}">
        <p14:creationId xmlns:p14="http://schemas.microsoft.com/office/powerpoint/2010/main" val="229272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25F3FEF-1E94-4E45-9224-65DDA060D3BB}"/>
              </a:ext>
            </a:extLst>
          </p:cNvPr>
          <p:cNvSpPr>
            <a:spLocks noGrp="1"/>
          </p:cNvSpPr>
          <p:nvPr>
            <p:ph type="title"/>
          </p:nvPr>
        </p:nvSpPr>
        <p:spPr>
          <a:xfrm>
            <a:off x="0" y="6585"/>
            <a:ext cx="12192000" cy="955942"/>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95CD49B7-6F68-426C-9C42-87372273A5FB}"/>
              </a:ext>
            </a:extLst>
          </p:cNvPr>
          <p:cNvSpPr>
            <a:spLocks noGrp="1"/>
          </p:cNvSpPr>
          <p:nvPr>
            <p:ph type="body" idx="1"/>
          </p:nvPr>
        </p:nvSpPr>
        <p:spPr>
          <a:xfrm>
            <a:off x="0" y="1164657"/>
            <a:ext cx="12192000" cy="50123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endParaRPr lang="en-US"/>
          </a:p>
        </p:txBody>
      </p:sp>
      <p:sp>
        <p:nvSpPr>
          <p:cNvPr id="10" name="Slide Number Placeholder 5">
            <a:extLst>
              <a:ext uri="{FF2B5EF4-FFF2-40B4-BE49-F238E27FC236}">
                <a16:creationId xmlns:a16="http://schemas.microsoft.com/office/drawing/2014/main" id="{DA2FF15C-D3AC-4F86-B423-64ED2F21C93D}"/>
              </a:ext>
            </a:extLst>
          </p:cNvPr>
          <p:cNvSpPr txBox="1">
            <a:spLocks/>
          </p:cNvSpPr>
          <p:nvPr userDrawn="1"/>
        </p:nvSpPr>
        <p:spPr>
          <a:xfrm>
            <a:off x="5823975" y="6451911"/>
            <a:ext cx="544050"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lumMod val="50000"/>
                    <a:lumOff val="50000"/>
                  </a:schemeClr>
                </a:solidFill>
                <a:latin typeface="Century Gothic"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E5653-66D9-46A2-9EAE-1238583AACF0}" type="slidenum">
              <a:rPr lang="en-US" sz="1200" smtClean="0"/>
              <a:pPr algn="ctr"/>
              <a:t>‹#›</a:t>
            </a:fld>
            <a:endParaRPr lang="en-US" sz="1200"/>
          </a:p>
        </p:txBody>
      </p:sp>
      <p:sp>
        <p:nvSpPr>
          <p:cNvPr id="11" name="TextBox 10">
            <a:extLst>
              <a:ext uri="{FF2B5EF4-FFF2-40B4-BE49-F238E27FC236}">
                <a16:creationId xmlns:a16="http://schemas.microsoft.com/office/drawing/2014/main" id="{D4C76A8D-B8C9-44EE-AF73-250C538ADC28}"/>
              </a:ext>
            </a:extLst>
          </p:cNvPr>
          <p:cNvSpPr txBox="1"/>
          <p:nvPr userDrawn="1"/>
        </p:nvSpPr>
        <p:spPr>
          <a:xfrm>
            <a:off x="0" y="6592572"/>
            <a:ext cx="3038168" cy="261610"/>
          </a:xfrm>
          <a:prstGeom prst="rect">
            <a:avLst/>
          </a:prstGeom>
          <a:noFill/>
        </p:spPr>
        <p:txBody>
          <a:bodyPr wrap="square" rtlCol="0">
            <a:spAutoFit/>
          </a:bodyPr>
          <a:lstStyle/>
          <a:p>
            <a:r>
              <a:rPr lang="en-US" sz="1100">
                <a:solidFill>
                  <a:schemeClr val="tx1">
                    <a:lumMod val="50000"/>
                    <a:lumOff val="50000"/>
                  </a:schemeClr>
                </a:solidFill>
                <a:latin typeface="Century Gothic" panose="020B0502020202020204" pitchFamily="34" charset="0"/>
              </a:rPr>
              <a:t>Private &amp; Confidential</a:t>
            </a:r>
          </a:p>
        </p:txBody>
      </p:sp>
      <p:pic>
        <p:nvPicPr>
          <p:cNvPr id="5" name="Picture 4">
            <a:extLst>
              <a:ext uri="{FF2B5EF4-FFF2-40B4-BE49-F238E27FC236}">
                <a16:creationId xmlns:a16="http://schemas.microsoft.com/office/drawing/2014/main" id="{081E3D5D-794E-449C-8F28-03DC8727D4D9}"/>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l="5328" t="13629" r="5627" b="13545"/>
          <a:stretch/>
        </p:blipFill>
        <p:spPr>
          <a:xfrm>
            <a:off x="11260831" y="6329572"/>
            <a:ext cx="867532" cy="473100"/>
          </a:xfrm>
          <a:prstGeom prst="rect">
            <a:avLst/>
          </a:prstGeom>
        </p:spPr>
      </p:pic>
    </p:spTree>
    <p:extLst>
      <p:ext uri="{BB962C8B-B14F-4D97-AF65-F5344CB8AC3E}">
        <p14:creationId xmlns:p14="http://schemas.microsoft.com/office/powerpoint/2010/main" val="8871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Lst>
  <p:hf sldNum="0" hdr="0" ftr="0" dt="0"/>
  <p:txStyles>
    <p:titleStyle>
      <a:lvl1pPr marL="117475" indent="0" algn="l" defTabSz="914400" rtl="0" eaLnBrk="1" latinLnBrk="0" hangingPunct="1">
        <a:lnSpc>
          <a:spcPct val="90000"/>
        </a:lnSpc>
        <a:spcBef>
          <a:spcPct val="0"/>
        </a:spcBef>
        <a:buNone/>
        <a:defRPr sz="2800" b="1" kern="1200">
          <a:solidFill>
            <a:srgbClr val="282364"/>
          </a:solidFill>
          <a:latin typeface="Century Gothic" panose="020B0502020202020204" pitchFamily="34" charset="0"/>
          <a:ea typeface="+mj-ea"/>
          <a:cs typeface="+mj-cs"/>
        </a:defRPr>
      </a:lvl1pPr>
    </p:titleStyle>
    <p:bodyStyle>
      <a:lvl1pPr marL="344488" indent="-227013"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9" Type="http://schemas.openxmlformats.org/officeDocument/2006/relationships/image" Target="../media/image58.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63.jpeg"/><Relationship Id="rId2" Type="http://schemas.openxmlformats.org/officeDocument/2006/relationships/image" Target="../media/image59.jpeg"/><Relationship Id="rId1" Type="http://schemas.openxmlformats.org/officeDocument/2006/relationships/slideLayout" Target="../slideLayouts/slideLayout23.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5.xml"/><Relationship Id="rId5" Type="http://schemas.openxmlformats.org/officeDocument/2006/relationships/image" Target="../media/image71.jpeg"/><Relationship Id="rId4" Type="http://schemas.openxmlformats.org/officeDocument/2006/relationships/image" Target="../media/image55.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55.jpeg"/><Relationship Id="rId1" Type="http://schemas.openxmlformats.org/officeDocument/2006/relationships/slideLayout" Target="../slideLayouts/slideLayout26.xml"/><Relationship Id="rId4" Type="http://schemas.openxmlformats.org/officeDocument/2006/relationships/image" Target="../media/image7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hyperlink" Target="https://ugam-my.sharepoint.com/:p:/g/personal/veera_fernandes_ugamsolutions_com/EUzz8fd7FTZMmYes5wd95oIBUjaXeGTxoOPY4C1hsw5pXg?e=PFEYfO" TargetMode="External"/><Relationship Id="rId2" Type="http://schemas.openxmlformats.org/officeDocument/2006/relationships/hyperlink" Target="https://ugam-my.sharepoint.com/:p:/g/personal/marketing_ugamsolutions_com/EcJiFMm2eTNKvgMaHxcesvABaXGY8g8ND1GWY8Xbxazn6Q?e=MDVmaI" TargetMode="External"/><Relationship Id="rId1" Type="http://schemas.openxmlformats.org/officeDocument/2006/relationships/slideLayout" Target="../slideLayouts/slideLayout14.xml"/><Relationship Id="rId4" Type="http://schemas.openxmlformats.org/officeDocument/2006/relationships/hyperlink" Target="http://unite.ugamsolutions.com/documents/5550638/142331130/Icons.pptx"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emf"/><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emf"/><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2.xml"/><Relationship Id="rId1" Type="http://schemas.openxmlformats.org/officeDocument/2006/relationships/slideLayout" Target="../slideLayouts/slideLayout1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3.xml"/><Relationship Id="rId1" Type="http://schemas.openxmlformats.org/officeDocument/2006/relationships/slideLayout" Target="../slideLayouts/slideLayout14.xml"/><Relationship Id="rId4" Type="http://schemas.openxmlformats.org/officeDocument/2006/relationships/image" Target="../media/image26.svg"/></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sv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mailto:Years@Current%20role" TargetMode="External"/><Relationship Id="rId2" Type="http://schemas.openxmlformats.org/officeDocument/2006/relationships/hyperlink" Target="mailto:Years@Current%20Mangers"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9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92.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0.sv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s>
</file>

<file path=ppt/slides/_rels/slide9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50.svg"/><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FD6C3-A558-4313-8CD2-BE8F4D285039}"/>
              </a:ext>
            </a:extLst>
          </p:cNvPr>
          <p:cNvSpPr>
            <a:spLocks noGrp="1"/>
          </p:cNvSpPr>
          <p:nvPr>
            <p:ph type="ctrTitle"/>
          </p:nvPr>
        </p:nvSpPr>
        <p:spPr/>
        <p:txBody>
          <a:bodyPr/>
          <a:lstStyle/>
          <a:p>
            <a:r>
              <a:rPr lang="en-US" dirty="0"/>
              <a:t>Case Study - HR Attrition</a:t>
            </a:r>
          </a:p>
        </p:txBody>
      </p:sp>
      <p:sp>
        <p:nvSpPr>
          <p:cNvPr id="4" name="Subtitle 3">
            <a:extLst>
              <a:ext uri="{FF2B5EF4-FFF2-40B4-BE49-F238E27FC236}">
                <a16:creationId xmlns:a16="http://schemas.microsoft.com/office/drawing/2014/main" id="{9F2C5567-386C-4B39-9EA7-EC9A30004AE6}"/>
              </a:ext>
            </a:extLst>
          </p:cNvPr>
          <p:cNvSpPr>
            <a:spLocks noGrp="1"/>
          </p:cNvSpPr>
          <p:nvPr>
            <p:ph type="subTitle" idx="1"/>
          </p:nvPr>
        </p:nvSpPr>
        <p:spPr/>
        <p:txBody>
          <a:bodyPr/>
          <a:lstStyle/>
          <a:p>
            <a:r>
              <a:rPr lang="en-US" dirty="0">
                <a:solidFill>
                  <a:schemeClr val="bg1">
                    <a:lumMod val="85000"/>
                  </a:schemeClr>
                </a:solidFill>
              </a:rPr>
              <a:t>Capstone Project Presentation</a:t>
            </a:r>
          </a:p>
        </p:txBody>
      </p:sp>
    </p:spTree>
    <p:extLst>
      <p:ext uri="{BB962C8B-B14F-4D97-AF65-F5344CB8AC3E}">
        <p14:creationId xmlns:p14="http://schemas.microsoft.com/office/powerpoint/2010/main" val="218526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36EE-44EF-4143-8D78-D37DCEC462D1}"/>
              </a:ext>
            </a:extLst>
          </p:cNvPr>
          <p:cNvSpPr>
            <a:spLocks noGrp="1"/>
          </p:cNvSpPr>
          <p:nvPr>
            <p:ph type="title"/>
          </p:nvPr>
        </p:nvSpPr>
        <p:spPr/>
        <p:txBody>
          <a:bodyPr/>
          <a:lstStyle/>
          <a:p>
            <a:r>
              <a:rPr lang="en-US" dirty="0"/>
              <a:t>Data Summary and Preparation</a:t>
            </a:r>
          </a:p>
        </p:txBody>
      </p:sp>
      <p:sp>
        <p:nvSpPr>
          <p:cNvPr id="3" name="Content Placeholder 2">
            <a:extLst>
              <a:ext uri="{FF2B5EF4-FFF2-40B4-BE49-F238E27FC236}">
                <a16:creationId xmlns:a16="http://schemas.microsoft.com/office/drawing/2014/main" id="{3E99393B-1E74-40C6-BCE9-D011CB6613DA}"/>
              </a:ext>
            </a:extLst>
          </p:cNvPr>
          <p:cNvSpPr>
            <a:spLocks noGrp="1"/>
          </p:cNvSpPr>
          <p:nvPr>
            <p:ph idx="4294967295"/>
          </p:nvPr>
        </p:nvSpPr>
        <p:spPr>
          <a:xfrm>
            <a:off x="0" y="1911149"/>
            <a:ext cx="12192000" cy="3248527"/>
          </a:xfrm>
        </p:spPr>
        <p:txBody>
          <a:bodyPr/>
          <a:lstStyle/>
          <a:p>
            <a:r>
              <a:rPr lang="en-US" i="1" dirty="0"/>
              <a:t>Dropped features ‘</a:t>
            </a:r>
            <a:r>
              <a:rPr lang="en-US" i="1" dirty="0" err="1"/>
              <a:t>Employee_ID</a:t>
            </a:r>
            <a:r>
              <a:rPr lang="en-US" i="1" dirty="0"/>
              <a:t>’, ‘18Yrs’, ‘Standard hours’ as they provide no insight over the Target Variable.</a:t>
            </a:r>
          </a:p>
          <a:p>
            <a:r>
              <a:rPr lang="en-US" i="1" dirty="0"/>
              <a:t>Rounded the values imputed in Work Life Balance feature to the nearest integer.</a:t>
            </a:r>
          </a:p>
          <a:p>
            <a:r>
              <a:rPr lang="en-US" i="1" dirty="0"/>
              <a:t>Data has been Up-sampled and loaded into new data frame.</a:t>
            </a:r>
          </a:p>
          <a:p>
            <a:endParaRPr lang="en-US" i="1" dirty="0"/>
          </a:p>
          <a:p>
            <a:pPr marL="117475" indent="0">
              <a:buNone/>
            </a:pPr>
            <a:r>
              <a:rPr lang="en-US" i="1" dirty="0"/>
              <a:t> </a:t>
            </a:r>
            <a:endParaRPr lang="en-US" b="1" i="1" dirty="0">
              <a:latin typeface="+mn-lt"/>
            </a:endParaRPr>
          </a:p>
          <a:p>
            <a:endParaRPr lang="en-US" b="1" i="1" dirty="0">
              <a:latin typeface="+mn-lt"/>
            </a:endParaRPr>
          </a:p>
        </p:txBody>
      </p:sp>
    </p:spTree>
    <p:extLst>
      <p:ext uri="{BB962C8B-B14F-4D97-AF65-F5344CB8AC3E}">
        <p14:creationId xmlns:p14="http://schemas.microsoft.com/office/powerpoint/2010/main" val="3427047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A7D1-3103-457B-9F36-19BCB7E43237}"/>
              </a:ext>
            </a:extLst>
          </p:cNvPr>
          <p:cNvSpPr>
            <a:spLocks noGrp="1"/>
          </p:cNvSpPr>
          <p:nvPr>
            <p:ph type="title"/>
          </p:nvPr>
        </p:nvSpPr>
        <p:spPr/>
        <p:txBody>
          <a:bodyPr/>
          <a:lstStyle/>
          <a:p>
            <a:r>
              <a:rPr lang="en-US" err="1"/>
              <a:t>Ugam</a:t>
            </a:r>
            <a:r>
              <a:rPr lang="en-US"/>
              <a:t> team on call today</a:t>
            </a:r>
            <a:endParaRPr lang="en-IN"/>
          </a:p>
        </p:txBody>
      </p:sp>
      <p:sp>
        <p:nvSpPr>
          <p:cNvPr id="3" name="Picture Placeholder 2">
            <a:extLst>
              <a:ext uri="{FF2B5EF4-FFF2-40B4-BE49-F238E27FC236}">
                <a16:creationId xmlns:a16="http://schemas.microsoft.com/office/drawing/2014/main" id="{8CE5F0DB-F560-4DE1-BFE8-E178B88D940F}"/>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AE563914-B9F5-4BB5-8636-B9592C3C17F1}"/>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BB4E8206-0336-484B-ACD8-C12A3A64D9C8}"/>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8D1C7A7F-5FF4-498C-9CF9-00FA53DC9856}"/>
              </a:ext>
            </a:extLst>
          </p:cNvPr>
          <p:cNvSpPr>
            <a:spLocks noGrp="1"/>
          </p:cNvSpPr>
          <p:nvPr>
            <p:ph type="pic" sz="quarter" idx="16"/>
          </p:nvPr>
        </p:nvSpPr>
        <p:spPr/>
      </p:sp>
      <p:sp>
        <p:nvSpPr>
          <p:cNvPr id="7" name="Picture Placeholder 6">
            <a:extLst>
              <a:ext uri="{FF2B5EF4-FFF2-40B4-BE49-F238E27FC236}">
                <a16:creationId xmlns:a16="http://schemas.microsoft.com/office/drawing/2014/main" id="{1409E2F1-CD19-4814-9466-7BBDABA48BC8}"/>
              </a:ext>
            </a:extLst>
          </p:cNvPr>
          <p:cNvSpPr>
            <a:spLocks noGrp="1"/>
          </p:cNvSpPr>
          <p:nvPr>
            <p:ph type="pic" sz="quarter" idx="17"/>
          </p:nvPr>
        </p:nvSpPr>
        <p:spPr/>
      </p:sp>
      <p:sp>
        <p:nvSpPr>
          <p:cNvPr id="8" name="Picture Placeholder 7">
            <a:extLst>
              <a:ext uri="{FF2B5EF4-FFF2-40B4-BE49-F238E27FC236}">
                <a16:creationId xmlns:a16="http://schemas.microsoft.com/office/drawing/2014/main" id="{83AEE91A-1EAB-442E-893F-50F9356A695D}"/>
              </a:ext>
            </a:extLst>
          </p:cNvPr>
          <p:cNvSpPr>
            <a:spLocks noGrp="1"/>
          </p:cNvSpPr>
          <p:nvPr>
            <p:ph type="pic" sz="quarter" idx="18"/>
          </p:nvPr>
        </p:nvSpPr>
        <p:spPr/>
      </p:sp>
      <p:sp>
        <p:nvSpPr>
          <p:cNvPr id="9" name="Picture Placeholder 8">
            <a:extLst>
              <a:ext uri="{FF2B5EF4-FFF2-40B4-BE49-F238E27FC236}">
                <a16:creationId xmlns:a16="http://schemas.microsoft.com/office/drawing/2014/main" id="{E3308ACC-A903-4953-A22F-BC5FC2E5876F}"/>
              </a:ext>
            </a:extLst>
          </p:cNvPr>
          <p:cNvSpPr>
            <a:spLocks noGrp="1"/>
          </p:cNvSpPr>
          <p:nvPr>
            <p:ph type="pic" sz="quarter" idx="19"/>
          </p:nvPr>
        </p:nvSpPr>
        <p:spPr/>
      </p:sp>
      <p:sp>
        <p:nvSpPr>
          <p:cNvPr id="10" name="Picture Placeholder 9">
            <a:extLst>
              <a:ext uri="{FF2B5EF4-FFF2-40B4-BE49-F238E27FC236}">
                <a16:creationId xmlns:a16="http://schemas.microsoft.com/office/drawing/2014/main" id="{D700ADDC-821E-44B4-9BED-A96E8020B465}"/>
              </a:ext>
            </a:extLst>
          </p:cNvPr>
          <p:cNvSpPr>
            <a:spLocks noGrp="1"/>
          </p:cNvSpPr>
          <p:nvPr>
            <p:ph type="pic" sz="quarter" idx="20"/>
          </p:nvPr>
        </p:nvSpPr>
        <p:spPr/>
      </p:sp>
      <p:sp>
        <p:nvSpPr>
          <p:cNvPr id="11" name="Text Placeholder 10">
            <a:extLst>
              <a:ext uri="{FF2B5EF4-FFF2-40B4-BE49-F238E27FC236}">
                <a16:creationId xmlns:a16="http://schemas.microsoft.com/office/drawing/2014/main" id="{D090FB07-616B-4162-B042-A1BD59BAF497}"/>
              </a:ext>
            </a:extLst>
          </p:cNvPr>
          <p:cNvSpPr>
            <a:spLocks noGrp="1"/>
          </p:cNvSpPr>
          <p:nvPr>
            <p:ph type="body" sz="quarter" idx="21"/>
          </p:nvPr>
        </p:nvSpPr>
        <p:spPr/>
        <p:txBody>
          <a:bodyPr/>
          <a:lstStyle/>
          <a:p>
            <a:endParaRPr lang="en-IN"/>
          </a:p>
        </p:txBody>
      </p:sp>
      <p:sp>
        <p:nvSpPr>
          <p:cNvPr id="12" name="Text Placeholder 11">
            <a:extLst>
              <a:ext uri="{FF2B5EF4-FFF2-40B4-BE49-F238E27FC236}">
                <a16:creationId xmlns:a16="http://schemas.microsoft.com/office/drawing/2014/main" id="{4B40B590-6BFD-4228-B0AC-FF346D2C9704}"/>
              </a:ext>
            </a:extLst>
          </p:cNvPr>
          <p:cNvSpPr>
            <a:spLocks noGrp="1"/>
          </p:cNvSpPr>
          <p:nvPr>
            <p:ph type="body" sz="quarter" idx="22"/>
          </p:nvPr>
        </p:nvSpPr>
        <p:spPr/>
        <p:txBody>
          <a:bodyPr/>
          <a:lstStyle/>
          <a:p>
            <a:endParaRPr lang="en-IN"/>
          </a:p>
        </p:txBody>
      </p:sp>
      <p:sp>
        <p:nvSpPr>
          <p:cNvPr id="13" name="Text Placeholder 12">
            <a:extLst>
              <a:ext uri="{FF2B5EF4-FFF2-40B4-BE49-F238E27FC236}">
                <a16:creationId xmlns:a16="http://schemas.microsoft.com/office/drawing/2014/main" id="{C9DACD51-2594-42C9-BA9B-1F3B89B74687}"/>
              </a:ext>
            </a:extLst>
          </p:cNvPr>
          <p:cNvSpPr>
            <a:spLocks noGrp="1"/>
          </p:cNvSpPr>
          <p:nvPr>
            <p:ph type="body" sz="quarter" idx="23"/>
          </p:nvPr>
        </p:nvSpPr>
        <p:spPr/>
        <p:txBody>
          <a:bodyPr/>
          <a:lstStyle/>
          <a:p>
            <a:endParaRPr lang="en-IN"/>
          </a:p>
        </p:txBody>
      </p:sp>
      <p:sp>
        <p:nvSpPr>
          <p:cNvPr id="14" name="Text Placeholder 13">
            <a:extLst>
              <a:ext uri="{FF2B5EF4-FFF2-40B4-BE49-F238E27FC236}">
                <a16:creationId xmlns:a16="http://schemas.microsoft.com/office/drawing/2014/main" id="{E74C5FC0-0294-4C7D-A4D3-CAA60889DB5E}"/>
              </a:ext>
            </a:extLst>
          </p:cNvPr>
          <p:cNvSpPr>
            <a:spLocks noGrp="1"/>
          </p:cNvSpPr>
          <p:nvPr>
            <p:ph type="body" sz="quarter" idx="24"/>
          </p:nvPr>
        </p:nvSpPr>
        <p:spPr/>
        <p:txBody>
          <a:bodyPr/>
          <a:lstStyle/>
          <a:p>
            <a:endParaRPr lang="en-IN"/>
          </a:p>
        </p:txBody>
      </p:sp>
      <p:sp>
        <p:nvSpPr>
          <p:cNvPr id="15" name="Text Placeholder 14">
            <a:extLst>
              <a:ext uri="{FF2B5EF4-FFF2-40B4-BE49-F238E27FC236}">
                <a16:creationId xmlns:a16="http://schemas.microsoft.com/office/drawing/2014/main" id="{0C3F1883-9EFB-4001-AE3B-5FE3674678FE}"/>
              </a:ext>
            </a:extLst>
          </p:cNvPr>
          <p:cNvSpPr>
            <a:spLocks noGrp="1"/>
          </p:cNvSpPr>
          <p:nvPr>
            <p:ph type="body" sz="quarter" idx="25"/>
          </p:nvPr>
        </p:nvSpPr>
        <p:spPr/>
        <p:txBody>
          <a:bodyPr/>
          <a:lstStyle/>
          <a:p>
            <a:endParaRPr lang="en-IN"/>
          </a:p>
        </p:txBody>
      </p:sp>
      <p:sp>
        <p:nvSpPr>
          <p:cNvPr id="16" name="Text Placeholder 15">
            <a:extLst>
              <a:ext uri="{FF2B5EF4-FFF2-40B4-BE49-F238E27FC236}">
                <a16:creationId xmlns:a16="http://schemas.microsoft.com/office/drawing/2014/main" id="{D0FDBD4C-F4DD-4C18-938C-7EF183A028A7}"/>
              </a:ext>
            </a:extLst>
          </p:cNvPr>
          <p:cNvSpPr>
            <a:spLocks noGrp="1"/>
          </p:cNvSpPr>
          <p:nvPr>
            <p:ph type="body" sz="quarter" idx="26"/>
          </p:nvPr>
        </p:nvSpPr>
        <p:spPr/>
        <p:txBody>
          <a:bodyPr/>
          <a:lstStyle/>
          <a:p>
            <a:endParaRPr lang="en-IN"/>
          </a:p>
        </p:txBody>
      </p:sp>
      <p:sp>
        <p:nvSpPr>
          <p:cNvPr id="17" name="Text Placeholder 16">
            <a:extLst>
              <a:ext uri="{FF2B5EF4-FFF2-40B4-BE49-F238E27FC236}">
                <a16:creationId xmlns:a16="http://schemas.microsoft.com/office/drawing/2014/main" id="{61CD0088-8F65-4061-9B3A-4B1164F64A3C}"/>
              </a:ext>
            </a:extLst>
          </p:cNvPr>
          <p:cNvSpPr>
            <a:spLocks noGrp="1"/>
          </p:cNvSpPr>
          <p:nvPr>
            <p:ph type="body" sz="quarter" idx="27"/>
          </p:nvPr>
        </p:nvSpPr>
        <p:spPr/>
        <p:txBody>
          <a:bodyPr/>
          <a:lstStyle/>
          <a:p>
            <a:endParaRPr lang="en-IN"/>
          </a:p>
        </p:txBody>
      </p:sp>
      <p:sp>
        <p:nvSpPr>
          <p:cNvPr id="18" name="Text Placeholder 17">
            <a:extLst>
              <a:ext uri="{FF2B5EF4-FFF2-40B4-BE49-F238E27FC236}">
                <a16:creationId xmlns:a16="http://schemas.microsoft.com/office/drawing/2014/main" id="{2706982F-62EC-4A79-AEBF-E9FF8293FEC1}"/>
              </a:ext>
            </a:extLst>
          </p:cNvPr>
          <p:cNvSpPr>
            <a:spLocks noGrp="1"/>
          </p:cNvSpPr>
          <p:nvPr>
            <p:ph type="body" sz="quarter" idx="28"/>
          </p:nvPr>
        </p:nvSpPr>
        <p:spPr/>
        <p:txBody>
          <a:bodyPr/>
          <a:lstStyle/>
          <a:p>
            <a:endParaRPr lang="en-IN"/>
          </a:p>
        </p:txBody>
      </p:sp>
      <p:sp>
        <p:nvSpPr>
          <p:cNvPr id="19" name="Text Placeholder 18">
            <a:extLst>
              <a:ext uri="{FF2B5EF4-FFF2-40B4-BE49-F238E27FC236}">
                <a16:creationId xmlns:a16="http://schemas.microsoft.com/office/drawing/2014/main" id="{8B8F6F4D-28A8-4295-A47A-6F7F8F8FB73E}"/>
              </a:ext>
            </a:extLst>
          </p:cNvPr>
          <p:cNvSpPr>
            <a:spLocks noGrp="1"/>
          </p:cNvSpPr>
          <p:nvPr>
            <p:ph type="body" sz="quarter" idx="29"/>
          </p:nvPr>
        </p:nvSpPr>
        <p:spPr/>
        <p:txBody>
          <a:bodyPr/>
          <a:lstStyle/>
          <a:p>
            <a:endParaRPr lang="en-IN"/>
          </a:p>
        </p:txBody>
      </p:sp>
      <p:sp>
        <p:nvSpPr>
          <p:cNvPr id="20" name="Text Placeholder 19">
            <a:extLst>
              <a:ext uri="{FF2B5EF4-FFF2-40B4-BE49-F238E27FC236}">
                <a16:creationId xmlns:a16="http://schemas.microsoft.com/office/drawing/2014/main" id="{38EAB096-6B33-4FD0-BFE8-8ED94EDF28DA}"/>
              </a:ext>
            </a:extLst>
          </p:cNvPr>
          <p:cNvSpPr>
            <a:spLocks noGrp="1"/>
          </p:cNvSpPr>
          <p:nvPr>
            <p:ph type="body" sz="quarter" idx="30"/>
          </p:nvPr>
        </p:nvSpPr>
        <p:spPr/>
        <p:txBody>
          <a:bodyPr/>
          <a:lstStyle/>
          <a:p>
            <a:endParaRPr lang="en-IN"/>
          </a:p>
        </p:txBody>
      </p:sp>
      <p:sp>
        <p:nvSpPr>
          <p:cNvPr id="21" name="Text Placeholder 20">
            <a:extLst>
              <a:ext uri="{FF2B5EF4-FFF2-40B4-BE49-F238E27FC236}">
                <a16:creationId xmlns:a16="http://schemas.microsoft.com/office/drawing/2014/main" id="{FC7E020F-EF1D-4445-8155-3B5D5556EC84}"/>
              </a:ext>
            </a:extLst>
          </p:cNvPr>
          <p:cNvSpPr>
            <a:spLocks noGrp="1"/>
          </p:cNvSpPr>
          <p:nvPr>
            <p:ph type="body" sz="quarter" idx="31"/>
          </p:nvPr>
        </p:nvSpPr>
        <p:spPr/>
        <p:txBody>
          <a:bodyPr/>
          <a:lstStyle/>
          <a:p>
            <a:endParaRPr lang="en-IN"/>
          </a:p>
        </p:txBody>
      </p:sp>
      <p:sp>
        <p:nvSpPr>
          <p:cNvPr id="22" name="Text Placeholder 21">
            <a:extLst>
              <a:ext uri="{FF2B5EF4-FFF2-40B4-BE49-F238E27FC236}">
                <a16:creationId xmlns:a16="http://schemas.microsoft.com/office/drawing/2014/main" id="{BDC4CF2C-C5BA-4D80-BB44-03B3E1ACDDA7}"/>
              </a:ext>
            </a:extLst>
          </p:cNvPr>
          <p:cNvSpPr>
            <a:spLocks noGrp="1"/>
          </p:cNvSpPr>
          <p:nvPr>
            <p:ph type="body" sz="quarter" idx="32"/>
          </p:nvPr>
        </p:nvSpPr>
        <p:spPr/>
        <p:txBody>
          <a:bodyPr/>
          <a:lstStyle/>
          <a:p>
            <a:endParaRPr lang="en-IN"/>
          </a:p>
        </p:txBody>
      </p:sp>
      <p:sp>
        <p:nvSpPr>
          <p:cNvPr id="23" name="Text Placeholder 22">
            <a:extLst>
              <a:ext uri="{FF2B5EF4-FFF2-40B4-BE49-F238E27FC236}">
                <a16:creationId xmlns:a16="http://schemas.microsoft.com/office/drawing/2014/main" id="{35D54018-ECBB-4323-A967-8DBA2C496382}"/>
              </a:ext>
            </a:extLst>
          </p:cNvPr>
          <p:cNvSpPr>
            <a:spLocks noGrp="1"/>
          </p:cNvSpPr>
          <p:nvPr>
            <p:ph type="body" sz="quarter" idx="33"/>
          </p:nvPr>
        </p:nvSpPr>
        <p:spPr/>
        <p:txBody>
          <a:bodyPr/>
          <a:lstStyle/>
          <a:p>
            <a:endParaRPr lang="en-IN"/>
          </a:p>
        </p:txBody>
      </p:sp>
      <p:sp>
        <p:nvSpPr>
          <p:cNvPr id="24" name="Text Placeholder 23">
            <a:extLst>
              <a:ext uri="{FF2B5EF4-FFF2-40B4-BE49-F238E27FC236}">
                <a16:creationId xmlns:a16="http://schemas.microsoft.com/office/drawing/2014/main" id="{C5FE83F8-B45E-4FDA-8A0E-336C3712E2BF}"/>
              </a:ext>
            </a:extLst>
          </p:cNvPr>
          <p:cNvSpPr>
            <a:spLocks noGrp="1"/>
          </p:cNvSpPr>
          <p:nvPr>
            <p:ph type="body" sz="quarter" idx="34"/>
          </p:nvPr>
        </p:nvSpPr>
        <p:spPr/>
        <p:txBody>
          <a:bodyPr/>
          <a:lstStyle/>
          <a:p>
            <a:endParaRPr lang="en-IN"/>
          </a:p>
        </p:txBody>
      </p:sp>
      <p:sp>
        <p:nvSpPr>
          <p:cNvPr id="25" name="Text Placeholder 24">
            <a:extLst>
              <a:ext uri="{FF2B5EF4-FFF2-40B4-BE49-F238E27FC236}">
                <a16:creationId xmlns:a16="http://schemas.microsoft.com/office/drawing/2014/main" id="{B9FDF26E-945C-4DFC-9DEF-7C6D70D23173}"/>
              </a:ext>
            </a:extLst>
          </p:cNvPr>
          <p:cNvSpPr>
            <a:spLocks noGrp="1"/>
          </p:cNvSpPr>
          <p:nvPr>
            <p:ph type="body" sz="quarter" idx="35"/>
          </p:nvPr>
        </p:nvSpPr>
        <p:spPr/>
        <p:txBody>
          <a:bodyPr/>
          <a:lstStyle/>
          <a:p>
            <a:endParaRPr lang="en-IN"/>
          </a:p>
        </p:txBody>
      </p:sp>
      <p:sp>
        <p:nvSpPr>
          <p:cNvPr id="26" name="Text Placeholder 25">
            <a:extLst>
              <a:ext uri="{FF2B5EF4-FFF2-40B4-BE49-F238E27FC236}">
                <a16:creationId xmlns:a16="http://schemas.microsoft.com/office/drawing/2014/main" id="{DF166131-0107-4FD8-BED1-882166E1513E}"/>
              </a:ext>
            </a:extLst>
          </p:cNvPr>
          <p:cNvSpPr>
            <a:spLocks noGrp="1"/>
          </p:cNvSpPr>
          <p:nvPr>
            <p:ph type="body" sz="quarter" idx="36"/>
          </p:nvPr>
        </p:nvSpPr>
        <p:spPr/>
        <p:txBody>
          <a:bodyPr/>
          <a:lstStyle/>
          <a:p>
            <a:endParaRPr lang="en-IN"/>
          </a:p>
        </p:txBody>
      </p:sp>
    </p:spTree>
    <p:extLst>
      <p:ext uri="{BB962C8B-B14F-4D97-AF65-F5344CB8AC3E}">
        <p14:creationId xmlns:p14="http://schemas.microsoft.com/office/powerpoint/2010/main" val="104311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FBE3-0B23-40C1-898E-254997E4747B}"/>
              </a:ext>
            </a:extLst>
          </p:cNvPr>
          <p:cNvSpPr>
            <a:spLocks noGrp="1"/>
          </p:cNvSpPr>
          <p:nvPr>
            <p:ph type="title"/>
          </p:nvPr>
        </p:nvSpPr>
        <p:spPr/>
        <p:txBody>
          <a:bodyPr/>
          <a:lstStyle/>
          <a:p>
            <a:r>
              <a:rPr lang="en-US" err="1"/>
              <a:t>Ugam</a:t>
            </a:r>
            <a:r>
              <a:rPr lang="en-US"/>
              <a:t> team on call today</a:t>
            </a:r>
            <a:endParaRPr lang="en-IN"/>
          </a:p>
        </p:txBody>
      </p:sp>
      <p:pic>
        <p:nvPicPr>
          <p:cNvPr id="28" name="Picture Placeholder 27" descr="A person posing for the camera&#10;&#10;Description automatically generated">
            <a:extLst>
              <a:ext uri="{FF2B5EF4-FFF2-40B4-BE49-F238E27FC236}">
                <a16:creationId xmlns:a16="http://schemas.microsoft.com/office/drawing/2014/main" id="{303561BE-58C3-4F79-822F-187B4BBE1BD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721" b="16721"/>
          <a:stretch/>
        </p:blipFill>
        <p:spPr/>
      </p:pic>
      <p:pic>
        <p:nvPicPr>
          <p:cNvPr id="30" name="Picture Placeholder 29" descr="A person posing for the camera&#10;&#10;Description automatically generated">
            <a:extLst>
              <a:ext uri="{FF2B5EF4-FFF2-40B4-BE49-F238E27FC236}">
                <a16:creationId xmlns:a16="http://schemas.microsoft.com/office/drawing/2014/main" id="{6EFE44B7-D5F6-4E6D-A6A2-2EB5492E631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721" b="16721"/>
          <a:stretch/>
        </p:blipFill>
        <p:spPr/>
      </p:pic>
      <p:pic>
        <p:nvPicPr>
          <p:cNvPr id="32" name="Picture Placeholder 31" descr="A person wearing a suit and tie&#10;&#10;Description automatically generated">
            <a:extLst>
              <a:ext uri="{FF2B5EF4-FFF2-40B4-BE49-F238E27FC236}">
                <a16:creationId xmlns:a16="http://schemas.microsoft.com/office/drawing/2014/main" id="{88899FC5-1448-4BF1-86E3-0568326EEBD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6721" b="16721"/>
          <a:stretch/>
        </p:blipFill>
        <p:spPr/>
      </p:pic>
      <p:pic>
        <p:nvPicPr>
          <p:cNvPr id="34" name="Picture Placeholder 33" descr="A person smiling for the camera&#10;&#10;Description automatically generated">
            <a:extLst>
              <a:ext uri="{FF2B5EF4-FFF2-40B4-BE49-F238E27FC236}">
                <a16:creationId xmlns:a16="http://schemas.microsoft.com/office/drawing/2014/main" id="{F0DD1CFD-BF0F-4E06-8A7D-739F46D23AAB}"/>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53" r="53"/>
          <a:stretch>
            <a:fillRect/>
          </a:stretch>
        </p:blipFill>
        <p:spPr/>
      </p:pic>
      <p:pic>
        <p:nvPicPr>
          <p:cNvPr id="36" name="Picture Placeholder 35" descr="A person wearing glasses and smiling at the camera&#10;&#10;Description automatically generated">
            <a:extLst>
              <a:ext uri="{FF2B5EF4-FFF2-40B4-BE49-F238E27FC236}">
                <a16:creationId xmlns:a16="http://schemas.microsoft.com/office/drawing/2014/main" id="{4C332FDF-79F3-4DA4-B249-1DDFB7B3ED40}"/>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pic>
        <p:nvPicPr>
          <p:cNvPr id="42" name="Picture Placeholder 41" descr="A person looking at the camera&#10;&#10;Description automatically generated">
            <a:extLst>
              <a:ext uri="{FF2B5EF4-FFF2-40B4-BE49-F238E27FC236}">
                <a16:creationId xmlns:a16="http://schemas.microsoft.com/office/drawing/2014/main" id="{B546DBB0-F298-44EB-9F8C-AE31B68B0CF3}"/>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a:stretch>
            <a:fillRect/>
          </a:stretch>
        </p:blipFill>
        <p:spPr/>
      </p:pic>
      <p:pic>
        <p:nvPicPr>
          <p:cNvPr id="44" name="Picture Placeholder 43" descr="A person sitting in front of a computer&#10;&#10;Description automatically generated">
            <a:extLst>
              <a:ext uri="{FF2B5EF4-FFF2-40B4-BE49-F238E27FC236}">
                <a16:creationId xmlns:a16="http://schemas.microsoft.com/office/drawing/2014/main" id="{19CC357C-EC6F-4A24-AD31-A70A1A366CAC}"/>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a:stretch>
            <a:fillRect/>
          </a:stretch>
        </p:blipFill>
        <p:spPr/>
      </p:pic>
      <p:pic>
        <p:nvPicPr>
          <p:cNvPr id="46" name="Picture Placeholder 45" descr="A person wearing a suit and tie standing next to a body of water&#10;&#10;Description automatically generated">
            <a:extLst>
              <a:ext uri="{FF2B5EF4-FFF2-40B4-BE49-F238E27FC236}">
                <a16:creationId xmlns:a16="http://schemas.microsoft.com/office/drawing/2014/main" id="{4AFE6361-F87D-4523-9287-5981CA771765}"/>
              </a:ext>
            </a:extLst>
          </p:cNvPr>
          <p:cNvPicPr>
            <a:picLocks noGrp="1" noChangeAspect="1"/>
          </p:cNvPicPr>
          <p:nvPr>
            <p:ph type="pic" sz="quarter" idx="20"/>
          </p:nvPr>
        </p:nvPicPr>
        <p:blipFill>
          <a:blip r:embed="rId9">
            <a:extLst>
              <a:ext uri="{28A0092B-C50C-407E-A947-70E740481C1C}">
                <a14:useLocalDpi xmlns:a14="http://schemas.microsoft.com/office/drawing/2010/main" val="0"/>
              </a:ext>
            </a:extLst>
          </a:blip>
          <a:srcRect l="16707" r="16707"/>
          <a:stretch>
            <a:fillRect/>
          </a:stretch>
        </p:blipFill>
        <p:spPr/>
      </p:pic>
      <p:sp>
        <p:nvSpPr>
          <p:cNvPr id="11" name="Text Placeholder 10">
            <a:extLst>
              <a:ext uri="{FF2B5EF4-FFF2-40B4-BE49-F238E27FC236}">
                <a16:creationId xmlns:a16="http://schemas.microsoft.com/office/drawing/2014/main" id="{F458DC91-9CCF-4554-A163-D57880F45918}"/>
              </a:ext>
            </a:extLst>
          </p:cNvPr>
          <p:cNvSpPr>
            <a:spLocks noGrp="1"/>
          </p:cNvSpPr>
          <p:nvPr>
            <p:ph type="body" sz="quarter" idx="21"/>
          </p:nvPr>
        </p:nvSpPr>
        <p:spPr/>
        <p:txBody>
          <a:bodyPr/>
          <a:lstStyle/>
          <a:p>
            <a:r>
              <a:rPr lang="en-US"/>
              <a:t>Arpita Sur</a:t>
            </a:r>
            <a:endParaRPr lang="en-IN"/>
          </a:p>
        </p:txBody>
      </p:sp>
      <p:sp>
        <p:nvSpPr>
          <p:cNvPr id="12" name="Text Placeholder 11">
            <a:extLst>
              <a:ext uri="{FF2B5EF4-FFF2-40B4-BE49-F238E27FC236}">
                <a16:creationId xmlns:a16="http://schemas.microsoft.com/office/drawing/2014/main" id="{03D5932F-1C17-4811-AF63-3856DBC19D13}"/>
              </a:ext>
            </a:extLst>
          </p:cNvPr>
          <p:cNvSpPr>
            <a:spLocks noGrp="1"/>
          </p:cNvSpPr>
          <p:nvPr>
            <p:ph type="body" sz="quarter" idx="22"/>
          </p:nvPr>
        </p:nvSpPr>
        <p:spPr/>
        <p:txBody>
          <a:bodyPr/>
          <a:lstStyle/>
          <a:p>
            <a:r>
              <a:rPr lang="en-US"/>
              <a:t>Head, Cognitive Computing</a:t>
            </a:r>
            <a:endParaRPr lang="en-IN"/>
          </a:p>
        </p:txBody>
      </p:sp>
      <p:sp>
        <p:nvSpPr>
          <p:cNvPr id="13" name="Text Placeholder 12">
            <a:extLst>
              <a:ext uri="{FF2B5EF4-FFF2-40B4-BE49-F238E27FC236}">
                <a16:creationId xmlns:a16="http://schemas.microsoft.com/office/drawing/2014/main" id="{1CF4CC29-8A26-4E44-84DC-1DED61BF0922}"/>
              </a:ext>
            </a:extLst>
          </p:cNvPr>
          <p:cNvSpPr>
            <a:spLocks noGrp="1"/>
          </p:cNvSpPr>
          <p:nvPr>
            <p:ph type="body" sz="quarter" idx="23"/>
          </p:nvPr>
        </p:nvSpPr>
        <p:spPr/>
        <p:txBody>
          <a:bodyPr/>
          <a:lstStyle/>
          <a:p>
            <a:r>
              <a:rPr lang="en-US"/>
              <a:t>Geetha A</a:t>
            </a:r>
            <a:endParaRPr lang="en-IN"/>
          </a:p>
        </p:txBody>
      </p:sp>
      <p:sp>
        <p:nvSpPr>
          <p:cNvPr id="14" name="Text Placeholder 13">
            <a:extLst>
              <a:ext uri="{FF2B5EF4-FFF2-40B4-BE49-F238E27FC236}">
                <a16:creationId xmlns:a16="http://schemas.microsoft.com/office/drawing/2014/main" id="{40322808-35C5-4F40-81BE-A1375DD53550}"/>
              </a:ext>
            </a:extLst>
          </p:cNvPr>
          <p:cNvSpPr>
            <a:spLocks noGrp="1"/>
          </p:cNvSpPr>
          <p:nvPr>
            <p:ph type="body" sz="quarter" idx="24"/>
          </p:nvPr>
        </p:nvSpPr>
        <p:spPr/>
        <p:txBody>
          <a:bodyPr/>
          <a:lstStyle/>
          <a:p>
            <a:r>
              <a:rPr lang="en-US"/>
              <a:t>Head, Platform Engineering</a:t>
            </a:r>
            <a:endParaRPr lang="en-IN"/>
          </a:p>
        </p:txBody>
      </p:sp>
      <p:sp>
        <p:nvSpPr>
          <p:cNvPr id="15" name="Text Placeholder 14">
            <a:extLst>
              <a:ext uri="{FF2B5EF4-FFF2-40B4-BE49-F238E27FC236}">
                <a16:creationId xmlns:a16="http://schemas.microsoft.com/office/drawing/2014/main" id="{FD9CFFDA-DADC-4964-876D-19E0D97FF37D}"/>
              </a:ext>
            </a:extLst>
          </p:cNvPr>
          <p:cNvSpPr>
            <a:spLocks noGrp="1"/>
          </p:cNvSpPr>
          <p:nvPr>
            <p:ph type="body" sz="quarter" idx="25"/>
          </p:nvPr>
        </p:nvSpPr>
        <p:spPr/>
        <p:txBody>
          <a:bodyPr/>
          <a:lstStyle/>
          <a:p>
            <a:r>
              <a:rPr lang="en-US"/>
              <a:t>Sanjay Kumar</a:t>
            </a:r>
            <a:endParaRPr lang="en-IN"/>
          </a:p>
        </p:txBody>
      </p:sp>
      <p:sp>
        <p:nvSpPr>
          <p:cNvPr id="16" name="Text Placeholder 15">
            <a:extLst>
              <a:ext uri="{FF2B5EF4-FFF2-40B4-BE49-F238E27FC236}">
                <a16:creationId xmlns:a16="http://schemas.microsoft.com/office/drawing/2014/main" id="{AE99FB77-8406-4606-95C8-7BAECD709D73}"/>
              </a:ext>
            </a:extLst>
          </p:cNvPr>
          <p:cNvSpPr>
            <a:spLocks noGrp="1"/>
          </p:cNvSpPr>
          <p:nvPr>
            <p:ph type="body" sz="quarter" idx="26"/>
          </p:nvPr>
        </p:nvSpPr>
        <p:spPr/>
        <p:txBody>
          <a:bodyPr/>
          <a:lstStyle/>
          <a:p>
            <a:r>
              <a:rPr lang="en-US"/>
              <a:t>VP, Retail Analytics</a:t>
            </a:r>
            <a:endParaRPr lang="en-IN"/>
          </a:p>
        </p:txBody>
      </p:sp>
      <p:sp>
        <p:nvSpPr>
          <p:cNvPr id="17" name="Text Placeholder 16">
            <a:extLst>
              <a:ext uri="{FF2B5EF4-FFF2-40B4-BE49-F238E27FC236}">
                <a16:creationId xmlns:a16="http://schemas.microsoft.com/office/drawing/2014/main" id="{3C1262EB-0E6C-42BD-A4A8-CC3E9026EE76}"/>
              </a:ext>
            </a:extLst>
          </p:cNvPr>
          <p:cNvSpPr>
            <a:spLocks noGrp="1"/>
          </p:cNvSpPr>
          <p:nvPr>
            <p:ph type="body" sz="quarter" idx="27"/>
          </p:nvPr>
        </p:nvSpPr>
        <p:spPr/>
        <p:txBody>
          <a:bodyPr/>
          <a:lstStyle/>
          <a:p>
            <a:r>
              <a:rPr lang="en-US"/>
              <a:t>Sharon Christie</a:t>
            </a:r>
            <a:endParaRPr lang="en-IN"/>
          </a:p>
        </p:txBody>
      </p:sp>
      <p:sp>
        <p:nvSpPr>
          <p:cNvPr id="18" name="Text Placeholder 17">
            <a:extLst>
              <a:ext uri="{FF2B5EF4-FFF2-40B4-BE49-F238E27FC236}">
                <a16:creationId xmlns:a16="http://schemas.microsoft.com/office/drawing/2014/main" id="{991B8C98-E759-41DB-8496-1FBB1E525955}"/>
              </a:ext>
            </a:extLst>
          </p:cNvPr>
          <p:cNvSpPr>
            <a:spLocks noGrp="1"/>
          </p:cNvSpPr>
          <p:nvPr>
            <p:ph type="body" sz="quarter" idx="28"/>
          </p:nvPr>
        </p:nvSpPr>
        <p:spPr/>
        <p:txBody>
          <a:bodyPr/>
          <a:lstStyle/>
          <a:p>
            <a:r>
              <a:rPr lang="en-US"/>
              <a:t>Group Account Manager</a:t>
            </a:r>
            <a:endParaRPr lang="en-IN"/>
          </a:p>
        </p:txBody>
      </p:sp>
      <p:sp>
        <p:nvSpPr>
          <p:cNvPr id="19" name="Text Placeholder 18">
            <a:extLst>
              <a:ext uri="{FF2B5EF4-FFF2-40B4-BE49-F238E27FC236}">
                <a16:creationId xmlns:a16="http://schemas.microsoft.com/office/drawing/2014/main" id="{C7D98B9F-3B4D-4CB4-BC09-6570A8E0D910}"/>
              </a:ext>
            </a:extLst>
          </p:cNvPr>
          <p:cNvSpPr>
            <a:spLocks noGrp="1"/>
          </p:cNvSpPr>
          <p:nvPr>
            <p:ph type="body" sz="quarter" idx="29"/>
          </p:nvPr>
        </p:nvSpPr>
        <p:spPr/>
        <p:txBody>
          <a:bodyPr/>
          <a:lstStyle/>
          <a:p>
            <a:r>
              <a:rPr lang="en-US"/>
              <a:t>Camilla Vaidyanathan</a:t>
            </a:r>
            <a:endParaRPr lang="en-IN"/>
          </a:p>
        </p:txBody>
      </p:sp>
      <p:sp>
        <p:nvSpPr>
          <p:cNvPr id="20" name="Text Placeholder 19">
            <a:extLst>
              <a:ext uri="{FF2B5EF4-FFF2-40B4-BE49-F238E27FC236}">
                <a16:creationId xmlns:a16="http://schemas.microsoft.com/office/drawing/2014/main" id="{549C3188-98EA-44CF-8E4B-631987849583}"/>
              </a:ext>
            </a:extLst>
          </p:cNvPr>
          <p:cNvSpPr>
            <a:spLocks noGrp="1"/>
          </p:cNvSpPr>
          <p:nvPr>
            <p:ph type="body" sz="quarter" idx="30"/>
          </p:nvPr>
        </p:nvSpPr>
        <p:spPr/>
        <p:txBody>
          <a:bodyPr/>
          <a:lstStyle/>
          <a:p>
            <a:r>
              <a:rPr lang="en-US"/>
              <a:t>Asst. VP, Sales and Accounts</a:t>
            </a:r>
            <a:endParaRPr lang="en-IN"/>
          </a:p>
        </p:txBody>
      </p:sp>
      <p:sp>
        <p:nvSpPr>
          <p:cNvPr id="21" name="Text Placeholder 20">
            <a:extLst>
              <a:ext uri="{FF2B5EF4-FFF2-40B4-BE49-F238E27FC236}">
                <a16:creationId xmlns:a16="http://schemas.microsoft.com/office/drawing/2014/main" id="{142E5757-0F06-4EA3-B987-99DC0A4A2F07}"/>
              </a:ext>
            </a:extLst>
          </p:cNvPr>
          <p:cNvSpPr>
            <a:spLocks noGrp="1"/>
          </p:cNvSpPr>
          <p:nvPr>
            <p:ph type="body" sz="quarter" idx="31"/>
          </p:nvPr>
        </p:nvSpPr>
        <p:spPr/>
        <p:txBody>
          <a:bodyPr/>
          <a:lstStyle/>
          <a:p>
            <a:r>
              <a:rPr lang="en-US"/>
              <a:t>Guddi Rawat</a:t>
            </a:r>
            <a:endParaRPr lang="en-IN"/>
          </a:p>
        </p:txBody>
      </p:sp>
      <p:sp>
        <p:nvSpPr>
          <p:cNvPr id="22" name="Text Placeholder 21">
            <a:extLst>
              <a:ext uri="{FF2B5EF4-FFF2-40B4-BE49-F238E27FC236}">
                <a16:creationId xmlns:a16="http://schemas.microsoft.com/office/drawing/2014/main" id="{38B6525C-35E4-4B1F-A237-EDE83EEA94D6}"/>
              </a:ext>
            </a:extLst>
          </p:cNvPr>
          <p:cNvSpPr>
            <a:spLocks noGrp="1"/>
          </p:cNvSpPr>
          <p:nvPr>
            <p:ph type="body" sz="quarter" idx="32"/>
          </p:nvPr>
        </p:nvSpPr>
        <p:spPr/>
        <p:txBody>
          <a:bodyPr/>
          <a:lstStyle/>
          <a:p>
            <a:r>
              <a:rPr lang="en-US"/>
              <a:t>Asst. VP, Retail Analytics</a:t>
            </a:r>
            <a:endParaRPr lang="en-IN"/>
          </a:p>
          <a:p>
            <a:endParaRPr lang="en-IN"/>
          </a:p>
        </p:txBody>
      </p:sp>
      <p:sp>
        <p:nvSpPr>
          <p:cNvPr id="23" name="Text Placeholder 22">
            <a:extLst>
              <a:ext uri="{FF2B5EF4-FFF2-40B4-BE49-F238E27FC236}">
                <a16:creationId xmlns:a16="http://schemas.microsoft.com/office/drawing/2014/main" id="{F4EB2169-8948-4610-91BD-717A4DE2735F}"/>
              </a:ext>
            </a:extLst>
          </p:cNvPr>
          <p:cNvSpPr>
            <a:spLocks noGrp="1"/>
          </p:cNvSpPr>
          <p:nvPr>
            <p:ph type="body" sz="quarter" idx="33"/>
          </p:nvPr>
        </p:nvSpPr>
        <p:spPr/>
        <p:txBody>
          <a:bodyPr/>
          <a:lstStyle/>
          <a:p>
            <a:r>
              <a:rPr lang="en-US"/>
              <a:t>Ashish </a:t>
            </a:r>
            <a:r>
              <a:rPr lang="en-US" err="1"/>
              <a:t>Kacker</a:t>
            </a:r>
            <a:endParaRPr lang="en-IN"/>
          </a:p>
        </p:txBody>
      </p:sp>
      <p:sp>
        <p:nvSpPr>
          <p:cNvPr id="24" name="Text Placeholder 23">
            <a:extLst>
              <a:ext uri="{FF2B5EF4-FFF2-40B4-BE49-F238E27FC236}">
                <a16:creationId xmlns:a16="http://schemas.microsoft.com/office/drawing/2014/main" id="{3B65DE98-712C-437C-8BBD-08EDA9212A77}"/>
              </a:ext>
            </a:extLst>
          </p:cNvPr>
          <p:cNvSpPr>
            <a:spLocks noGrp="1"/>
          </p:cNvSpPr>
          <p:nvPr>
            <p:ph type="body" sz="quarter" idx="34"/>
          </p:nvPr>
        </p:nvSpPr>
        <p:spPr/>
        <p:txBody>
          <a:bodyPr>
            <a:noAutofit/>
          </a:bodyPr>
          <a:lstStyle/>
          <a:p>
            <a:r>
              <a:rPr lang="en-IN"/>
              <a:t>Sr Manager Business Development</a:t>
            </a:r>
          </a:p>
        </p:txBody>
      </p:sp>
      <p:sp>
        <p:nvSpPr>
          <p:cNvPr id="25" name="Text Placeholder 24">
            <a:extLst>
              <a:ext uri="{FF2B5EF4-FFF2-40B4-BE49-F238E27FC236}">
                <a16:creationId xmlns:a16="http://schemas.microsoft.com/office/drawing/2014/main" id="{8F5CC6D0-12E8-455A-B96F-839AC072FA72}"/>
              </a:ext>
            </a:extLst>
          </p:cNvPr>
          <p:cNvSpPr>
            <a:spLocks noGrp="1"/>
          </p:cNvSpPr>
          <p:nvPr>
            <p:ph type="body" sz="quarter" idx="35"/>
          </p:nvPr>
        </p:nvSpPr>
        <p:spPr/>
        <p:txBody>
          <a:bodyPr/>
          <a:lstStyle/>
          <a:p>
            <a:r>
              <a:rPr lang="en-US"/>
              <a:t>Manu Sharma</a:t>
            </a:r>
            <a:endParaRPr lang="en-IN"/>
          </a:p>
        </p:txBody>
      </p:sp>
      <p:sp>
        <p:nvSpPr>
          <p:cNvPr id="26" name="Text Placeholder 25">
            <a:extLst>
              <a:ext uri="{FF2B5EF4-FFF2-40B4-BE49-F238E27FC236}">
                <a16:creationId xmlns:a16="http://schemas.microsoft.com/office/drawing/2014/main" id="{E772B07C-154A-46B3-B703-32D01891AC13}"/>
              </a:ext>
            </a:extLst>
          </p:cNvPr>
          <p:cNvSpPr>
            <a:spLocks noGrp="1"/>
          </p:cNvSpPr>
          <p:nvPr>
            <p:ph type="body" sz="quarter" idx="36"/>
          </p:nvPr>
        </p:nvSpPr>
        <p:spPr/>
        <p:txBody>
          <a:bodyPr/>
          <a:lstStyle/>
          <a:p>
            <a:r>
              <a:rPr lang="en-US"/>
              <a:t>VP, Sales and Accounts</a:t>
            </a:r>
            <a:endParaRPr lang="en-IN"/>
          </a:p>
        </p:txBody>
      </p:sp>
    </p:spTree>
    <p:extLst>
      <p:ext uri="{BB962C8B-B14F-4D97-AF65-F5344CB8AC3E}">
        <p14:creationId xmlns:p14="http://schemas.microsoft.com/office/powerpoint/2010/main" val="917860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546D-B2B5-488A-B1E4-4CF2DCFB20DB}"/>
              </a:ext>
            </a:extLst>
          </p:cNvPr>
          <p:cNvSpPr>
            <a:spLocks noGrp="1"/>
          </p:cNvSpPr>
          <p:nvPr>
            <p:ph type="title"/>
          </p:nvPr>
        </p:nvSpPr>
        <p:spPr/>
        <p:txBody>
          <a:bodyPr/>
          <a:lstStyle/>
          <a:p>
            <a:r>
              <a:rPr lang="en-US" err="1"/>
              <a:t>Ugam</a:t>
            </a:r>
            <a:r>
              <a:rPr lang="en-US"/>
              <a:t> team on call today</a:t>
            </a:r>
            <a:endParaRPr lang="en-IN"/>
          </a:p>
        </p:txBody>
      </p:sp>
      <p:sp>
        <p:nvSpPr>
          <p:cNvPr id="3" name="Picture Placeholder 2">
            <a:extLst>
              <a:ext uri="{FF2B5EF4-FFF2-40B4-BE49-F238E27FC236}">
                <a16:creationId xmlns:a16="http://schemas.microsoft.com/office/drawing/2014/main" id="{79BDCC24-A406-48D8-84A6-1384437968DB}"/>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2B92AF0A-9EBD-4192-8405-A493BA98E36B}"/>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7F303417-6AA5-4A0D-9DCD-E5A6C6CC2808}"/>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76B0CF08-748D-4AC2-BC82-9AA1F698479E}"/>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E6B0B9E4-9155-4B6E-A55A-EF23DC218824}"/>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B105FFFA-258C-4020-A0D4-D79263A0454D}"/>
              </a:ext>
            </a:extLst>
          </p:cNvPr>
          <p:cNvSpPr>
            <a:spLocks noGrp="1"/>
          </p:cNvSpPr>
          <p:nvPr>
            <p:ph type="pic" sz="quarter" idx="15"/>
          </p:nvPr>
        </p:nvSpPr>
        <p:spPr/>
      </p:sp>
      <p:sp>
        <p:nvSpPr>
          <p:cNvPr id="9" name="Text Placeholder 8">
            <a:extLst>
              <a:ext uri="{FF2B5EF4-FFF2-40B4-BE49-F238E27FC236}">
                <a16:creationId xmlns:a16="http://schemas.microsoft.com/office/drawing/2014/main" id="{04AB93DE-234B-410D-AC36-CDDFCC78D43C}"/>
              </a:ext>
            </a:extLst>
          </p:cNvPr>
          <p:cNvSpPr>
            <a:spLocks noGrp="1"/>
          </p:cNvSpPr>
          <p:nvPr>
            <p:ph type="body" sz="quarter" idx="16"/>
          </p:nvPr>
        </p:nvSpPr>
        <p:spPr/>
        <p:txBody>
          <a:bodyPr/>
          <a:lstStyle/>
          <a:p>
            <a:endParaRPr lang="en-IN"/>
          </a:p>
        </p:txBody>
      </p:sp>
      <p:sp>
        <p:nvSpPr>
          <p:cNvPr id="10" name="Text Placeholder 9">
            <a:extLst>
              <a:ext uri="{FF2B5EF4-FFF2-40B4-BE49-F238E27FC236}">
                <a16:creationId xmlns:a16="http://schemas.microsoft.com/office/drawing/2014/main" id="{CEB35166-316C-4A7A-A37B-B05E93E9D90A}"/>
              </a:ext>
            </a:extLst>
          </p:cNvPr>
          <p:cNvSpPr>
            <a:spLocks noGrp="1"/>
          </p:cNvSpPr>
          <p:nvPr>
            <p:ph type="body" sz="quarter" idx="17"/>
          </p:nvPr>
        </p:nvSpPr>
        <p:spPr/>
        <p:txBody>
          <a:bodyPr/>
          <a:lstStyle/>
          <a:p>
            <a:endParaRPr lang="en-IN"/>
          </a:p>
        </p:txBody>
      </p:sp>
      <p:sp>
        <p:nvSpPr>
          <p:cNvPr id="11" name="Text Placeholder 10">
            <a:extLst>
              <a:ext uri="{FF2B5EF4-FFF2-40B4-BE49-F238E27FC236}">
                <a16:creationId xmlns:a16="http://schemas.microsoft.com/office/drawing/2014/main" id="{F4AE0608-737E-4B88-84D7-E32B23FD88DA}"/>
              </a:ext>
            </a:extLst>
          </p:cNvPr>
          <p:cNvSpPr>
            <a:spLocks noGrp="1"/>
          </p:cNvSpPr>
          <p:nvPr>
            <p:ph type="body" sz="quarter" idx="18"/>
          </p:nvPr>
        </p:nvSpPr>
        <p:spPr/>
        <p:txBody>
          <a:bodyPr/>
          <a:lstStyle/>
          <a:p>
            <a:endParaRPr lang="en-IN"/>
          </a:p>
        </p:txBody>
      </p:sp>
      <p:sp>
        <p:nvSpPr>
          <p:cNvPr id="12" name="Text Placeholder 11">
            <a:extLst>
              <a:ext uri="{FF2B5EF4-FFF2-40B4-BE49-F238E27FC236}">
                <a16:creationId xmlns:a16="http://schemas.microsoft.com/office/drawing/2014/main" id="{20C51E97-CEE2-40B4-A81B-5794F13E5957}"/>
              </a:ext>
            </a:extLst>
          </p:cNvPr>
          <p:cNvSpPr>
            <a:spLocks noGrp="1"/>
          </p:cNvSpPr>
          <p:nvPr>
            <p:ph type="body" sz="quarter" idx="19"/>
          </p:nvPr>
        </p:nvSpPr>
        <p:spPr/>
        <p:txBody>
          <a:bodyPr/>
          <a:lstStyle/>
          <a:p>
            <a:endParaRPr lang="en-IN"/>
          </a:p>
        </p:txBody>
      </p:sp>
      <p:sp>
        <p:nvSpPr>
          <p:cNvPr id="13" name="Text Placeholder 12">
            <a:extLst>
              <a:ext uri="{FF2B5EF4-FFF2-40B4-BE49-F238E27FC236}">
                <a16:creationId xmlns:a16="http://schemas.microsoft.com/office/drawing/2014/main" id="{9FC4A9A4-9B4F-46BA-8ADB-2FDACC1CD2AD}"/>
              </a:ext>
            </a:extLst>
          </p:cNvPr>
          <p:cNvSpPr>
            <a:spLocks noGrp="1"/>
          </p:cNvSpPr>
          <p:nvPr>
            <p:ph type="body" sz="quarter" idx="20"/>
          </p:nvPr>
        </p:nvSpPr>
        <p:spPr/>
        <p:txBody>
          <a:bodyPr/>
          <a:lstStyle/>
          <a:p>
            <a:endParaRPr lang="en-IN"/>
          </a:p>
        </p:txBody>
      </p:sp>
      <p:sp>
        <p:nvSpPr>
          <p:cNvPr id="14" name="Text Placeholder 13">
            <a:extLst>
              <a:ext uri="{FF2B5EF4-FFF2-40B4-BE49-F238E27FC236}">
                <a16:creationId xmlns:a16="http://schemas.microsoft.com/office/drawing/2014/main" id="{5E585257-39F3-4A3C-9F4A-A73AAE1A20B6}"/>
              </a:ext>
            </a:extLst>
          </p:cNvPr>
          <p:cNvSpPr>
            <a:spLocks noGrp="1"/>
          </p:cNvSpPr>
          <p:nvPr>
            <p:ph type="body" sz="quarter" idx="21"/>
          </p:nvPr>
        </p:nvSpPr>
        <p:spPr/>
        <p:txBody>
          <a:bodyPr/>
          <a:lstStyle/>
          <a:p>
            <a:endParaRPr lang="en-IN"/>
          </a:p>
        </p:txBody>
      </p:sp>
      <p:sp>
        <p:nvSpPr>
          <p:cNvPr id="15" name="Text Placeholder 14">
            <a:extLst>
              <a:ext uri="{FF2B5EF4-FFF2-40B4-BE49-F238E27FC236}">
                <a16:creationId xmlns:a16="http://schemas.microsoft.com/office/drawing/2014/main" id="{D1CA5F11-B0E8-44BA-BA3A-26971501BBCE}"/>
              </a:ext>
            </a:extLst>
          </p:cNvPr>
          <p:cNvSpPr>
            <a:spLocks noGrp="1"/>
          </p:cNvSpPr>
          <p:nvPr>
            <p:ph type="body" sz="quarter" idx="22"/>
          </p:nvPr>
        </p:nvSpPr>
        <p:spPr/>
        <p:txBody>
          <a:bodyPr/>
          <a:lstStyle/>
          <a:p>
            <a:endParaRPr lang="en-IN"/>
          </a:p>
        </p:txBody>
      </p:sp>
      <p:sp>
        <p:nvSpPr>
          <p:cNvPr id="16" name="Text Placeholder 15">
            <a:extLst>
              <a:ext uri="{FF2B5EF4-FFF2-40B4-BE49-F238E27FC236}">
                <a16:creationId xmlns:a16="http://schemas.microsoft.com/office/drawing/2014/main" id="{708FA37A-896F-4625-AD94-AD57EF81A138}"/>
              </a:ext>
            </a:extLst>
          </p:cNvPr>
          <p:cNvSpPr>
            <a:spLocks noGrp="1"/>
          </p:cNvSpPr>
          <p:nvPr>
            <p:ph type="body" sz="quarter" idx="23"/>
          </p:nvPr>
        </p:nvSpPr>
        <p:spPr/>
        <p:txBody>
          <a:bodyPr/>
          <a:lstStyle/>
          <a:p>
            <a:endParaRPr lang="en-IN"/>
          </a:p>
        </p:txBody>
      </p:sp>
      <p:sp>
        <p:nvSpPr>
          <p:cNvPr id="17" name="Text Placeholder 16">
            <a:extLst>
              <a:ext uri="{FF2B5EF4-FFF2-40B4-BE49-F238E27FC236}">
                <a16:creationId xmlns:a16="http://schemas.microsoft.com/office/drawing/2014/main" id="{2344CAF7-27FD-4B63-B702-CA99CFE99FFF}"/>
              </a:ext>
            </a:extLst>
          </p:cNvPr>
          <p:cNvSpPr>
            <a:spLocks noGrp="1"/>
          </p:cNvSpPr>
          <p:nvPr>
            <p:ph type="body" sz="quarter" idx="24"/>
          </p:nvPr>
        </p:nvSpPr>
        <p:spPr/>
        <p:txBody>
          <a:bodyPr/>
          <a:lstStyle/>
          <a:p>
            <a:endParaRPr lang="en-IN"/>
          </a:p>
        </p:txBody>
      </p:sp>
      <p:sp>
        <p:nvSpPr>
          <p:cNvPr id="18" name="Text Placeholder 17">
            <a:extLst>
              <a:ext uri="{FF2B5EF4-FFF2-40B4-BE49-F238E27FC236}">
                <a16:creationId xmlns:a16="http://schemas.microsoft.com/office/drawing/2014/main" id="{408FD509-CAB7-4755-8AAD-3B7B2692CD4B}"/>
              </a:ext>
            </a:extLst>
          </p:cNvPr>
          <p:cNvSpPr>
            <a:spLocks noGrp="1"/>
          </p:cNvSpPr>
          <p:nvPr>
            <p:ph type="body" sz="quarter" idx="25"/>
          </p:nvPr>
        </p:nvSpPr>
        <p:spPr/>
        <p:txBody>
          <a:bodyPr/>
          <a:lstStyle/>
          <a:p>
            <a:endParaRPr lang="en-IN"/>
          </a:p>
        </p:txBody>
      </p:sp>
      <p:sp>
        <p:nvSpPr>
          <p:cNvPr id="19" name="Text Placeholder 18">
            <a:extLst>
              <a:ext uri="{FF2B5EF4-FFF2-40B4-BE49-F238E27FC236}">
                <a16:creationId xmlns:a16="http://schemas.microsoft.com/office/drawing/2014/main" id="{62FAC144-1569-497F-B2F4-EDB674110705}"/>
              </a:ext>
            </a:extLst>
          </p:cNvPr>
          <p:cNvSpPr>
            <a:spLocks noGrp="1"/>
          </p:cNvSpPr>
          <p:nvPr>
            <p:ph type="body" sz="quarter" idx="26"/>
          </p:nvPr>
        </p:nvSpPr>
        <p:spPr/>
        <p:txBody>
          <a:bodyPr/>
          <a:lstStyle/>
          <a:p>
            <a:endParaRPr lang="en-IN"/>
          </a:p>
        </p:txBody>
      </p:sp>
      <p:sp>
        <p:nvSpPr>
          <p:cNvPr id="20" name="Text Placeholder 19">
            <a:extLst>
              <a:ext uri="{FF2B5EF4-FFF2-40B4-BE49-F238E27FC236}">
                <a16:creationId xmlns:a16="http://schemas.microsoft.com/office/drawing/2014/main" id="{532644E4-88E0-4D21-BC68-AF5789BEB688}"/>
              </a:ext>
            </a:extLst>
          </p:cNvPr>
          <p:cNvSpPr>
            <a:spLocks noGrp="1"/>
          </p:cNvSpPr>
          <p:nvPr>
            <p:ph type="body" sz="quarter" idx="27"/>
          </p:nvPr>
        </p:nvSpPr>
        <p:spPr/>
        <p:txBody>
          <a:bodyPr/>
          <a:lstStyle/>
          <a:p>
            <a:endParaRPr lang="en-IN"/>
          </a:p>
        </p:txBody>
      </p:sp>
    </p:spTree>
    <p:extLst>
      <p:ext uri="{BB962C8B-B14F-4D97-AF65-F5344CB8AC3E}">
        <p14:creationId xmlns:p14="http://schemas.microsoft.com/office/powerpoint/2010/main" val="36863883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D99E-D057-4E4C-A6F1-961D695D44D9}"/>
              </a:ext>
            </a:extLst>
          </p:cNvPr>
          <p:cNvSpPr>
            <a:spLocks noGrp="1"/>
          </p:cNvSpPr>
          <p:nvPr>
            <p:ph type="title"/>
          </p:nvPr>
        </p:nvSpPr>
        <p:spPr/>
        <p:txBody>
          <a:bodyPr/>
          <a:lstStyle/>
          <a:p>
            <a:r>
              <a:rPr lang="en-US"/>
              <a:t>Ugam team on call today</a:t>
            </a:r>
            <a:endParaRPr lang="en-IN"/>
          </a:p>
        </p:txBody>
      </p:sp>
      <p:pic>
        <p:nvPicPr>
          <p:cNvPr id="39" name="Picture Placeholder 38">
            <a:extLst>
              <a:ext uri="{FF2B5EF4-FFF2-40B4-BE49-F238E27FC236}">
                <a16:creationId xmlns:a16="http://schemas.microsoft.com/office/drawing/2014/main" id="{256559C5-DD22-448E-9FA5-26D8974FE57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41" name="Picture Placeholder 40" descr="A person wearing glasses and smiling at the camera&#10;&#10;Description automatically generated">
            <a:extLst>
              <a:ext uri="{FF2B5EF4-FFF2-40B4-BE49-F238E27FC236}">
                <a16:creationId xmlns:a16="http://schemas.microsoft.com/office/drawing/2014/main" id="{51AADB3C-0F1F-4A8D-BAE2-3A6EB809E5B2}"/>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a:stretch>
            <a:fillRect/>
          </a:stretch>
        </p:blipFill>
        <p:spPr/>
      </p:pic>
      <p:pic>
        <p:nvPicPr>
          <p:cNvPr id="43" name="Picture Placeholder 42">
            <a:extLst>
              <a:ext uri="{FF2B5EF4-FFF2-40B4-BE49-F238E27FC236}">
                <a16:creationId xmlns:a16="http://schemas.microsoft.com/office/drawing/2014/main" id="{9C5DCC7D-6012-4437-9A5A-0E0C9AB9AB2E}"/>
              </a:ext>
            </a:extLst>
          </p:cNvPr>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p:pic>
      <p:pic>
        <p:nvPicPr>
          <p:cNvPr id="53" name="Picture Placeholder 52">
            <a:extLst>
              <a:ext uri="{FF2B5EF4-FFF2-40B4-BE49-F238E27FC236}">
                <a16:creationId xmlns:a16="http://schemas.microsoft.com/office/drawing/2014/main" id="{57A816A1-898D-4CFF-8F39-149F6FBD3E34}"/>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t="44" b="44"/>
          <a:stretch/>
        </p:blipFill>
        <p:spPr/>
      </p:pic>
      <p:pic>
        <p:nvPicPr>
          <p:cNvPr id="47" name="Picture Placeholder 46">
            <a:extLst>
              <a:ext uri="{FF2B5EF4-FFF2-40B4-BE49-F238E27FC236}">
                <a16:creationId xmlns:a16="http://schemas.microsoft.com/office/drawing/2014/main" id="{2D48E1D0-2AC0-4FC8-9921-A2B1DFA3BCF4}"/>
              </a:ext>
            </a:extLst>
          </p:cNvPr>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t="44" b="44"/>
          <a:stretch>
            <a:fillRect/>
          </a:stretch>
        </p:blipFill>
        <p:spPr/>
      </p:pic>
      <p:pic>
        <p:nvPicPr>
          <p:cNvPr id="49" name="Picture Placeholder 48" descr="A person posing for the camera&#10;&#10;Description automatically generated">
            <a:extLst>
              <a:ext uri="{FF2B5EF4-FFF2-40B4-BE49-F238E27FC236}">
                <a16:creationId xmlns:a16="http://schemas.microsoft.com/office/drawing/2014/main" id="{E335AFEA-F0C4-4A2E-BC7D-E2B7694CBB43}"/>
              </a:ext>
            </a:extLst>
          </p:cNvPr>
          <p:cNvPicPr>
            <a:picLocks noGrp="1" noChangeAspect="1"/>
          </p:cNvPicPr>
          <p:nvPr>
            <p:ph type="pic" sz="quarter" idx="15"/>
          </p:nvPr>
        </p:nvPicPr>
        <p:blipFill rotWithShape="1">
          <a:blip r:embed="rId7" cstate="email">
            <a:extLst>
              <a:ext uri="{28A0092B-C50C-407E-A947-70E740481C1C}">
                <a14:useLocalDpi xmlns:a14="http://schemas.microsoft.com/office/drawing/2010/main"/>
              </a:ext>
            </a:extLst>
          </a:blip>
          <a:srcRect t="44" b="44"/>
          <a:stretch/>
        </p:blipFill>
        <p:spPr/>
      </p:pic>
      <p:sp>
        <p:nvSpPr>
          <p:cNvPr id="26" name="Text Placeholder 25">
            <a:extLst>
              <a:ext uri="{FF2B5EF4-FFF2-40B4-BE49-F238E27FC236}">
                <a16:creationId xmlns:a16="http://schemas.microsoft.com/office/drawing/2014/main" id="{295AF5F2-4894-4207-A5C6-1F1EBCB87B50}"/>
              </a:ext>
            </a:extLst>
          </p:cNvPr>
          <p:cNvSpPr>
            <a:spLocks noGrp="1"/>
          </p:cNvSpPr>
          <p:nvPr>
            <p:ph type="body" sz="quarter" idx="16"/>
          </p:nvPr>
        </p:nvSpPr>
        <p:spPr/>
        <p:txBody>
          <a:bodyPr/>
          <a:lstStyle/>
          <a:p>
            <a:r>
              <a:rPr lang="en-US"/>
              <a:t>Arpita Sur</a:t>
            </a:r>
            <a:endParaRPr lang="en-IN"/>
          </a:p>
        </p:txBody>
      </p:sp>
      <p:sp>
        <p:nvSpPr>
          <p:cNvPr id="27" name="Text Placeholder 26">
            <a:extLst>
              <a:ext uri="{FF2B5EF4-FFF2-40B4-BE49-F238E27FC236}">
                <a16:creationId xmlns:a16="http://schemas.microsoft.com/office/drawing/2014/main" id="{C5F27CBA-0F5C-46BD-8CDA-300A615A7910}"/>
              </a:ext>
            </a:extLst>
          </p:cNvPr>
          <p:cNvSpPr>
            <a:spLocks noGrp="1"/>
          </p:cNvSpPr>
          <p:nvPr>
            <p:ph type="body" sz="quarter" idx="17"/>
          </p:nvPr>
        </p:nvSpPr>
        <p:spPr/>
        <p:txBody>
          <a:bodyPr/>
          <a:lstStyle/>
          <a:p>
            <a:r>
              <a:rPr lang="en-US"/>
              <a:t>Camilla Vaidyanathan</a:t>
            </a:r>
            <a:endParaRPr lang="en-IN"/>
          </a:p>
        </p:txBody>
      </p:sp>
      <p:sp>
        <p:nvSpPr>
          <p:cNvPr id="28" name="Text Placeholder 27">
            <a:extLst>
              <a:ext uri="{FF2B5EF4-FFF2-40B4-BE49-F238E27FC236}">
                <a16:creationId xmlns:a16="http://schemas.microsoft.com/office/drawing/2014/main" id="{8799D830-0105-48BC-9886-5A35467F8124}"/>
              </a:ext>
            </a:extLst>
          </p:cNvPr>
          <p:cNvSpPr>
            <a:spLocks noGrp="1"/>
          </p:cNvSpPr>
          <p:nvPr>
            <p:ph type="body" sz="quarter" idx="18"/>
          </p:nvPr>
        </p:nvSpPr>
        <p:spPr/>
        <p:txBody>
          <a:bodyPr/>
          <a:lstStyle/>
          <a:p>
            <a:r>
              <a:rPr lang="en-US"/>
              <a:t>Sharon </a:t>
            </a:r>
            <a:r>
              <a:rPr lang="en-US" err="1"/>
              <a:t>Chistie</a:t>
            </a:r>
            <a:endParaRPr lang="en-IN"/>
          </a:p>
        </p:txBody>
      </p:sp>
      <p:sp>
        <p:nvSpPr>
          <p:cNvPr id="66" name="Text Placeholder 65">
            <a:extLst>
              <a:ext uri="{FF2B5EF4-FFF2-40B4-BE49-F238E27FC236}">
                <a16:creationId xmlns:a16="http://schemas.microsoft.com/office/drawing/2014/main" id="{72AB98C5-B5B2-430C-95B9-088A0035F304}"/>
              </a:ext>
            </a:extLst>
          </p:cNvPr>
          <p:cNvSpPr>
            <a:spLocks noGrp="1"/>
          </p:cNvSpPr>
          <p:nvPr>
            <p:ph type="body" sz="quarter" idx="19"/>
          </p:nvPr>
        </p:nvSpPr>
        <p:spPr/>
        <p:txBody>
          <a:bodyPr/>
          <a:lstStyle/>
          <a:p>
            <a:r>
              <a:rPr lang="en-US"/>
              <a:t>Head, Cognitive Computing</a:t>
            </a:r>
            <a:endParaRPr lang="en-IN"/>
          </a:p>
        </p:txBody>
      </p:sp>
      <p:sp>
        <p:nvSpPr>
          <p:cNvPr id="67" name="Text Placeholder 66">
            <a:extLst>
              <a:ext uri="{FF2B5EF4-FFF2-40B4-BE49-F238E27FC236}">
                <a16:creationId xmlns:a16="http://schemas.microsoft.com/office/drawing/2014/main" id="{AE9B0822-FCD3-4E28-9E62-78C5DD44477C}"/>
              </a:ext>
            </a:extLst>
          </p:cNvPr>
          <p:cNvSpPr>
            <a:spLocks noGrp="1"/>
          </p:cNvSpPr>
          <p:nvPr>
            <p:ph type="body" sz="quarter" idx="20"/>
          </p:nvPr>
        </p:nvSpPr>
        <p:spPr/>
        <p:txBody>
          <a:bodyPr/>
          <a:lstStyle/>
          <a:p>
            <a:r>
              <a:rPr lang="en-US"/>
              <a:t>Asst. VP, Sales and Accounts</a:t>
            </a:r>
            <a:endParaRPr lang="en-IN"/>
          </a:p>
        </p:txBody>
      </p:sp>
      <p:sp>
        <p:nvSpPr>
          <p:cNvPr id="68" name="Text Placeholder 67">
            <a:extLst>
              <a:ext uri="{FF2B5EF4-FFF2-40B4-BE49-F238E27FC236}">
                <a16:creationId xmlns:a16="http://schemas.microsoft.com/office/drawing/2014/main" id="{29FC302C-222F-483A-8D10-660E560C91BD}"/>
              </a:ext>
            </a:extLst>
          </p:cNvPr>
          <p:cNvSpPr>
            <a:spLocks noGrp="1"/>
          </p:cNvSpPr>
          <p:nvPr>
            <p:ph type="body" sz="quarter" idx="21"/>
          </p:nvPr>
        </p:nvSpPr>
        <p:spPr/>
        <p:txBody>
          <a:bodyPr/>
          <a:lstStyle/>
          <a:p>
            <a:r>
              <a:rPr lang="en-US"/>
              <a:t>Group Account Manager</a:t>
            </a:r>
            <a:endParaRPr lang="en-IN"/>
          </a:p>
        </p:txBody>
      </p:sp>
      <p:sp>
        <p:nvSpPr>
          <p:cNvPr id="32" name="Text Placeholder 31">
            <a:extLst>
              <a:ext uri="{FF2B5EF4-FFF2-40B4-BE49-F238E27FC236}">
                <a16:creationId xmlns:a16="http://schemas.microsoft.com/office/drawing/2014/main" id="{5BEFFDC9-CC67-4776-B3FE-67E8F06A6199}"/>
              </a:ext>
            </a:extLst>
          </p:cNvPr>
          <p:cNvSpPr>
            <a:spLocks noGrp="1"/>
          </p:cNvSpPr>
          <p:nvPr>
            <p:ph type="body" sz="quarter" idx="22"/>
          </p:nvPr>
        </p:nvSpPr>
        <p:spPr/>
        <p:txBody>
          <a:bodyPr/>
          <a:lstStyle/>
          <a:p>
            <a:r>
              <a:rPr lang="en-US"/>
              <a:t>Sanjay Kumar</a:t>
            </a:r>
            <a:endParaRPr lang="en-IN"/>
          </a:p>
        </p:txBody>
      </p:sp>
      <p:sp>
        <p:nvSpPr>
          <p:cNvPr id="33" name="Text Placeholder 32">
            <a:extLst>
              <a:ext uri="{FF2B5EF4-FFF2-40B4-BE49-F238E27FC236}">
                <a16:creationId xmlns:a16="http://schemas.microsoft.com/office/drawing/2014/main" id="{A664424A-AA04-47CC-8861-E9B559C614E9}"/>
              </a:ext>
            </a:extLst>
          </p:cNvPr>
          <p:cNvSpPr>
            <a:spLocks noGrp="1"/>
          </p:cNvSpPr>
          <p:nvPr>
            <p:ph type="body" sz="quarter" idx="23"/>
          </p:nvPr>
        </p:nvSpPr>
        <p:spPr/>
        <p:txBody>
          <a:bodyPr/>
          <a:lstStyle/>
          <a:p>
            <a:r>
              <a:rPr lang="en-US"/>
              <a:t>Manu Sharma</a:t>
            </a:r>
            <a:endParaRPr lang="en-IN"/>
          </a:p>
        </p:txBody>
      </p:sp>
      <p:sp>
        <p:nvSpPr>
          <p:cNvPr id="34" name="Text Placeholder 33">
            <a:extLst>
              <a:ext uri="{FF2B5EF4-FFF2-40B4-BE49-F238E27FC236}">
                <a16:creationId xmlns:a16="http://schemas.microsoft.com/office/drawing/2014/main" id="{B85304A5-6AF8-4610-83D4-171728DB0781}"/>
              </a:ext>
            </a:extLst>
          </p:cNvPr>
          <p:cNvSpPr>
            <a:spLocks noGrp="1"/>
          </p:cNvSpPr>
          <p:nvPr>
            <p:ph type="body" sz="quarter" idx="24"/>
          </p:nvPr>
        </p:nvSpPr>
        <p:spPr/>
        <p:txBody>
          <a:bodyPr/>
          <a:lstStyle/>
          <a:p>
            <a:r>
              <a:rPr lang="en-US"/>
              <a:t>Geetha A</a:t>
            </a:r>
            <a:endParaRPr lang="en-IN"/>
          </a:p>
        </p:txBody>
      </p:sp>
      <p:sp>
        <p:nvSpPr>
          <p:cNvPr id="69" name="Text Placeholder 68">
            <a:extLst>
              <a:ext uri="{FF2B5EF4-FFF2-40B4-BE49-F238E27FC236}">
                <a16:creationId xmlns:a16="http://schemas.microsoft.com/office/drawing/2014/main" id="{85403436-B772-4E96-9E98-E4D9E46A6BA5}"/>
              </a:ext>
            </a:extLst>
          </p:cNvPr>
          <p:cNvSpPr>
            <a:spLocks noGrp="1"/>
          </p:cNvSpPr>
          <p:nvPr>
            <p:ph type="body" sz="quarter" idx="25"/>
          </p:nvPr>
        </p:nvSpPr>
        <p:spPr/>
        <p:txBody>
          <a:bodyPr/>
          <a:lstStyle/>
          <a:p>
            <a:r>
              <a:rPr lang="en-US"/>
              <a:t>VP, Retail Analytics</a:t>
            </a:r>
            <a:endParaRPr lang="en-IN"/>
          </a:p>
        </p:txBody>
      </p:sp>
      <p:sp>
        <p:nvSpPr>
          <p:cNvPr id="70" name="Text Placeholder 69">
            <a:extLst>
              <a:ext uri="{FF2B5EF4-FFF2-40B4-BE49-F238E27FC236}">
                <a16:creationId xmlns:a16="http://schemas.microsoft.com/office/drawing/2014/main" id="{3D02AEAE-6D2D-4C19-A240-8A37D1AC3A8C}"/>
              </a:ext>
            </a:extLst>
          </p:cNvPr>
          <p:cNvSpPr>
            <a:spLocks noGrp="1"/>
          </p:cNvSpPr>
          <p:nvPr>
            <p:ph type="body" sz="quarter" idx="26"/>
          </p:nvPr>
        </p:nvSpPr>
        <p:spPr/>
        <p:txBody>
          <a:bodyPr/>
          <a:lstStyle/>
          <a:p>
            <a:r>
              <a:rPr lang="en-US"/>
              <a:t>VP, Sales and Accounts</a:t>
            </a:r>
            <a:endParaRPr lang="en-IN"/>
          </a:p>
        </p:txBody>
      </p:sp>
      <p:sp>
        <p:nvSpPr>
          <p:cNvPr id="71" name="Text Placeholder 70">
            <a:extLst>
              <a:ext uri="{FF2B5EF4-FFF2-40B4-BE49-F238E27FC236}">
                <a16:creationId xmlns:a16="http://schemas.microsoft.com/office/drawing/2014/main" id="{5067D468-BB2D-46DE-A9A1-D725828B6E2C}"/>
              </a:ext>
            </a:extLst>
          </p:cNvPr>
          <p:cNvSpPr>
            <a:spLocks noGrp="1"/>
          </p:cNvSpPr>
          <p:nvPr>
            <p:ph type="body" sz="quarter" idx="27"/>
          </p:nvPr>
        </p:nvSpPr>
        <p:spPr/>
        <p:txBody>
          <a:bodyPr/>
          <a:lstStyle/>
          <a:p>
            <a:r>
              <a:rPr lang="en-US"/>
              <a:t>Head, Platform Engineering</a:t>
            </a:r>
            <a:endParaRPr lang="en-IN"/>
          </a:p>
        </p:txBody>
      </p:sp>
    </p:spTree>
    <p:extLst>
      <p:ext uri="{BB962C8B-B14F-4D97-AF65-F5344CB8AC3E}">
        <p14:creationId xmlns:p14="http://schemas.microsoft.com/office/powerpoint/2010/main" val="4191094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CF85-0400-4DC5-B86F-56BB58AEB13D}"/>
              </a:ext>
            </a:extLst>
          </p:cNvPr>
          <p:cNvSpPr>
            <a:spLocks noGrp="1"/>
          </p:cNvSpPr>
          <p:nvPr>
            <p:ph type="title"/>
          </p:nvPr>
        </p:nvSpPr>
        <p:spPr/>
        <p:txBody>
          <a:bodyPr/>
          <a:lstStyle/>
          <a:p>
            <a:r>
              <a:rPr lang="en-US" err="1"/>
              <a:t>Ugam</a:t>
            </a:r>
            <a:r>
              <a:rPr lang="en-US"/>
              <a:t> team on call today</a:t>
            </a:r>
            <a:endParaRPr lang="en-IN"/>
          </a:p>
        </p:txBody>
      </p:sp>
      <p:sp>
        <p:nvSpPr>
          <p:cNvPr id="3" name="Picture Placeholder 2">
            <a:extLst>
              <a:ext uri="{FF2B5EF4-FFF2-40B4-BE49-F238E27FC236}">
                <a16:creationId xmlns:a16="http://schemas.microsoft.com/office/drawing/2014/main" id="{A6E6F204-2EEC-4F69-8C15-9E8152024EDD}"/>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9F92494D-775F-49EB-B542-D1452F675EDC}"/>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2D371102-4282-46BC-8687-F6A1AB8ACBA5}"/>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9CC07B8A-C085-4FE2-8D9A-9668D7CD2553}"/>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4DA794BF-09D3-44EB-A9B4-B4D9EE30DA44}"/>
              </a:ext>
            </a:extLst>
          </p:cNvPr>
          <p:cNvSpPr>
            <a:spLocks noGrp="1"/>
          </p:cNvSpPr>
          <p:nvPr>
            <p:ph type="pic" sz="quarter" idx="14"/>
          </p:nvPr>
        </p:nvSpPr>
        <p:spPr/>
      </p:sp>
      <p:sp>
        <p:nvSpPr>
          <p:cNvPr id="8" name="Text Placeholder 7">
            <a:extLst>
              <a:ext uri="{FF2B5EF4-FFF2-40B4-BE49-F238E27FC236}">
                <a16:creationId xmlns:a16="http://schemas.microsoft.com/office/drawing/2014/main" id="{A7A9D9BC-0BEF-4EA3-A49D-7057CB6E09C0}"/>
              </a:ext>
            </a:extLst>
          </p:cNvPr>
          <p:cNvSpPr>
            <a:spLocks noGrp="1"/>
          </p:cNvSpPr>
          <p:nvPr>
            <p:ph type="body" sz="quarter" idx="16"/>
          </p:nvPr>
        </p:nvSpPr>
        <p:spPr/>
        <p:txBody>
          <a:bodyPr/>
          <a:lstStyle/>
          <a:p>
            <a:endParaRPr lang="en-IN"/>
          </a:p>
        </p:txBody>
      </p:sp>
      <p:sp>
        <p:nvSpPr>
          <p:cNvPr id="9" name="Text Placeholder 8">
            <a:extLst>
              <a:ext uri="{FF2B5EF4-FFF2-40B4-BE49-F238E27FC236}">
                <a16:creationId xmlns:a16="http://schemas.microsoft.com/office/drawing/2014/main" id="{9290DC22-1A89-4378-A35F-8D1628978852}"/>
              </a:ext>
            </a:extLst>
          </p:cNvPr>
          <p:cNvSpPr>
            <a:spLocks noGrp="1"/>
          </p:cNvSpPr>
          <p:nvPr>
            <p:ph type="body" sz="quarter" idx="17"/>
          </p:nvPr>
        </p:nvSpPr>
        <p:spPr/>
        <p:txBody>
          <a:bodyPr/>
          <a:lstStyle/>
          <a:p>
            <a:endParaRPr lang="en-IN"/>
          </a:p>
        </p:txBody>
      </p:sp>
      <p:sp>
        <p:nvSpPr>
          <p:cNvPr id="10" name="Text Placeholder 9">
            <a:extLst>
              <a:ext uri="{FF2B5EF4-FFF2-40B4-BE49-F238E27FC236}">
                <a16:creationId xmlns:a16="http://schemas.microsoft.com/office/drawing/2014/main" id="{A7C4B47C-857D-47D4-8DAD-CF88109BE838}"/>
              </a:ext>
            </a:extLst>
          </p:cNvPr>
          <p:cNvSpPr>
            <a:spLocks noGrp="1"/>
          </p:cNvSpPr>
          <p:nvPr>
            <p:ph type="body" sz="quarter" idx="18"/>
          </p:nvPr>
        </p:nvSpPr>
        <p:spPr/>
        <p:txBody>
          <a:bodyPr/>
          <a:lstStyle/>
          <a:p>
            <a:endParaRPr lang="en-IN"/>
          </a:p>
        </p:txBody>
      </p:sp>
      <p:sp>
        <p:nvSpPr>
          <p:cNvPr id="11" name="Text Placeholder 10">
            <a:extLst>
              <a:ext uri="{FF2B5EF4-FFF2-40B4-BE49-F238E27FC236}">
                <a16:creationId xmlns:a16="http://schemas.microsoft.com/office/drawing/2014/main" id="{117A941D-2E5E-4298-91B4-1CCC4D27407A}"/>
              </a:ext>
            </a:extLst>
          </p:cNvPr>
          <p:cNvSpPr>
            <a:spLocks noGrp="1"/>
          </p:cNvSpPr>
          <p:nvPr>
            <p:ph type="body" sz="quarter" idx="19"/>
          </p:nvPr>
        </p:nvSpPr>
        <p:spPr/>
        <p:txBody>
          <a:bodyPr/>
          <a:lstStyle/>
          <a:p>
            <a:endParaRPr lang="en-IN"/>
          </a:p>
        </p:txBody>
      </p:sp>
      <p:sp>
        <p:nvSpPr>
          <p:cNvPr id="12" name="Text Placeholder 11">
            <a:extLst>
              <a:ext uri="{FF2B5EF4-FFF2-40B4-BE49-F238E27FC236}">
                <a16:creationId xmlns:a16="http://schemas.microsoft.com/office/drawing/2014/main" id="{FA1A216B-ED1C-41B8-A6C6-4F19168C854B}"/>
              </a:ext>
            </a:extLst>
          </p:cNvPr>
          <p:cNvSpPr>
            <a:spLocks noGrp="1"/>
          </p:cNvSpPr>
          <p:nvPr>
            <p:ph type="body" sz="quarter" idx="20"/>
          </p:nvPr>
        </p:nvSpPr>
        <p:spPr/>
        <p:txBody>
          <a:bodyPr/>
          <a:lstStyle/>
          <a:p>
            <a:endParaRPr lang="en-IN"/>
          </a:p>
        </p:txBody>
      </p:sp>
      <p:sp>
        <p:nvSpPr>
          <p:cNvPr id="13" name="Text Placeholder 12">
            <a:extLst>
              <a:ext uri="{FF2B5EF4-FFF2-40B4-BE49-F238E27FC236}">
                <a16:creationId xmlns:a16="http://schemas.microsoft.com/office/drawing/2014/main" id="{FEA53524-1C58-424F-BDA1-72840BF4077E}"/>
              </a:ext>
            </a:extLst>
          </p:cNvPr>
          <p:cNvSpPr>
            <a:spLocks noGrp="1"/>
          </p:cNvSpPr>
          <p:nvPr>
            <p:ph type="body" sz="quarter" idx="21"/>
          </p:nvPr>
        </p:nvSpPr>
        <p:spPr/>
        <p:txBody>
          <a:bodyPr/>
          <a:lstStyle/>
          <a:p>
            <a:endParaRPr lang="en-IN"/>
          </a:p>
        </p:txBody>
      </p:sp>
      <p:sp>
        <p:nvSpPr>
          <p:cNvPr id="14" name="Text Placeholder 13">
            <a:extLst>
              <a:ext uri="{FF2B5EF4-FFF2-40B4-BE49-F238E27FC236}">
                <a16:creationId xmlns:a16="http://schemas.microsoft.com/office/drawing/2014/main" id="{3AD0A7F1-9C98-4148-9825-72D6890212B9}"/>
              </a:ext>
            </a:extLst>
          </p:cNvPr>
          <p:cNvSpPr>
            <a:spLocks noGrp="1"/>
          </p:cNvSpPr>
          <p:nvPr>
            <p:ph type="body" sz="quarter" idx="22"/>
          </p:nvPr>
        </p:nvSpPr>
        <p:spPr/>
        <p:txBody>
          <a:bodyPr/>
          <a:lstStyle/>
          <a:p>
            <a:endParaRPr lang="en-IN"/>
          </a:p>
        </p:txBody>
      </p:sp>
      <p:sp>
        <p:nvSpPr>
          <p:cNvPr id="15" name="Text Placeholder 14">
            <a:extLst>
              <a:ext uri="{FF2B5EF4-FFF2-40B4-BE49-F238E27FC236}">
                <a16:creationId xmlns:a16="http://schemas.microsoft.com/office/drawing/2014/main" id="{147B21F5-B08E-43DF-92F9-E365E1985348}"/>
              </a:ext>
            </a:extLst>
          </p:cNvPr>
          <p:cNvSpPr>
            <a:spLocks noGrp="1"/>
          </p:cNvSpPr>
          <p:nvPr>
            <p:ph type="body" sz="quarter" idx="23"/>
          </p:nvPr>
        </p:nvSpPr>
        <p:spPr/>
        <p:txBody>
          <a:bodyPr/>
          <a:lstStyle/>
          <a:p>
            <a:endParaRPr lang="en-IN"/>
          </a:p>
        </p:txBody>
      </p:sp>
      <p:sp>
        <p:nvSpPr>
          <p:cNvPr id="16" name="Text Placeholder 15">
            <a:extLst>
              <a:ext uri="{FF2B5EF4-FFF2-40B4-BE49-F238E27FC236}">
                <a16:creationId xmlns:a16="http://schemas.microsoft.com/office/drawing/2014/main" id="{AEDDD2B7-2629-4747-B21E-5338D2E57170}"/>
              </a:ext>
            </a:extLst>
          </p:cNvPr>
          <p:cNvSpPr>
            <a:spLocks noGrp="1"/>
          </p:cNvSpPr>
          <p:nvPr>
            <p:ph type="body" sz="quarter" idx="25"/>
          </p:nvPr>
        </p:nvSpPr>
        <p:spPr/>
        <p:txBody>
          <a:bodyPr/>
          <a:lstStyle/>
          <a:p>
            <a:endParaRPr lang="en-IN"/>
          </a:p>
        </p:txBody>
      </p:sp>
      <p:sp>
        <p:nvSpPr>
          <p:cNvPr id="17" name="Text Placeholder 16">
            <a:extLst>
              <a:ext uri="{FF2B5EF4-FFF2-40B4-BE49-F238E27FC236}">
                <a16:creationId xmlns:a16="http://schemas.microsoft.com/office/drawing/2014/main" id="{AAD5046D-7DE1-40D9-A669-A773EFA3D558}"/>
              </a:ext>
            </a:extLst>
          </p:cNvPr>
          <p:cNvSpPr>
            <a:spLocks noGrp="1"/>
          </p:cNvSpPr>
          <p:nvPr>
            <p:ph type="body" sz="quarter" idx="26"/>
          </p:nvPr>
        </p:nvSpPr>
        <p:spPr/>
        <p:txBody>
          <a:bodyPr/>
          <a:lstStyle/>
          <a:p>
            <a:endParaRPr lang="en-IN"/>
          </a:p>
        </p:txBody>
      </p:sp>
    </p:spTree>
    <p:extLst>
      <p:ext uri="{BB962C8B-B14F-4D97-AF65-F5344CB8AC3E}">
        <p14:creationId xmlns:p14="http://schemas.microsoft.com/office/powerpoint/2010/main" val="36401387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7221-A440-4B1C-BB99-4E739DD89C15}"/>
              </a:ext>
            </a:extLst>
          </p:cNvPr>
          <p:cNvSpPr>
            <a:spLocks noGrp="1"/>
          </p:cNvSpPr>
          <p:nvPr>
            <p:ph type="title"/>
          </p:nvPr>
        </p:nvSpPr>
        <p:spPr/>
        <p:txBody>
          <a:bodyPr/>
          <a:lstStyle/>
          <a:p>
            <a:r>
              <a:rPr lang="en-US"/>
              <a:t>Ugam team on call today</a:t>
            </a:r>
            <a:endParaRPr lang="en-IN"/>
          </a:p>
        </p:txBody>
      </p:sp>
      <p:pic>
        <p:nvPicPr>
          <p:cNvPr id="29" name="Picture Placeholder 28" descr="A person posing for the camera&#10;&#10;Description automatically generated">
            <a:extLst>
              <a:ext uri="{FF2B5EF4-FFF2-40B4-BE49-F238E27FC236}">
                <a16:creationId xmlns:a16="http://schemas.microsoft.com/office/drawing/2014/main" id="{77A97F2A-61DD-4FA2-92DE-60FCA26977A9}"/>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31" name="Picture Placeholder 30">
            <a:extLst>
              <a:ext uri="{FF2B5EF4-FFF2-40B4-BE49-F238E27FC236}">
                <a16:creationId xmlns:a16="http://schemas.microsoft.com/office/drawing/2014/main" id="{C5BBDC3C-A645-4A17-BA76-1D785FD1038A}"/>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p:pic>
      <p:pic>
        <p:nvPicPr>
          <p:cNvPr id="33" name="Picture Placeholder 32" descr="A person wearing a suit and tie&#10;&#10;Description automatically generated">
            <a:extLst>
              <a:ext uri="{FF2B5EF4-FFF2-40B4-BE49-F238E27FC236}">
                <a16:creationId xmlns:a16="http://schemas.microsoft.com/office/drawing/2014/main" id="{D9303B3A-D0EA-4691-A01F-9EE95E4091C7}"/>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p:pic>
      <p:pic>
        <p:nvPicPr>
          <p:cNvPr id="35" name="Picture Placeholder 34" descr="A person wearing glasses and smiling at the camera&#10;&#10;Description automatically generated">
            <a:extLst>
              <a:ext uri="{FF2B5EF4-FFF2-40B4-BE49-F238E27FC236}">
                <a16:creationId xmlns:a16="http://schemas.microsoft.com/office/drawing/2014/main" id="{8BE484E1-0A41-4263-90BE-1AD663B3A32A}"/>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t="44" b="44"/>
          <a:stretch>
            <a:fillRect/>
          </a:stretch>
        </p:blipFill>
        <p:spPr/>
      </p:pic>
      <p:pic>
        <p:nvPicPr>
          <p:cNvPr id="37" name="Picture Placeholder 36" descr="A person wearing a suit and tie standing next to a body of water&#10;&#10;Description automatically generated">
            <a:extLst>
              <a:ext uri="{FF2B5EF4-FFF2-40B4-BE49-F238E27FC236}">
                <a16:creationId xmlns:a16="http://schemas.microsoft.com/office/drawing/2014/main" id="{38420A74-9C79-47D7-B719-9D67E22674D0}"/>
              </a:ext>
            </a:extLst>
          </p:cNvPr>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t="44" b="44"/>
          <a:stretch>
            <a:fillRect/>
          </a:stretch>
        </p:blipFill>
        <p:spPr/>
      </p:pic>
      <p:sp>
        <p:nvSpPr>
          <p:cNvPr id="18" name="Text Placeholder 17">
            <a:extLst>
              <a:ext uri="{FF2B5EF4-FFF2-40B4-BE49-F238E27FC236}">
                <a16:creationId xmlns:a16="http://schemas.microsoft.com/office/drawing/2014/main" id="{E200D778-6527-4486-8396-475821D61D79}"/>
              </a:ext>
            </a:extLst>
          </p:cNvPr>
          <p:cNvSpPr>
            <a:spLocks noGrp="1"/>
          </p:cNvSpPr>
          <p:nvPr>
            <p:ph type="body" sz="quarter" idx="16"/>
          </p:nvPr>
        </p:nvSpPr>
        <p:spPr/>
        <p:txBody>
          <a:bodyPr/>
          <a:lstStyle/>
          <a:p>
            <a:r>
              <a:rPr lang="en-US"/>
              <a:t>Arpita Sur</a:t>
            </a:r>
            <a:endParaRPr lang="en-IN"/>
          </a:p>
        </p:txBody>
      </p:sp>
      <p:sp>
        <p:nvSpPr>
          <p:cNvPr id="19" name="Text Placeholder 18">
            <a:extLst>
              <a:ext uri="{FF2B5EF4-FFF2-40B4-BE49-F238E27FC236}">
                <a16:creationId xmlns:a16="http://schemas.microsoft.com/office/drawing/2014/main" id="{4B5AC37A-77C2-4B3C-920A-50F38A8EFC39}"/>
              </a:ext>
            </a:extLst>
          </p:cNvPr>
          <p:cNvSpPr>
            <a:spLocks noGrp="1"/>
          </p:cNvSpPr>
          <p:nvPr>
            <p:ph type="body" sz="quarter" idx="17"/>
          </p:nvPr>
        </p:nvSpPr>
        <p:spPr/>
        <p:txBody>
          <a:bodyPr/>
          <a:lstStyle/>
          <a:p>
            <a:r>
              <a:rPr lang="en-US"/>
              <a:t>Geetha A</a:t>
            </a:r>
            <a:endParaRPr lang="en-IN"/>
          </a:p>
        </p:txBody>
      </p:sp>
      <p:sp>
        <p:nvSpPr>
          <p:cNvPr id="20" name="Text Placeholder 19">
            <a:extLst>
              <a:ext uri="{FF2B5EF4-FFF2-40B4-BE49-F238E27FC236}">
                <a16:creationId xmlns:a16="http://schemas.microsoft.com/office/drawing/2014/main" id="{5C811203-F216-4913-BF54-A8991A28E7D0}"/>
              </a:ext>
            </a:extLst>
          </p:cNvPr>
          <p:cNvSpPr>
            <a:spLocks noGrp="1"/>
          </p:cNvSpPr>
          <p:nvPr>
            <p:ph type="body" sz="quarter" idx="18"/>
          </p:nvPr>
        </p:nvSpPr>
        <p:spPr/>
        <p:txBody>
          <a:bodyPr/>
          <a:lstStyle/>
          <a:p>
            <a:r>
              <a:rPr lang="en-US"/>
              <a:t>Sanjay Kumar</a:t>
            </a:r>
            <a:endParaRPr lang="en-IN"/>
          </a:p>
        </p:txBody>
      </p:sp>
      <p:sp>
        <p:nvSpPr>
          <p:cNvPr id="21" name="Text Placeholder 20">
            <a:extLst>
              <a:ext uri="{FF2B5EF4-FFF2-40B4-BE49-F238E27FC236}">
                <a16:creationId xmlns:a16="http://schemas.microsoft.com/office/drawing/2014/main" id="{DF64253C-4C7D-472E-81DB-80B0C9680A51}"/>
              </a:ext>
            </a:extLst>
          </p:cNvPr>
          <p:cNvSpPr>
            <a:spLocks noGrp="1"/>
          </p:cNvSpPr>
          <p:nvPr>
            <p:ph type="body" sz="quarter" idx="19"/>
          </p:nvPr>
        </p:nvSpPr>
        <p:spPr/>
        <p:txBody>
          <a:bodyPr/>
          <a:lstStyle/>
          <a:p>
            <a:r>
              <a:rPr lang="en-US"/>
              <a:t>Head, Cognitive Computing</a:t>
            </a:r>
            <a:endParaRPr lang="en-IN"/>
          </a:p>
        </p:txBody>
      </p:sp>
      <p:sp>
        <p:nvSpPr>
          <p:cNvPr id="22" name="Text Placeholder 21">
            <a:extLst>
              <a:ext uri="{FF2B5EF4-FFF2-40B4-BE49-F238E27FC236}">
                <a16:creationId xmlns:a16="http://schemas.microsoft.com/office/drawing/2014/main" id="{95F62ECB-901C-4105-B5CA-4603D43F0766}"/>
              </a:ext>
            </a:extLst>
          </p:cNvPr>
          <p:cNvSpPr>
            <a:spLocks noGrp="1"/>
          </p:cNvSpPr>
          <p:nvPr>
            <p:ph type="body" sz="quarter" idx="20"/>
          </p:nvPr>
        </p:nvSpPr>
        <p:spPr/>
        <p:txBody>
          <a:bodyPr/>
          <a:lstStyle/>
          <a:p>
            <a:r>
              <a:rPr lang="en-US"/>
              <a:t>Head, Platform Engineering</a:t>
            </a:r>
            <a:endParaRPr lang="en-IN"/>
          </a:p>
        </p:txBody>
      </p:sp>
      <p:sp>
        <p:nvSpPr>
          <p:cNvPr id="23" name="Text Placeholder 22">
            <a:extLst>
              <a:ext uri="{FF2B5EF4-FFF2-40B4-BE49-F238E27FC236}">
                <a16:creationId xmlns:a16="http://schemas.microsoft.com/office/drawing/2014/main" id="{6E616E70-70EF-441D-A201-9144B76F884D}"/>
              </a:ext>
            </a:extLst>
          </p:cNvPr>
          <p:cNvSpPr>
            <a:spLocks noGrp="1"/>
          </p:cNvSpPr>
          <p:nvPr>
            <p:ph type="body" sz="quarter" idx="21"/>
          </p:nvPr>
        </p:nvSpPr>
        <p:spPr/>
        <p:txBody>
          <a:bodyPr/>
          <a:lstStyle/>
          <a:p>
            <a:r>
              <a:rPr lang="en-US"/>
              <a:t>VP, Retail Analytics</a:t>
            </a:r>
            <a:endParaRPr lang="en-IN"/>
          </a:p>
        </p:txBody>
      </p:sp>
      <p:sp>
        <p:nvSpPr>
          <p:cNvPr id="24" name="Text Placeholder 23">
            <a:extLst>
              <a:ext uri="{FF2B5EF4-FFF2-40B4-BE49-F238E27FC236}">
                <a16:creationId xmlns:a16="http://schemas.microsoft.com/office/drawing/2014/main" id="{452376FA-235C-4807-B2CC-DEBE209910E6}"/>
              </a:ext>
            </a:extLst>
          </p:cNvPr>
          <p:cNvSpPr>
            <a:spLocks noGrp="1"/>
          </p:cNvSpPr>
          <p:nvPr>
            <p:ph type="body" sz="quarter" idx="22"/>
          </p:nvPr>
        </p:nvSpPr>
        <p:spPr/>
        <p:txBody>
          <a:bodyPr/>
          <a:lstStyle/>
          <a:p>
            <a:r>
              <a:rPr lang="en-US"/>
              <a:t>Camilla Vaidyanathan</a:t>
            </a:r>
            <a:endParaRPr lang="en-IN"/>
          </a:p>
        </p:txBody>
      </p:sp>
      <p:sp>
        <p:nvSpPr>
          <p:cNvPr id="25" name="Text Placeholder 24">
            <a:extLst>
              <a:ext uri="{FF2B5EF4-FFF2-40B4-BE49-F238E27FC236}">
                <a16:creationId xmlns:a16="http://schemas.microsoft.com/office/drawing/2014/main" id="{D58C184D-47BF-4F68-A6DB-505BA841B581}"/>
              </a:ext>
            </a:extLst>
          </p:cNvPr>
          <p:cNvSpPr>
            <a:spLocks noGrp="1"/>
          </p:cNvSpPr>
          <p:nvPr>
            <p:ph type="body" sz="quarter" idx="23"/>
          </p:nvPr>
        </p:nvSpPr>
        <p:spPr/>
        <p:txBody>
          <a:bodyPr/>
          <a:lstStyle/>
          <a:p>
            <a:r>
              <a:rPr lang="en-US"/>
              <a:t>Manu Sharma</a:t>
            </a:r>
            <a:endParaRPr lang="en-IN"/>
          </a:p>
        </p:txBody>
      </p:sp>
      <p:sp>
        <p:nvSpPr>
          <p:cNvPr id="26" name="Text Placeholder 25">
            <a:extLst>
              <a:ext uri="{FF2B5EF4-FFF2-40B4-BE49-F238E27FC236}">
                <a16:creationId xmlns:a16="http://schemas.microsoft.com/office/drawing/2014/main" id="{68DE89F3-2A0B-4ACA-9AF5-A2102732017E}"/>
              </a:ext>
            </a:extLst>
          </p:cNvPr>
          <p:cNvSpPr>
            <a:spLocks noGrp="1"/>
          </p:cNvSpPr>
          <p:nvPr>
            <p:ph type="body" sz="quarter" idx="25"/>
          </p:nvPr>
        </p:nvSpPr>
        <p:spPr/>
        <p:txBody>
          <a:bodyPr/>
          <a:lstStyle/>
          <a:p>
            <a:r>
              <a:rPr lang="en-US"/>
              <a:t>Asst. VP, Sales and Accounts</a:t>
            </a:r>
            <a:endParaRPr lang="en-IN"/>
          </a:p>
        </p:txBody>
      </p:sp>
      <p:sp>
        <p:nvSpPr>
          <p:cNvPr id="27" name="Text Placeholder 26">
            <a:extLst>
              <a:ext uri="{FF2B5EF4-FFF2-40B4-BE49-F238E27FC236}">
                <a16:creationId xmlns:a16="http://schemas.microsoft.com/office/drawing/2014/main" id="{FF3E8419-A5AE-4423-AB62-8CBE0E387A25}"/>
              </a:ext>
            </a:extLst>
          </p:cNvPr>
          <p:cNvSpPr>
            <a:spLocks noGrp="1"/>
          </p:cNvSpPr>
          <p:nvPr>
            <p:ph type="body" sz="quarter" idx="26"/>
          </p:nvPr>
        </p:nvSpPr>
        <p:spPr/>
        <p:txBody>
          <a:bodyPr/>
          <a:lstStyle/>
          <a:p>
            <a:r>
              <a:rPr lang="en-US"/>
              <a:t>VP, Sales and Accounts</a:t>
            </a:r>
            <a:endParaRPr lang="en-IN"/>
          </a:p>
        </p:txBody>
      </p:sp>
    </p:spTree>
    <p:extLst>
      <p:ext uri="{BB962C8B-B14F-4D97-AF65-F5344CB8AC3E}">
        <p14:creationId xmlns:p14="http://schemas.microsoft.com/office/powerpoint/2010/main" val="2305696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D313-3D4E-4DDF-BE09-A5058948B027}"/>
              </a:ext>
            </a:extLst>
          </p:cNvPr>
          <p:cNvSpPr>
            <a:spLocks noGrp="1"/>
          </p:cNvSpPr>
          <p:nvPr>
            <p:ph type="title"/>
          </p:nvPr>
        </p:nvSpPr>
        <p:spPr/>
        <p:txBody>
          <a:bodyPr/>
          <a:lstStyle/>
          <a:p>
            <a:r>
              <a:rPr lang="en-US" err="1"/>
              <a:t>Ugam</a:t>
            </a:r>
            <a:r>
              <a:rPr lang="en-US"/>
              <a:t> team on call today</a:t>
            </a:r>
            <a:endParaRPr lang="en-IN"/>
          </a:p>
        </p:txBody>
      </p:sp>
      <p:sp>
        <p:nvSpPr>
          <p:cNvPr id="3" name="Picture Placeholder 2">
            <a:extLst>
              <a:ext uri="{FF2B5EF4-FFF2-40B4-BE49-F238E27FC236}">
                <a16:creationId xmlns:a16="http://schemas.microsoft.com/office/drawing/2014/main" id="{D092519E-03EA-4B3D-B267-87BE16370CDB}"/>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2188E942-5533-46B9-8E88-697D8C80FC5A}"/>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0712B15C-B3AF-41EB-8F67-F1CE215B516D}"/>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91711D4B-BF71-45E7-BF1E-1D17FCF2DE69}"/>
              </a:ext>
            </a:extLst>
          </p:cNvPr>
          <p:cNvSpPr>
            <a:spLocks noGrp="1"/>
          </p:cNvSpPr>
          <p:nvPr>
            <p:ph type="pic" sz="quarter" idx="13"/>
          </p:nvPr>
        </p:nvSpPr>
        <p:spPr/>
      </p:sp>
      <p:sp>
        <p:nvSpPr>
          <p:cNvPr id="7" name="Text Placeholder 6">
            <a:extLst>
              <a:ext uri="{FF2B5EF4-FFF2-40B4-BE49-F238E27FC236}">
                <a16:creationId xmlns:a16="http://schemas.microsoft.com/office/drawing/2014/main" id="{BCB7A853-9794-4009-AA1C-92DAFE203BDF}"/>
              </a:ext>
            </a:extLst>
          </p:cNvPr>
          <p:cNvSpPr>
            <a:spLocks noGrp="1"/>
          </p:cNvSpPr>
          <p:nvPr>
            <p:ph type="body" sz="quarter" idx="16"/>
          </p:nvPr>
        </p:nvSpPr>
        <p:spPr/>
        <p:txBody>
          <a:bodyPr/>
          <a:lstStyle/>
          <a:p>
            <a:endParaRPr lang="en-IN"/>
          </a:p>
        </p:txBody>
      </p:sp>
      <p:sp>
        <p:nvSpPr>
          <p:cNvPr id="8" name="Text Placeholder 7">
            <a:extLst>
              <a:ext uri="{FF2B5EF4-FFF2-40B4-BE49-F238E27FC236}">
                <a16:creationId xmlns:a16="http://schemas.microsoft.com/office/drawing/2014/main" id="{7CE76D4B-4207-43AA-AD2D-CAF594C6D384}"/>
              </a:ext>
            </a:extLst>
          </p:cNvPr>
          <p:cNvSpPr>
            <a:spLocks noGrp="1"/>
          </p:cNvSpPr>
          <p:nvPr>
            <p:ph type="body" sz="quarter" idx="17"/>
          </p:nvPr>
        </p:nvSpPr>
        <p:spPr/>
        <p:txBody>
          <a:bodyPr/>
          <a:lstStyle/>
          <a:p>
            <a:endParaRPr lang="en-IN"/>
          </a:p>
        </p:txBody>
      </p:sp>
      <p:sp>
        <p:nvSpPr>
          <p:cNvPr id="9" name="Text Placeholder 8">
            <a:extLst>
              <a:ext uri="{FF2B5EF4-FFF2-40B4-BE49-F238E27FC236}">
                <a16:creationId xmlns:a16="http://schemas.microsoft.com/office/drawing/2014/main" id="{107A32FD-0B0F-4F51-A0F0-35E8DC09AD6D}"/>
              </a:ext>
            </a:extLst>
          </p:cNvPr>
          <p:cNvSpPr>
            <a:spLocks noGrp="1"/>
          </p:cNvSpPr>
          <p:nvPr>
            <p:ph type="body" sz="quarter" idx="18"/>
          </p:nvPr>
        </p:nvSpPr>
        <p:spPr/>
        <p:txBody>
          <a:bodyPr/>
          <a:lstStyle/>
          <a:p>
            <a:endParaRPr lang="en-IN"/>
          </a:p>
        </p:txBody>
      </p:sp>
      <p:sp>
        <p:nvSpPr>
          <p:cNvPr id="10" name="Text Placeholder 9">
            <a:extLst>
              <a:ext uri="{FF2B5EF4-FFF2-40B4-BE49-F238E27FC236}">
                <a16:creationId xmlns:a16="http://schemas.microsoft.com/office/drawing/2014/main" id="{2B8BEC10-1EDA-42D1-B73F-DD764C3D6AF1}"/>
              </a:ext>
            </a:extLst>
          </p:cNvPr>
          <p:cNvSpPr>
            <a:spLocks noGrp="1"/>
          </p:cNvSpPr>
          <p:nvPr>
            <p:ph type="body" sz="quarter" idx="19"/>
          </p:nvPr>
        </p:nvSpPr>
        <p:spPr/>
        <p:txBody>
          <a:bodyPr/>
          <a:lstStyle/>
          <a:p>
            <a:endParaRPr lang="en-IN"/>
          </a:p>
        </p:txBody>
      </p:sp>
      <p:sp>
        <p:nvSpPr>
          <p:cNvPr id="11" name="Text Placeholder 10">
            <a:extLst>
              <a:ext uri="{FF2B5EF4-FFF2-40B4-BE49-F238E27FC236}">
                <a16:creationId xmlns:a16="http://schemas.microsoft.com/office/drawing/2014/main" id="{B9C286F5-F2D4-49C1-BC96-B70F9A5CD748}"/>
              </a:ext>
            </a:extLst>
          </p:cNvPr>
          <p:cNvSpPr>
            <a:spLocks noGrp="1"/>
          </p:cNvSpPr>
          <p:nvPr>
            <p:ph type="body" sz="quarter" idx="20"/>
          </p:nvPr>
        </p:nvSpPr>
        <p:spPr/>
        <p:txBody>
          <a:bodyPr/>
          <a:lstStyle/>
          <a:p>
            <a:endParaRPr lang="en-IN"/>
          </a:p>
        </p:txBody>
      </p:sp>
      <p:sp>
        <p:nvSpPr>
          <p:cNvPr id="12" name="Text Placeholder 11">
            <a:extLst>
              <a:ext uri="{FF2B5EF4-FFF2-40B4-BE49-F238E27FC236}">
                <a16:creationId xmlns:a16="http://schemas.microsoft.com/office/drawing/2014/main" id="{7B31495D-0429-4081-B5E3-6BC5BBCCB769}"/>
              </a:ext>
            </a:extLst>
          </p:cNvPr>
          <p:cNvSpPr>
            <a:spLocks noGrp="1"/>
          </p:cNvSpPr>
          <p:nvPr>
            <p:ph type="body" sz="quarter" idx="21"/>
          </p:nvPr>
        </p:nvSpPr>
        <p:spPr/>
        <p:txBody>
          <a:bodyPr/>
          <a:lstStyle/>
          <a:p>
            <a:endParaRPr lang="en-IN"/>
          </a:p>
        </p:txBody>
      </p:sp>
      <p:sp>
        <p:nvSpPr>
          <p:cNvPr id="13" name="Text Placeholder 12">
            <a:extLst>
              <a:ext uri="{FF2B5EF4-FFF2-40B4-BE49-F238E27FC236}">
                <a16:creationId xmlns:a16="http://schemas.microsoft.com/office/drawing/2014/main" id="{D7076A40-99D5-41CA-A37B-11FF09FE34EE}"/>
              </a:ext>
            </a:extLst>
          </p:cNvPr>
          <p:cNvSpPr>
            <a:spLocks noGrp="1"/>
          </p:cNvSpPr>
          <p:nvPr>
            <p:ph type="body" sz="quarter" idx="22"/>
          </p:nvPr>
        </p:nvSpPr>
        <p:spPr/>
        <p:txBody>
          <a:bodyPr/>
          <a:lstStyle/>
          <a:p>
            <a:endParaRPr lang="en-IN"/>
          </a:p>
        </p:txBody>
      </p:sp>
      <p:sp>
        <p:nvSpPr>
          <p:cNvPr id="14" name="Text Placeholder 13">
            <a:extLst>
              <a:ext uri="{FF2B5EF4-FFF2-40B4-BE49-F238E27FC236}">
                <a16:creationId xmlns:a16="http://schemas.microsoft.com/office/drawing/2014/main" id="{A3C12162-13FD-4797-A0AE-E84F85CDBA7E}"/>
              </a:ext>
            </a:extLst>
          </p:cNvPr>
          <p:cNvSpPr>
            <a:spLocks noGrp="1"/>
          </p:cNvSpPr>
          <p:nvPr>
            <p:ph type="body" sz="quarter" idx="23"/>
          </p:nvPr>
        </p:nvSpPr>
        <p:spPr/>
        <p:txBody>
          <a:bodyPr/>
          <a:lstStyle/>
          <a:p>
            <a:endParaRPr lang="en-IN"/>
          </a:p>
        </p:txBody>
      </p:sp>
    </p:spTree>
    <p:extLst>
      <p:ext uri="{BB962C8B-B14F-4D97-AF65-F5344CB8AC3E}">
        <p14:creationId xmlns:p14="http://schemas.microsoft.com/office/powerpoint/2010/main" val="7157129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E949A-12CA-4CA2-9028-6EE86AD98533}"/>
              </a:ext>
            </a:extLst>
          </p:cNvPr>
          <p:cNvSpPr>
            <a:spLocks noGrp="1"/>
          </p:cNvSpPr>
          <p:nvPr>
            <p:ph type="title"/>
          </p:nvPr>
        </p:nvSpPr>
        <p:spPr/>
        <p:txBody>
          <a:bodyPr/>
          <a:lstStyle/>
          <a:p>
            <a:r>
              <a:rPr lang="en-US"/>
              <a:t>Ugam team on call today</a:t>
            </a:r>
            <a:endParaRPr lang="en-IN"/>
          </a:p>
        </p:txBody>
      </p:sp>
      <p:pic>
        <p:nvPicPr>
          <p:cNvPr id="24" name="Picture Placeholder 23" descr="A person posing for the camera&#10;&#10;Description automatically generated">
            <a:extLst>
              <a:ext uri="{FF2B5EF4-FFF2-40B4-BE49-F238E27FC236}">
                <a16:creationId xmlns:a16="http://schemas.microsoft.com/office/drawing/2014/main" id="{AF90A9ED-94EB-4A63-B149-EADEBD75EDC7}"/>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28" name="Picture Placeholder 27" descr="A person wearing a suit and tie&#10;&#10;Description automatically generated">
            <a:extLst>
              <a:ext uri="{FF2B5EF4-FFF2-40B4-BE49-F238E27FC236}">
                <a16:creationId xmlns:a16="http://schemas.microsoft.com/office/drawing/2014/main" id="{5B22956E-431F-4C8A-A3B0-0F19584BBAA5}"/>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t="265" b="265"/>
          <a:stretch/>
        </p:blipFill>
        <p:spPr/>
      </p:pic>
      <p:pic>
        <p:nvPicPr>
          <p:cNvPr id="30" name="Picture Placeholder 29" descr="A person wearing glasses and smiling at the camera&#10;&#10;Description automatically generated">
            <a:extLst>
              <a:ext uri="{FF2B5EF4-FFF2-40B4-BE49-F238E27FC236}">
                <a16:creationId xmlns:a16="http://schemas.microsoft.com/office/drawing/2014/main" id="{761CB704-CDD5-44E4-A483-36AB14650601}"/>
              </a:ext>
            </a:extLst>
          </p:cNvPr>
          <p:cNvPicPr>
            <a:picLocks noGrp="1" noChangeAspect="1"/>
          </p:cNvPicPr>
          <p:nvPr>
            <p:ph type="pic" sz="quarter" idx="12"/>
          </p:nvPr>
        </p:nvPicPr>
        <p:blipFill>
          <a:blip r:embed="rId4">
            <a:extLst>
              <a:ext uri="{28A0092B-C50C-407E-A947-70E740481C1C}">
                <a14:useLocalDpi xmlns:a14="http://schemas.microsoft.com/office/drawing/2010/main"/>
              </a:ext>
            </a:extLst>
          </a:blip>
          <a:srcRect/>
          <a:stretch>
            <a:fillRect/>
          </a:stretch>
        </p:blipFill>
        <p:spPr/>
      </p:pic>
      <p:pic>
        <p:nvPicPr>
          <p:cNvPr id="26" name="Picture Placeholder 25" descr="A person posing for the camera&#10;&#10;Description automatically generated">
            <a:extLst>
              <a:ext uri="{FF2B5EF4-FFF2-40B4-BE49-F238E27FC236}">
                <a16:creationId xmlns:a16="http://schemas.microsoft.com/office/drawing/2014/main" id="{EC1899F6-E483-4D35-91E7-3C7336E7986C}"/>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p:pic>
      <p:sp>
        <p:nvSpPr>
          <p:cNvPr id="15" name="Text Placeholder 14">
            <a:extLst>
              <a:ext uri="{FF2B5EF4-FFF2-40B4-BE49-F238E27FC236}">
                <a16:creationId xmlns:a16="http://schemas.microsoft.com/office/drawing/2014/main" id="{07392C94-6159-4015-A9D5-8D4AF6CCB2AF}"/>
              </a:ext>
            </a:extLst>
          </p:cNvPr>
          <p:cNvSpPr>
            <a:spLocks noGrp="1"/>
          </p:cNvSpPr>
          <p:nvPr>
            <p:ph type="body" sz="quarter" idx="16"/>
          </p:nvPr>
        </p:nvSpPr>
        <p:spPr/>
        <p:txBody>
          <a:bodyPr/>
          <a:lstStyle/>
          <a:p>
            <a:r>
              <a:rPr lang="en-US"/>
              <a:t>Arpita Sur</a:t>
            </a:r>
            <a:endParaRPr lang="en-IN"/>
          </a:p>
        </p:txBody>
      </p:sp>
      <p:sp>
        <p:nvSpPr>
          <p:cNvPr id="16" name="Text Placeholder 15">
            <a:extLst>
              <a:ext uri="{FF2B5EF4-FFF2-40B4-BE49-F238E27FC236}">
                <a16:creationId xmlns:a16="http://schemas.microsoft.com/office/drawing/2014/main" id="{F4BC64D2-43B0-4CAD-98C4-17E8244A6F7C}"/>
              </a:ext>
            </a:extLst>
          </p:cNvPr>
          <p:cNvSpPr>
            <a:spLocks noGrp="1"/>
          </p:cNvSpPr>
          <p:nvPr>
            <p:ph type="body" sz="quarter" idx="17"/>
          </p:nvPr>
        </p:nvSpPr>
        <p:spPr/>
        <p:txBody>
          <a:bodyPr/>
          <a:lstStyle/>
          <a:p>
            <a:r>
              <a:rPr lang="en-US"/>
              <a:t>Geetha A</a:t>
            </a:r>
            <a:endParaRPr lang="en-IN"/>
          </a:p>
        </p:txBody>
      </p:sp>
      <p:sp>
        <p:nvSpPr>
          <p:cNvPr id="17" name="Text Placeholder 16">
            <a:extLst>
              <a:ext uri="{FF2B5EF4-FFF2-40B4-BE49-F238E27FC236}">
                <a16:creationId xmlns:a16="http://schemas.microsoft.com/office/drawing/2014/main" id="{2BE524EE-9664-4F97-BED3-8A53A8FE7F9E}"/>
              </a:ext>
            </a:extLst>
          </p:cNvPr>
          <p:cNvSpPr>
            <a:spLocks noGrp="1"/>
          </p:cNvSpPr>
          <p:nvPr>
            <p:ph type="body" sz="quarter" idx="18"/>
          </p:nvPr>
        </p:nvSpPr>
        <p:spPr/>
        <p:txBody>
          <a:bodyPr/>
          <a:lstStyle/>
          <a:p>
            <a:r>
              <a:rPr lang="en-US"/>
              <a:t>Sanjay Kumar</a:t>
            </a:r>
            <a:endParaRPr lang="en-IN"/>
          </a:p>
        </p:txBody>
      </p:sp>
      <p:sp>
        <p:nvSpPr>
          <p:cNvPr id="18" name="Text Placeholder 17">
            <a:extLst>
              <a:ext uri="{FF2B5EF4-FFF2-40B4-BE49-F238E27FC236}">
                <a16:creationId xmlns:a16="http://schemas.microsoft.com/office/drawing/2014/main" id="{F44CD33D-05B6-4604-B1C4-642D8181A6B5}"/>
              </a:ext>
            </a:extLst>
          </p:cNvPr>
          <p:cNvSpPr>
            <a:spLocks noGrp="1"/>
          </p:cNvSpPr>
          <p:nvPr>
            <p:ph type="body" sz="quarter" idx="19"/>
          </p:nvPr>
        </p:nvSpPr>
        <p:spPr/>
        <p:txBody>
          <a:bodyPr/>
          <a:lstStyle/>
          <a:p>
            <a:r>
              <a:rPr lang="en-US"/>
              <a:t>Head, Cognitive Computing</a:t>
            </a:r>
            <a:endParaRPr lang="en-IN"/>
          </a:p>
        </p:txBody>
      </p:sp>
      <p:sp>
        <p:nvSpPr>
          <p:cNvPr id="19" name="Text Placeholder 18">
            <a:extLst>
              <a:ext uri="{FF2B5EF4-FFF2-40B4-BE49-F238E27FC236}">
                <a16:creationId xmlns:a16="http://schemas.microsoft.com/office/drawing/2014/main" id="{F668EA7D-0DF8-4AE5-A8D7-008F4001827D}"/>
              </a:ext>
            </a:extLst>
          </p:cNvPr>
          <p:cNvSpPr>
            <a:spLocks noGrp="1"/>
          </p:cNvSpPr>
          <p:nvPr>
            <p:ph type="body" sz="quarter" idx="20"/>
          </p:nvPr>
        </p:nvSpPr>
        <p:spPr/>
        <p:txBody>
          <a:bodyPr/>
          <a:lstStyle/>
          <a:p>
            <a:r>
              <a:rPr lang="en-US"/>
              <a:t>Head, Platform Engineering</a:t>
            </a:r>
            <a:endParaRPr lang="en-IN"/>
          </a:p>
        </p:txBody>
      </p:sp>
      <p:sp>
        <p:nvSpPr>
          <p:cNvPr id="20" name="Text Placeholder 19">
            <a:extLst>
              <a:ext uri="{FF2B5EF4-FFF2-40B4-BE49-F238E27FC236}">
                <a16:creationId xmlns:a16="http://schemas.microsoft.com/office/drawing/2014/main" id="{B6E26F9E-859F-438E-8066-3DEF022590E6}"/>
              </a:ext>
            </a:extLst>
          </p:cNvPr>
          <p:cNvSpPr>
            <a:spLocks noGrp="1"/>
          </p:cNvSpPr>
          <p:nvPr>
            <p:ph type="body" sz="quarter" idx="21"/>
          </p:nvPr>
        </p:nvSpPr>
        <p:spPr/>
        <p:txBody>
          <a:bodyPr/>
          <a:lstStyle/>
          <a:p>
            <a:r>
              <a:rPr lang="en-US"/>
              <a:t>VP, Retail Analytics</a:t>
            </a:r>
            <a:endParaRPr lang="en-IN"/>
          </a:p>
        </p:txBody>
      </p:sp>
      <p:sp>
        <p:nvSpPr>
          <p:cNvPr id="21" name="Text Placeholder 20">
            <a:extLst>
              <a:ext uri="{FF2B5EF4-FFF2-40B4-BE49-F238E27FC236}">
                <a16:creationId xmlns:a16="http://schemas.microsoft.com/office/drawing/2014/main" id="{4F0F59A2-7DE1-4E71-A975-A92236A0AFFA}"/>
              </a:ext>
            </a:extLst>
          </p:cNvPr>
          <p:cNvSpPr>
            <a:spLocks noGrp="1"/>
          </p:cNvSpPr>
          <p:nvPr>
            <p:ph type="body" sz="quarter" idx="22"/>
          </p:nvPr>
        </p:nvSpPr>
        <p:spPr/>
        <p:txBody>
          <a:bodyPr/>
          <a:lstStyle/>
          <a:p>
            <a:r>
              <a:rPr lang="en-US"/>
              <a:t>Camilla Vaidyanathan</a:t>
            </a:r>
            <a:endParaRPr lang="en-IN"/>
          </a:p>
        </p:txBody>
      </p:sp>
      <p:sp>
        <p:nvSpPr>
          <p:cNvPr id="22" name="Text Placeholder 21">
            <a:extLst>
              <a:ext uri="{FF2B5EF4-FFF2-40B4-BE49-F238E27FC236}">
                <a16:creationId xmlns:a16="http://schemas.microsoft.com/office/drawing/2014/main" id="{9A31D91D-1247-454D-BE17-65B785462C9D}"/>
              </a:ext>
            </a:extLst>
          </p:cNvPr>
          <p:cNvSpPr>
            <a:spLocks noGrp="1"/>
          </p:cNvSpPr>
          <p:nvPr>
            <p:ph type="body" sz="quarter" idx="23"/>
          </p:nvPr>
        </p:nvSpPr>
        <p:spPr/>
        <p:txBody>
          <a:bodyPr/>
          <a:lstStyle/>
          <a:p>
            <a:r>
              <a:rPr lang="en-US"/>
              <a:t>Asst. VP, Sales and Accounts</a:t>
            </a:r>
            <a:endParaRPr lang="en-IN"/>
          </a:p>
        </p:txBody>
      </p:sp>
    </p:spTree>
    <p:extLst>
      <p:ext uri="{BB962C8B-B14F-4D97-AF65-F5344CB8AC3E}">
        <p14:creationId xmlns:p14="http://schemas.microsoft.com/office/powerpoint/2010/main" val="1225518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50DA-96E4-4B6E-8BA7-601E99D04629}"/>
              </a:ext>
            </a:extLst>
          </p:cNvPr>
          <p:cNvSpPr>
            <a:spLocks noGrp="1"/>
          </p:cNvSpPr>
          <p:nvPr>
            <p:ph type="title"/>
          </p:nvPr>
        </p:nvSpPr>
        <p:spPr/>
        <p:txBody>
          <a:bodyPr/>
          <a:lstStyle/>
          <a:p>
            <a:r>
              <a:rPr lang="en-US" err="1"/>
              <a:t>Ugam</a:t>
            </a:r>
            <a:r>
              <a:rPr lang="en-US"/>
              <a:t> team on call today</a:t>
            </a:r>
            <a:endParaRPr lang="en-IN"/>
          </a:p>
        </p:txBody>
      </p:sp>
      <p:sp>
        <p:nvSpPr>
          <p:cNvPr id="3" name="Picture Placeholder 2">
            <a:extLst>
              <a:ext uri="{FF2B5EF4-FFF2-40B4-BE49-F238E27FC236}">
                <a16:creationId xmlns:a16="http://schemas.microsoft.com/office/drawing/2014/main" id="{95059565-4EA8-4B73-BEFA-02E913716F58}"/>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6361D8C9-625E-4A7C-A640-8DC06E108A6C}"/>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481CA5BA-2376-4601-BDCF-259042A9BED8}"/>
              </a:ext>
            </a:extLst>
          </p:cNvPr>
          <p:cNvSpPr>
            <a:spLocks noGrp="1"/>
          </p:cNvSpPr>
          <p:nvPr>
            <p:ph type="pic" sz="quarter" idx="12"/>
          </p:nvPr>
        </p:nvSpPr>
        <p:spPr/>
      </p:sp>
      <p:sp>
        <p:nvSpPr>
          <p:cNvPr id="6" name="Text Placeholder 5">
            <a:extLst>
              <a:ext uri="{FF2B5EF4-FFF2-40B4-BE49-F238E27FC236}">
                <a16:creationId xmlns:a16="http://schemas.microsoft.com/office/drawing/2014/main" id="{DD84C1EE-C8C3-42FA-B71C-A2DD5F64E8A7}"/>
              </a:ext>
            </a:extLst>
          </p:cNvPr>
          <p:cNvSpPr>
            <a:spLocks noGrp="1"/>
          </p:cNvSpPr>
          <p:nvPr>
            <p:ph type="body" sz="quarter" idx="16"/>
          </p:nvPr>
        </p:nvSpPr>
        <p:spPr/>
        <p:txBody>
          <a:bodyPr/>
          <a:lstStyle/>
          <a:p>
            <a:endParaRPr lang="en-IN"/>
          </a:p>
        </p:txBody>
      </p:sp>
      <p:sp>
        <p:nvSpPr>
          <p:cNvPr id="7" name="Text Placeholder 6">
            <a:extLst>
              <a:ext uri="{FF2B5EF4-FFF2-40B4-BE49-F238E27FC236}">
                <a16:creationId xmlns:a16="http://schemas.microsoft.com/office/drawing/2014/main" id="{5F6BE270-CCA1-4837-927C-EEF27F05AE1B}"/>
              </a:ext>
            </a:extLst>
          </p:cNvPr>
          <p:cNvSpPr>
            <a:spLocks noGrp="1"/>
          </p:cNvSpPr>
          <p:nvPr>
            <p:ph type="body" sz="quarter" idx="17"/>
          </p:nvPr>
        </p:nvSpPr>
        <p:spPr/>
        <p:txBody>
          <a:bodyPr/>
          <a:lstStyle/>
          <a:p>
            <a:endParaRPr lang="en-IN"/>
          </a:p>
        </p:txBody>
      </p:sp>
      <p:sp>
        <p:nvSpPr>
          <p:cNvPr id="8" name="Text Placeholder 7">
            <a:extLst>
              <a:ext uri="{FF2B5EF4-FFF2-40B4-BE49-F238E27FC236}">
                <a16:creationId xmlns:a16="http://schemas.microsoft.com/office/drawing/2014/main" id="{7B81962A-4F3D-4288-AC3C-AACF50630298}"/>
              </a:ext>
            </a:extLst>
          </p:cNvPr>
          <p:cNvSpPr>
            <a:spLocks noGrp="1"/>
          </p:cNvSpPr>
          <p:nvPr>
            <p:ph type="body" sz="quarter" idx="18"/>
          </p:nvPr>
        </p:nvSpPr>
        <p:spPr/>
        <p:txBody>
          <a:bodyPr/>
          <a:lstStyle/>
          <a:p>
            <a:endParaRPr lang="en-IN"/>
          </a:p>
        </p:txBody>
      </p:sp>
      <p:sp>
        <p:nvSpPr>
          <p:cNvPr id="9" name="Text Placeholder 8">
            <a:extLst>
              <a:ext uri="{FF2B5EF4-FFF2-40B4-BE49-F238E27FC236}">
                <a16:creationId xmlns:a16="http://schemas.microsoft.com/office/drawing/2014/main" id="{E937A901-3354-45DF-9939-A5F40F73AE69}"/>
              </a:ext>
            </a:extLst>
          </p:cNvPr>
          <p:cNvSpPr>
            <a:spLocks noGrp="1"/>
          </p:cNvSpPr>
          <p:nvPr>
            <p:ph type="body" sz="quarter" idx="19"/>
          </p:nvPr>
        </p:nvSpPr>
        <p:spPr/>
        <p:txBody>
          <a:bodyPr/>
          <a:lstStyle/>
          <a:p>
            <a:endParaRPr lang="en-IN"/>
          </a:p>
        </p:txBody>
      </p:sp>
      <p:sp>
        <p:nvSpPr>
          <p:cNvPr id="10" name="Text Placeholder 9">
            <a:extLst>
              <a:ext uri="{FF2B5EF4-FFF2-40B4-BE49-F238E27FC236}">
                <a16:creationId xmlns:a16="http://schemas.microsoft.com/office/drawing/2014/main" id="{7734C9FE-ADC9-4940-842A-E599A6E16B94}"/>
              </a:ext>
            </a:extLst>
          </p:cNvPr>
          <p:cNvSpPr>
            <a:spLocks noGrp="1"/>
          </p:cNvSpPr>
          <p:nvPr>
            <p:ph type="body" sz="quarter" idx="20"/>
          </p:nvPr>
        </p:nvSpPr>
        <p:spPr/>
        <p:txBody>
          <a:bodyPr/>
          <a:lstStyle/>
          <a:p>
            <a:endParaRPr lang="en-IN"/>
          </a:p>
        </p:txBody>
      </p:sp>
      <p:sp>
        <p:nvSpPr>
          <p:cNvPr id="11" name="Text Placeholder 10">
            <a:extLst>
              <a:ext uri="{FF2B5EF4-FFF2-40B4-BE49-F238E27FC236}">
                <a16:creationId xmlns:a16="http://schemas.microsoft.com/office/drawing/2014/main" id="{D11C5938-DEC3-46E9-A903-FDE7D35882B5}"/>
              </a:ext>
            </a:extLst>
          </p:cNvPr>
          <p:cNvSpPr>
            <a:spLocks noGrp="1"/>
          </p:cNvSpPr>
          <p:nvPr>
            <p:ph type="body" sz="quarter" idx="21"/>
          </p:nvPr>
        </p:nvSpPr>
        <p:spPr/>
        <p:txBody>
          <a:bodyPr/>
          <a:lstStyle/>
          <a:p>
            <a:endParaRPr lang="en-IN"/>
          </a:p>
        </p:txBody>
      </p:sp>
    </p:spTree>
    <p:extLst>
      <p:ext uri="{BB962C8B-B14F-4D97-AF65-F5344CB8AC3E}">
        <p14:creationId xmlns:p14="http://schemas.microsoft.com/office/powerpoint/2010/main" val="2196083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0465-6483-461D-8409-83A8785C8B1D}"/>
              </a:ext>
            </a:extLst>
          </p:cNvPr>
          <p:cNvSpPr>
            <a:spLocks noGrp="1"/>
          </p:cNvSpPr>
          <p:nvPr>
            <p:ph type="title"/>
          </p:nvPr>
        </p:nvSpPr>
        <p:spPr/>
        <p:txBody>
          <a:bodyPr/>
          <a:lstStyle/>
          <a:p>
            <a:r>
              <a:rPr lang="en-US" err="1"/>
              <a:t>Ugam</a:t>
            </a:r>
            <a:r>
              <a:rPr lang="en-US"/>
              <a:t> team on call today</a:t>
            </a:r>
            <a:endParaRPr lang="en-IN"/>
          </a:p>
        </p:txBody>
      </p:sp>
      <p:pic>
        <p:nvPicPr>
          <p:cNvPr id="19" name="Picture Placeholder 18" descr="A person wearing glasses and smiling at the camera&#10;&#10;Description automatically generated">
            <a:extLst>
              <a:ext uri="{FF2B5EF4-FFF2-40B4-BE49-F238E27FC236}">
                <a16:creationId xmlns:a16="http://schemas.microsoft.com/office/drawing/2014/main" id="{5A028374-9F84-4FBD-B4AF-EAC9D4CB99CB}"/>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pic>
        <p:nvPicPr>
          <p:cNvPr id="21" name="Picture Placeholder 20" descr="A person posing for the camera&#10;&#10;Description automatically generated">
            <a:extLst>
              <a:ext uri="{FF2B5EF4-FFF2-40B4-BE49-F238E27FC236}">
                <a16:creationId xmlns:a16="http://schemas.microsoft.com/office/drawing/2014/main" id="{36D28C25-DBD5-451C-8D7E-3466AAB6E972}"/>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t="40" b="40"/>
          <a:stretch/>
        </p:blipFill>
        <p:spPr/>
      </p:pic>
      <p:pic>
        <p:nvPicPr>
          <p:cNvPr id="23" name="Picture Placeholder 22" descr="A person wearing a suit and tie&#10;&#10;Description automatically generated">
            <a:extLst>
              <a:ext uri="{FF2B5EF4-FFF2-40B4-BE49-F238E27FC236}">
                <a16:creationId xmlns:a16="http://schemas.microsoft.com/office/drawing/2014/main" id="{50CDFBE5-7A2F-4F2C-B233-B61E309D7048}"/>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p:pic>
      <p:sp>
        <p:nvSpPr>
          <p:cNvPr id="12" name="Text Placeholder 11">
            <a:extLst>
              <a:ext uri="{FF2B5EF4-FFF2-40B4-BE49-F238E27FC236}">
                <a16:creationId xmlns:a16="http://schemas.microsoft.com/office/drawing/2014/main" id="{14001272-3F87-4040-A9F9-1538FA84993D}"/>
              </a:ext>
            </a:extLst>
          </p:cNvPr>
          <p:cNvSpPr>
            <a:spLocks noGrp="1"/>
          </p:cNvSpPr>
          <p:nvPr>
            <p:ph type="body" sz="quarter" idx="16"/>
          </p:nvPr>
        </p:nvSpPr>
        <p:spPr/>
        <p:txBody>
          <a:bodyPr/>
          <a:lstStyle/>
          <a:p>
            <a:r>
              <a:rPr lang="en-US"/>
              <a:t>Camilla Vaidyanathan</a:t>
            </a:r>
            <a:endParaRPr lang="en-IN"/>
          </a:p>
        </p:txBody>
      </p:sp>
      <p:sp>
        <p:nvSpPr>
          <p:cNvPr id="13" name="Text Placeholder 12">
            <a:extLst>
              <a:ext uri="{FF2B5EF4-FFF2-40B4-BE49-F238E27FC236}">
                <a16:creationId xmlns:a16="http://schemas.microsoft.com/office/drawing/2014/main" id="{DFC1A124-BCA2-404C-9D2A-EFA005B375F7}"/>
              </a:ext>
            </a:extLst>
          </p:cNvPr>
          <p:cNvSpPr>
            <a:spLocks noGrp="1"/>
          </p:cNvSpPr>
          <p:nvPr>
            <p:ph type="body" sz="quarter" idx="17"/>
          </p:nvPr>
        </p:nvSpPr>
        <p:spPr/>
        <p:txBody>
          <a:bodyPr/>
          <a:lstStyle/>
          <a:p>
            <a:r>
              <a:rPr lang="en-US"/>
              <a:t>Arpita Sur</a:t>
            </a:r>
            <a:endParaRPr lang="en-IN"/>
          </a:p>
        </p:txBody>
      </p:sp>
      <p:sp>
        <p:nvSpPr>
          <p:cNvPr id="14" name="Text Placeholder 13">
            <a:extLst>
              <a:ext uri="{FF2B5EF4-FFF2-40B4-BE49-F238E27FC236}">
                <a16:creationId xmlns:a16="http://schemas.microsoft.com/office/drawing/2014/main" id="{AC41DD6B-EF50-4FB6-BCCE-B9BB3FE73837}"/>
              </a:ext>
            </a:extLst>
          </p:cNvPr>
          <p:cNvSpPr>
            <a:spLocks noGrp="1"/>
          </p:cNvSpPr>
          <p:nvPr>
            <p:ph type="body" sz="quarter" idx="18"/>
          </p:nvPr>
        </p:nvSpPr>
        <p:spPr/>
        <p:txBody>
          <a:bodyPr/>
          <a:lstStyle/>
          <a:p>
            <a:r>
              <a:rPr lang="en-US"/>
              <a:t>Sanjay Kumar</a:t>
            </a:r>
            <a:endParaRPr lang="en-IN"/>
          </a:p>
        </p:txBody>
      </p:sp>
      <p:sp>
        <p:nvSpPr>
          <p:cNvPr id="15" name="Text Placeholder 14">
            <a:extLst>
              <a:ext uri="{FF2B5EF4-FFF2-40B4-BE49-F238E27FC236}">
                <a16:creationId xmlns:a16="http://schemas.microsoft.com/office/drawing/2014/main" id="{E263CCF6-432C-41FD-98F4-32D8C1FEFDB2}"/>
              </a:ext>
            </a:extLst>
          </p:cNvPr>
          <p:cNvSpPr>
            <a:spLocks noGrp="1"/>
          </p:cNvSpPr>
          <p:nvPr>
            <p:ph type="body" sz="quarter" idx="19"/>
          </p:nvPr>
        </p:nvSpPr>
        <p:spPr/>
        <p:txBody>
          <a:bodyPr/>
          <a:lstStyle/>
          <a:p>
            <a:r>
              <a:rPr lang="en-US"/>
              <a:t>Asst. VP, Sales and Accounts</a:t>
            </a:r>
            <a:endParaRPr lang="en-IN"/>
          </a:p>
        </p:txBody>
      </p:sp>
      <p:sp>
        <p:nvSpPr>
          <p:cNvPr id="16" name="Text Placeholder 15">
            <a:extLst>
              <a:ext uri="{FF2B5EF4-FFF2-40B4-BE49-F238E27FC236}">
                <a16:creationId xmlns:a16="http://schemas.microsoft.com/office/drawing/2014/main" id="{B69D260B-3084-4AFB-B46A-C3ABFC5DFAFC}"/>
              </a:ext>
            </a:extLst>
          </p:cNvPr>
          <p:cNvSpPr>
            <a:spLocks noGrp="1"/>
          </p:cNvSpPr>
          <p:nvPr>
            <p:ph type="body" sz="quarter" idx="20"/>
          </p:nvPr>
        </p:nvSpPr>
        <p:spPr/>
        <p:txBody>
          <a:bodyPr/>
          <a:lstStyle/>
          <a:p>
            <a:r>
              <a:rPr lang="en-US"/>
              <a:t>Head, Cognitive Computing</a:t>
            </a:r>
            <a:endParaRPr lang="en-IN"/>
          </a:p>
        </p:txBody>
      </p:sp>
      <p:sp>
        <p:nvSpPr>
          <p:cNvPr id="17" name="Text Placeholder 16">
            <a:extLst>
              <a:ext uri="{FF2B5EF4-FFF2-40B4-BE49-F238E27FC236}">
                <a16:creationId xmlns:a16="http://schemas.microsoft.com/office/drawing/2014/main" id="{395F9EF8-025F-421E-B917-1142DD14C2B0}"/>
              </a:ext>
            </a:extLst>
          </p:cNvPr>
          <p:cNvSpPr>
            <a:spLocks noGrp="1"/>
          </p:cNvSpPr>
          <p:nvPr>
            <p:ph type="body" sz="quarter" idx="21"/>
          </p:nvPr>
        </p:nvSpPr>
        <p:spPr/>
        <p:txBody>
          <a:bodyPr/>
          <a:lstStyle/>
          <a:p>
            <a:r>
              <a:rPr lang="en-US"/>
              <a:t>VP, Retail Analytics</a:t>
            </a:r>
            <a:endParaRPr lang="en-IN"/>
          </a:p>
        </p:txBody>
      </p:sp>
    </p:spTree>
    <p:extLst>
      <p:ext uri="{BB962C8B-B14F-4D97-AF65-F5344CB8AC3E}">
        <p14:creationId xmlns:p14="http://schemas.microsoft.com/office/powerpoint/2010/main" val="162020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B392D3-25AC-4C25-A1FF-2B74E3550305}"/>
              </a:ext>
            </a:extLst>
          </p:cNvPr>
          <p:cNvSpPr>
            <a:spLocks noGrp="1"/>
          </p:cNvSpPr>
          <p:nvPr>
            <p:ph type="body" sz="quarter" idx="10"/>
          </p:nvPr>
        </p:nvSpPr>
        <p:spPr/>
        <p:txBody>
          <a:bodyPr/>
          <a:lstStyle/>
          <a:p>
            <a:r>
              <a:rPr lang="en-US" dirty="0"/>
              <a:t>Exploratory Data Analysis and Engineering </a:t>
            </a:r>
          </a:p>
        </p:txBody>
      </p:sp>
      <p:sp>
        <p:nvSpPr>
          <p:cNvPr id="3" name="Text Placeholder 2">
            <a:extLst>
              <a:ext uri="{FF2B5EF4-FFF2-40B4-BE49-F238E27FC236}">
                <a16:creationId xmlns:a16="http://schemas.microsoft.com/office/drawing/2014/main" id="{79366442-F1E1-45CB-9F4C-24FF5EE8CED3}"/>
              </a:ext>
            </a:extLst>
          </p:cNvPr>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460764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E16E-0499-41E8-9944-B1D7B65AE94C}"/>
              </a:ext>
            </a:extLst>
          </p:cNvPr>
          <p:cNvSpPr>
            <a:spLocks noGrp="1"/>
          </p:cNvSpPr>
          <p:nvPr>
            <p:ph type="title"/>
          </p:nvPr>
        </p:nvSpPr>
        <p:spPr/>
        <p:txBody>
          <a:bodyPr/>
          <a:lstStyle/>
          <a:p>
            <a:r>
              <a:rPr lang="en-US"/>
              <a:t>Case study slide</a:t>
            </a:r>
          </a:p>
        </p:txBody>
      </p:sp>
      <p:sp>
        <p:nvSpPr>
          <p:cNvPr id="3" name="Rectangle: Rounded Corners 2">
            <a:extLst>
              <a:ext uri="{FF2B5EF4-FFF2-40B4-BE49-F238E27FC236}">
                <a16:creationId xmlns:a16="http://schemas.microsoft.com/office/drawing/2014/main" id="{BCF73B7B-9A08-4ADC-880B-5D6D702767BB}"/>
              </a:ext>
            </a:extLst>
          </p:cNvPr>
          <p:cNvSpPr/>
          <p:nvPr/>
        </p:nvSpPr>
        <p:spPr bwMode="auto">
          <a:xfrm>
            <a:off x="353962" y="1435511"/>
            <a:ext cx="5656576" cy="2286000"/>
          </a:xfrm>
          <a:prstGeom prst="roundRect">
            <a:avLst>
              <a:gd name="adj" fmla="val 9127"/>
            </a:avLst>
          </a:prstGeom>
          <a:noFill/>
          <a:ln w="6350" cap="flat" cmpd="sng" algn="ctr">
            <a:solidFill>
              <a:schemeClr val="accent4"/>
            </a:solidFill>
            <a:prstDash val="solid"/>
            <a:round/>
            <a:headEnd type="none" w="med" len="med"/>
            <a:tailEnd type="none" w="med" len="med"/>
          </a:ln>
          <a:effectLst/>
        </p:spPr>
        <p:txBody>
          <a:bodyPr vert="horz" wrap="none" lIns="45884" tIns="63532" rIns="45884" bIns="63532" numCol="1" rtlCol="0" anchor="ctr" anchorCtr="0" compatLnSpc="1">
            <a:prstTxWarp prst="textNoShape">
              <a:avLst/>
            </a:prstTxWarp>
          </a:bodyPr>
          <a:lstStyle/>
          <a:p>
            <a:pPr algn="ctr" defTabSz="714381" fontAlgn="base">
              <a:lnSpc>
                <a:spcPct val="95000"/>
              </a:lnSpc>
              <a:spcBef>
                <a:spcPct val="0"/>
              </a:spcBef>
              <a:spcAft>
                <a:spcPct val="0"/>
              </a:spcAft>
              <a:buClr>
                <a:prstClr val="white"/>
              </a:buClr>
              <a:tabLst>
                <a:tab pos="4202240" algn="l"/>
              </a:tabLst>
            </a:pPr>
            <a:endParaRPr lang="en-US" sz="784">
              <a:solidFill>
                <a:srgbClr val="000000"/>
              </a:solidFill>
              <a:latin typeface="Century Gothic"/>
            </a:endParaRPr>
          </a:p>
        </p:txBody>
      </p:sp>
      <p:sp>
        <p:nvSpPr>
          <p:cNvPr id="4" name="Rectangle: Rounded Corners 3">
            <a:extLst>
              <a:ext uri="{FF2B5EF4-FFF2-40B4-BE49-F238E27FC236}">
                <a16:creationId xmlns:a16="http://schemas.microsoft.com/office/drawing/2014/main" id="{05923A3D-A9A8-46BC-BAFA-492A579E772E}"/>
              </a:ext>
            </a:extLst>
          </p:cNvPr>
          <p:cNvSpPr/>
          <p:nvPr/>
        </p:nvSpPr>
        <p:spPr bwMode="auto">
          <a:xfrm>
            <a:off x="353961" y="3950830"/>
            <a:ext cx="5656576" cy="2286000"/>
          </a:xfrm>
          <a:prstGeom prst="roundRect">
            <a:avLst>
              <a:gd name="adj" fmla="val 9127"/>
            </a:avLst>
          </a:prstGeom>
          <a:noFill/>
          <a:ln w="6350" cap="flat" cmpd="sng" algn="ctr">
            <a:solidFill>
              <a:schemeClr val="accent4"/>
            </a:solidFill>
            <a:prstDash val="solid"/>
            <a:round/>
            <a:headEnd type="none" w="med" len="med"/>
            <a:tailEnd type="none" w="med" len="med"/>
          </a:ln>
          <a:effectLst/>
        </p:spPr>
        <p:txBody>
          <a:bodyPr vert="horz" wrap="none" lIns="45884" tIns="63532" rIns="45884" bIns="63532" numCol="1" rtlCol="0" anchor="ctr" anchorCtr="0" compatLnSpc="1">
            <a:prstTxWarp prst="textNoShape">
              <a:avLst/>
            </a:prstTxWarp>
          </a:bodyPr>
          <a:lstStyle/>
          <a:p>
            <a:pPr algn="ctr" defTabSz="714381" fontAlgn="base">
              <a:lnSpc>
                <a:spcPct val="95000"/>
              </a:lnSpc>
              <a:spcBef>
                <a:spcPct val="0"/>
              </a:spcBef>
              <a:spcAft>
                <a:spcPct val="0"/>
              </a:spcAft>
              <a:buClr>
                <a:prstClr val="white"/>
              </a:buClr>
              <a:tabLst>
                <a:tab pos="4202240" algn="l"/>
              </a:tabLst>
            </a:pPr>
            <a:endParaRPr lang="en-US" sz="784">
              <a:solidFill>
                <a:srgbClr val="000000"/>
              </a:solidFill>
              <a:latin typeface="Century Gothic"/>
            </a:endParaRPr>
          </a:p>
        </p:txBody>
      </p:sp>
      <p:sp>
        <p:nvSpPr>
          <p:cNvPr id="5" name="Rectangle: Rounded Corners 4">
            <a:extLst>
              <a:ext uri="{FF2B5EF4-FFF2-40B4-BE49-F238E27FC236}">
                <a16:creationId xmlns:a16="http://schemas.microsoft.com/office/drawing/2014/main" id="{25304678-71EB-437B-91DC-E3767243BECB}"/>
              </a:ext>
            </a:extLst>
          </p:cNvPr>
          <p:cNvSpPr/>
          <p:nvPr/>
        </p:nvSpPr>
        <p:spPr bwMode="auto">
          <a:xfrm>
            <a:off x="6129102" y="3950830"/>
            <a:ext cx="4054660" cy="2286000"/>
          </a:xfrm>
          <a:prstGeom prst="roundRect">
            <a:avLst>
              <a:gd name="adj" fmla="val 9127"/>
            </a:avLst>
          </a:prstGeom>
          <a:noFill/>
          <a:ln w="6350" cap="flat" cmpd="sng" algn="ctr">
            <a:solidFill>
              <a:schemeClr val="accent4"/>
            </a:solidFill>
            <a:prstDash val="solid"/>
            <a:round/>
            <a:headEnd type="none" w="med" len="med"/>
            <a:tailEnd type="none" w="med" len="med"/>
          </a:ln>
          <a:effectLst/>
        </p:spPr>
        <p:txBody>
          <a:bodyPr vert="horz" wrap="none" lIns="45884" tIns="63532" rIns="45884" bIns="63532" numCol="1" rtlCol="0" anchor="ctr" anchorCtr="0" compatLnSpc="1">
            <a:prstTxWarp prst="textNoShape">
              <a:avLst/>
            </a:prstTxWarp>
          </a:bodyPr>
          <a:lstStyle/>
          <a:p>
            <a:pPr algn="ctr" defTabSz="714381" fontAlgn="base">
              <a:lnSpc>
                <a:spcPct val="95000"/>
              </a:lnSpc>
              <a:spcBef>
                <a:spcPct val="0"/>
              </a:spcBef>
              <a:spcAft>
                <a:spcPct val="0"/>
              </a:spcAft>
              <a:buClr>
                <a:prstClr val="white"/>
              </a:buClr>
              <a:tabLst>
                <a:tab pos="4202240" algn="l"/>
              </a:tabLst>
            </a:pPr>
            <a:endParaRPr lang="en-US" sz="784">
              <a:solidFill>
                <a:srgbClr val="000000"/>
              </a:solidFill>
              <a:latin typeface="Century Gothic"/>
            </a:endParaRPr>
          </a:p>
        </p:txBody>
      </p:sp>
      <p:sp>
        <p:nvSpPr>
          <p:cNvPr id="6" name="Rectangle: Rounded Corners 5">
            <a:extLst>
              <a:ext uri="{FF2B5EF4-FFF2-40B4-BE49-F238E27FC236}">
                <a16:creationId xmlns:a16="http://schemas.microsoft.com/office/drawing/2014/main" id="{F1E1A6E7-6A4E-44DF-B6CD-8A7EEA2D240D}"/>
              </a:ext>
            </a:extLst>
          </p:cNvPr>
          <p:cNvSpPr/>
          <p:nvPr/>
        </p:nvSpPr>
        <p:spPr bwMode="auto">
          <a:xfrm>
            <a:off x="6125224" y="1435511"/>
            <a:ext cx="5656576" cy="2286000"/>
          </a:xfrm>
          <a:prstGeom prst="roundRect">
            <a:avLst>
              <a:gd name="adj" fmla="val 9127"/>
            </a:avLst>
          </a:prstGeom>
          <a:noFill/>
          <a:ln w="6350" cap="flat" cmpd="sng" algn="ctr">
            <a:solidFill>
              <a:schemeClr val="accent4"/>
            </a:solidFill>
            <a:prstDash val="solid"/>
            <a:round/>
            <a:headEnd type="none" w="med" len="med"/>
            <a:tailEnd type="none" w="med" len="med"/>
          </a:ln>
          <a:effectLst/>
        </p:spPr>
        <p:txBody>
          <a:bodyPr vert="horz" wrap="none" lIns="45884" tIns="63532" rIns="45884" bIns="63532" numCol="1" rtlCol="0" anchor="ctr" anchorCtr="0" compatLnSpc="1">
            <a:prstTxWarp prst="textNoShape">
              <a:avLst/>
            </a:prstTxWarp>
          </a:bodyPr>
          <a:lstStyle/>
          <a:p>
            <a:pPr algn="ctr" defTabSz="714381" fontAlgn="base">
              <a:lnSpc>
                <a:spcPct val="95000"/>
              </a:lnSpc>
              <a:spcBef>
                <a:spcPct val="0"/>
              </a:spcBef>
              <a:spcAft>
                <a:spcPct val="0"/>
              </a:spcAft>
              <a:buClr>
                <a:prstClr val="white"/>
              </a:buClr>
              <a:tabLst>
                <a:tab pos="4202240" algn="l"/>
              </a:tabLst>
            </a:pPr>
            <a:endParaRPr lang="en-US" sz="784">
              <a:solidFill>
                <a:srgbClr val="000000"/>
              </a:solidFill>
              <a:latin typeface="Century Gothic"/>
            </a:endParaRPr>
          </a:p>
        </p:txBody>
      </p:sp>
      <p:sp>
        <p:nvSpPr>
          <p:cNvPr id="7" name="Freeform: Shape 6">
            <a:extLst>
              <a:ext uri="{FF2B5EF4-FFF2-40B4-BE49-F238E27FC236}">
                <a16:creationId xmlns:a16="http://schemas.microsoft.com/office/drawing/2014/main" id="{71ABE786-C49A-476D-9DB5-227E6A63E55B}"/>
              </a:ext>
            </a:extLst>
          </p:cNvPr>
          <p:cNvSpPr/>
          <p:nvPr/>
        </p:nvSpPr>
        <p:spPr bwMode="auto">
          <a:xfrm rot="5400000">
            <a:off x="10044551" y="5166266"/>
            <a:ext cx="490024" cy="289"/>
          </a:xfrm>
          <a:custGeom>
            <a:avLst/>
            <a:gdLst>
              <a:gd name="connsiteX0" fmla="*/ 0 w 450794"/>
              <a:gd name="connsiteY0" fmla="*/ 223 h 223"/>
              <a:gd name="connsiteX1" fmla="*/ 258 w 450794"/>
              <a:gd name="connsiteY1" fmla="*/ 0 h 223"/>
              <a:gd name="connsiteX2" fmla="*/ 450536 w 450794"/>
              <a:gd name="connsiteY2" fmla="*/ 0 h 223"/>
              <a:gd name="connsiteX3" fmla="*/ 450794 w 450794"/>
              <a:gd name="connsiteY3" fmla="*/ 223 h 223"/>
              <a:gd name="connsiteX4" fmla="*/ 0 w 450794"/>
              <a:gd name="connsiteY4" fmla="*/ 223 h 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94" h="223">
                <a:moveTo>
                  <a:pt x="0" y="223"/>
                </a:moveTo>
                <a:lnTo>
                  <a:pt x="258" y="0"/>
                </a:lnTo>
                <a:lnTo>
                  <a:pt x="450536" y="0"/>
                </a:lnTo>
                <a:lnTo>
                  <a:pt x="450794" y="223"/>
                </a:lnTo>
                <a:lnTo>
                  <a:pt x="0" y="223"/>
                </a:lnTo>
                <a:close/>
              </a:path>
            </a:pathLst>
          </a:custGeom>
          <a:solidFill>
            <a:schemeClr val="bg1"/>
          </a:solidFill>
          <a:ln w="6350" cap="flat" cmpd="sng" algn="ctr">
            <a:noFill/>
            <a:prstDash val="solid"/>
            <a:round/>
            <a:headEnd type="none" w="med" len="med"/>
            <a:tailEnd type="none" w="med" len="med"/>
          </a:ln>
          <a:effectLst/>
        </p:spPr>
        <p:txBody>
          <a:bodyPr vert="horz" wrap="square" lIns="45884" tIns="63532" rIns="45884" bIns="63532" numCol="1" rtlCol="0" anchor="ctr" anchorCtr="0" compatLnSpc="1">
            <a:prstTxWarp prst="textNoShape">
              <a:avLst/>
            </a:prstTxWarp>
            <a:noAutofit/>
          </a:bodyPr>
          <a:lstStyle/>
          <a:p>
            <a:pPr algn="ctr" defTabSz="714381" fontAlgn="base">
              <a:lnSpc>
                <a:spcPct val="95000"/>
              </a:lnSpc>
              <a:spcBef>
                <a:spcPct val="0"/>
              </a:spcBef>
              <a:spcAft>
                <a:spcPct val="0"/>
              </a:spcAft>
              <a:buClr>
                <a:prstClr val="white"/>
              </a:buClr>
              <a:tabLst>
                <a:tab pos="4202240" algn="l"/>
              </a:tabLst>
            </a:pPr>
            <a:endParaRPr lang="en-US" sz="784">
              <a:solidFill>
                <a:srgbClr val="000000"/>
              </a:solidFill>
              <a:latin typeface="Century Gothic"/>
            </a:endParaRPr>
          </a:p>
        </p:txBody>
      </p:sp>
      <p:sp>
        <p:nvSpPr>
          <p:cNvPr id="8" name="TextBox 7">
            <a:extLst>
              <a:ext uri="{FF2B5EF4-FFF2-40B4-BE49-F238E27FC236}">
                <a16:creationId xmlns:a16="http://schemas.microsoft.com/office/drawing/2014/main" id="{B0D84A6C-C980-4B3E-B09B-FE5D6873352D}"/>
              </a:ext>
            </a:extLst>
          </p:cNvPr>
          <p:cNvSpPr txBox="1"/>
          <p:nvPr/>
        </p:nvSpPr>
        <p:spPr>
          <a:xfrm>
            <a:off x="420031" y="1537734"/>
            <a:ext cx="5590506" cy="276999"/>
          </a:xfrm>
          <a:prstGeom prst="rect">
            <a:avLst/>
          </a:prstGeom>
          <a:noFill/>
        </p:spPr>
        <p:txBody>
          <a:bodyPr wrap="square" rtlCol="0">
            <a:spAutoFit/>
          </a:bodyPr>
          <a:lstStyle/>
          <a:p>
            <a:r>
              <a:rPr lang="en-US" sz="1200" b="1">
                <a:latin typeface="+mj-lt"/>
              </a:rPr>
              <a:t>a. Type your copy</a:t>
            </a:r>
          </a:p>
        </p:txBody>
      </p:sp>
      <p:sp>
        <p:nvSpPr>
          <p:cNvPr id="9" name="TextBox 8">
            <a:extLst>
              <a:ext uri="{FF2B5EF4-FFF2-40B4-BE49-F238E27FC236}">
                <a16:creationId xmlns:a16="http://schemas.microsoft.com/office/drawing/2014/main" id="{EE3FE490-78D7-43C8-A349-F8BA94964CCB}"/>
              </a:ext>
            </a:extLst>
          </p:cNvPr>
          <p:cNvSpPr txBox="1"/>
          <p:nvPr/>
        </p:nvSpPr>
        <p:spPr>
          <a:xfrm>
            <a:off x="6191295" y="1538287"/>
            <a:ext cx="5589926" cy="276999"/>
          </a:xfrm>
          <a:prstGeom prst="rect">
            <a:avLst/>
          </a:prstGeom>
          <a:noFill/>
        </p:spPr>
        <p:txBody>
          <a:bodyPr wrap="square" rtlCol="0">
            <a:spAutoFit/>
          </a:bodyPr>
          <a:lstStyle/>
          <a:p>
            <a:r>
              <a:rPr lang="en-US" sz="1200" b="1">
                <a:latin typeface="+mj-lt"/>
              </a:rPr>
              <a:t>b. Type your copy</a:t>
            </a:r>
          </a:p>
        </p:txBody>
      </p:sp>
      <p:sp>
        <p:nvSpPr>
          <p:cNvPr id="10" name="TextBox 9">
            <a:extLst>
              <a:ext uri="{FF2B5EF4-FFF2-40B4-BE49-F238E27FC236}">
                <a16:creationId xmlns:a16="http://schemas.microsoft.com/office/drawing/2014/main" id="{5E557BEB-8D4A-4C5C-BFE5-EFB2B2ACCA4F}"/>
              </a:ext>
            </a:extLst>
          </p:cNvPr>
          <p:cNvSpPr txBox="1"/>
          <p:nvPr/>
        </p:nvSpPr>
        <p:spPr>
          <a:xfrm>
            <a:off x="420031" y="4044889"/>
            <a:ext cx="5590506" cy="276999"/>
          </a:xfrm>
          <a:prstGeom prst="rect">
            <a:avLst/>
          </a:prstGeom>
          <a:noFill/>
        </p:spPr>
        <p:txBody>
          <a:bodyPr wrap="square" rtlCol="0">
            <a:spAutoFit/>
          </a:bodyPr>
          <a:lstStyle/>
          <a:p>
            <a:r>
              <a:rPr lang="en-US" sz="1200" b="1">
                <a:latin typeface="+mj-lt"/>
              </a:rPr>
              <a:t>c. Type your copy</a:t>
            </a:r>
          </a:p>
        </p:txBody>
      </p:sp>
      <p:sp>
        <p:nvSpPr>
          <p:cNvPr id="11" name="TextBox 10">
            <a:extLst>
              <a:ext uri="{FF2B5EF4-FFF2-40B4-BE49-F238E27FC236}">
                <a16:creationId xmlns:a16="http://schemas.microsoft.com/office/drawing/2014/main" id="{29068351-97CE-4124-9895-EBA973A4C084}"/>
              </a:ext>
            </a:extLst>
          </p:cNvPr>
          <p:cNvSpPr txBox="1"/>
          <p:nvPr/>
        </p:nvSpPr>
        <p:spPr>
          <a:xfrm>
            <a:off x="6191295" y="4044888"/>
            <a:ext cx="4010420" cy="276999"/>
          </a:xfrm>
          <a:prstGeom prst="rect">
            <a:avLst/>
          </a:prstGeom>
          <a:noFill/>
        </p:spPr>
        <p:txBody>
          <a:bodyPr wrap="square" rtlCol="0">
            <a:spAutoFit/>
          </a:bodyPr>
          <a:lstStyle/>
          <a:p>
            <a:r>
              <a:rPr lang="en-US" sz="1200" b="1">
                <a:latin typeface="+mj-lt"/>
              </a:rPr>
              <a:t>d. Type your copy</a:t>
            </a:r>
          </a:p>
        </p:txBody>
      </p:sp>
      <p:sp>
        <p:nvSpPr>
          <p:cNvPr id="12" name="Rectangle: Rounded Corners 11">
            <a:extLst>
              <a:ext uri="{FF2B5EF4-FFF2-40B4-BE49-F238E27FC236}">
                <a16:creationId xmlns:a16="http://schemas.microsoft.com/office/drawing/2014/main" id="{5C0171C7-027A-49FF-9EE1-D511A18FC561}"/>
              </a:ext>
            </a:extLst>
          </p:cNvPr>
          <p:cNvSpPr/>
          <p:nvPr/>
        </p:nvSpPr>
        <p:spPr bwMode="auto">
          <a:xfrm>
            <a:off x="10295954" y="3950828"/>
            <a:ext cx="1485267" cy="2286000"/>
          </a:xfrm>
          <a:prstGeom prst="roundRect">
            <a:avLst>
              <a:gd name="adj" fmla="val 16137"/>
            </a:avLst>
          </a:prstGeom>
          <a:solidFill>
            <a:schemeClr val="bg1">
              <a:lumMod val="95000"/>
            </a:schemeClr>
          </a:solidFill>
          <a:ln w="6350" cap="flat" cmpd="sng" algn="ctr">
            <a:noFill/>
            <a:prstDash val="solid"/>
            <a:round/>
            <a:headEnd type="none" w="med" len="med"/>
            <a:tailEnd type="none" w="med" len="med"/>
          </a:ln>
          <a:effectLst/>
        </p:spPr>
        <p:txBody>
          <a:bodyPr vert="horz" wrap="none" lIns="46800" tIns="64800" rIns="46800" bIns="64800" numCol="1" rtlCol="0" anchor="ctr" anchorCtr="0" compatLnSpc="1">
            <a:prstTxWarp prst="textNoShape">
              <a:avLst/>
            </a:prstTxWarp>
          </a:bodyPr>
          <a:lstStyle/>
          <a:p>
            <a:pPr marL="0" marR="0" lvl="0" indent="0" algn="ctr" defTabSz="728663" rtl="0" eaLnBrk="1" fontAlgn="base" latinLnBrk="0" hangingPunct="1">
              <a:lnSpc>
                <a:spcPct val="95000"/>
              </a:lnSpc>
              <a:spcBef>
                <a:spcPct val="0"/>
              </a:spcBef>
              <a:spcAft>
                <a:spcPct val="0"/>
              </a:spcAft>
              <a:buClr>
                <a:prstClr val="white"/>
              </a:buClr>
              <a:buSzTx/>
              <a:buFontTx/>
              <a:buNone/>
              <a:tabLst>
                <a:tab pos="4286250" algn="l"/>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3" name="Isosceles Triangle 12">
            <a:extLst>
              <a:ext uri="{FF2B5EF4-FFF2-40B4-BE49-F238E27FC236}">
                <a16:creationId xmlns:a16="http://schemas.microsoft.com/office/drawing/2014/main" id="{941880B4-E8BA-49CB-BD82-4ABE1EE947E6}"/>
              </a:ext>
            </a:extLst>
          </p:cNvPr>
          <p:cNvSpPr/>
          <p:nvPr/>
        </p:nvSpPr>
        <p:spPr bwMode="auto">
          <a:xfrm rot="5400000">
            <a:off x="10136838" y="5037473"/>
            <a:ext cx="540203" cy="257877"/>
          </a:xfrm>
          <a:prstGeom prst="triangle">
            <a:avLst/>
          </a:prstGeom>
          <a:solidFill>
            <a:schemeClr val="bg1"/>
          </a:solidFill>
          <a:ln w="6350" cap="flat" cmpd="sng" algn="ctr">
            <a:noFill/>
            <a:prstDash val="solid"/>
            <a:round/>
            <a:headEnd type="none" w="med" len="med"/>
            <a:tailEnd type="none" w="med" len="med"/>
          </a:ln>
          <a:effectLst/>
        </p:spPr>
        <p:txBody>
          <a:bodyPr vert="horz" wrap="none" lIns="46800" tIns="64800" rIns="46800" bIns="64800" numCol="1" rtlCol="0" anchor="ctr" anchorCtr="0" compatLnSpc="1">
            <a:prstTxWarp prst="textNoShape">
              <a:avLst/>
            </a:prstTxWarp>
          </a:bodyPr>
          <a:lstStyle/>
          <a:p>
            <a:pPr marL="0" marR="0" lvl="0" indent="0" algn="ctr" defTabSz="728663" rtl="0" eaLnBrk="1" fontAlgn="base" latinLnBrk="0" hangingPunct="1">
              <a:lnSpc>
                <a:spcPct val="95000"/>
              </a:lnSpc>
              <a:spcBef>
                <a:spcPct val="0"/>
              </a:spcBef>
              <a:spcAft>
                <a:spcPct val="0"/>
              </a:spcAft>
              <a:buClr>
                <a:prstClr val="white"/>
              </a:buClr>
              <a:buSzTx/>
              <a:buFontTx/>
              <a:buNone/>
              <a:tabLst>
                <a:tab pos="4286250" algn="l"/>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CAC6C20E-A0CC-4651-813A-893A51CEB97F}"/>
              </a:ext>
            </a:extLst>
          </p:cNvPr>
          <p:cNvSpPr txBox="1"/>
          <p:nvPr/>
        </p:nvSpPr>
        <p:spPr>
          <a:xfrm>
            <a:off x="10630119" y="4971021"/>
            <a:ext cx="1151103" cy="307777"/>
          </a:xfrm>
          <a:prstGeom prst="rect">
            <a:avLst/>
          </a:prstGeom>
          <a:noFill/>
        </p:spPr>
        <p:txBody>
          <a:bodyPr wrap="square" rtlCol="0" anchor="ctr">
            <a:spAutoFit/>
          </a:bodyPr>
          <a:lstStyle/>
          <a:p>
            <a:r>
              <a:rPr lang="en-US" sz="1400" b="1">
                <a:solidFill>
                  <a:srgbClr val="282364"/>
                </a:solidFill>
              </a:rPr>
              <a:t>Impact</a:t>
            </a:r>
          </a:p>
        </p:txBody>
      </p:sp>
      <p:sp>
        <p:nvSpPr>
          <p:cNvPr id="16" name="Content Placeholder 2">
            <a:extLst>
              <a:ext uri="{FF2B5EF4-FFF2-40B4-BE49-F238E27FC236}">
                <a16:creationId xmlns:a16="http://schemas.microsoft.com/office/drawing/2014/main" id="{546084C9-2379-423A-ACB1-CD37D4ED7B71}"/>
              </a:ext>
            </a:extLst>
          </p:cNvPr>
          <p:cNvSpPr txBox="1">
            <a:spLocks/>
          </p:cNvSpPr>
          <p:nvPr/>
        </p:nvSpPr>
        <p:spPr>
          <a:xfrm>
            <a:off x="0" y="960749"/>
            <a:ext cx="12192000" cy="618453"/>
          </a:xfrm>
          <a:prstGeom prst="rect">
            <a:avLst/>
          </a:prstGeom>
        </p:spPr>
        <p:txBody>
          <a:bodyPr>
            <a:normAutofit/>
          </a:bodyPr>
          <a:lstStyle>
            <a:lvl1pPr marL="290513" indent="-174625"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172" indent="0">
              <a:lnSpc>
                <a:spcPct val="100000"/>
              </a:lnSpc>
              <a:spcBef>
                <a:spcPts val="0"/>
              </a:spcBef>
              <a:buFont typeface="Arial" panose="020B0604020202020204" pitchFamily="34" charset="0"/>
              <a:buNone/>
            </a:pPr>
            <a:r>
              <a:rPr lang="en-US" sz="1600">
                <a:solidFill>
                  <a:srgbClr val="000000"/>
                </a:solidFill>
                <a:latin typeface="Century Gothic" panose="020B0502020202020204" pitchFamily="34" charset="0"/>
              </a:rPr>
              <a:t>Type your body copy text</a:t>
            </a:r>
          </a:p>
          <a:p>
            <a:pPr marL="115172" indent="0">
              <a:lnSpc>
                <a:spcPct val="100000"/>
              </a:lnSpc>
              <a:buFont typeface="Arial" panose="020B0604020202020204" pitchFamily="34" charset="0"/>
              <a:buNone/>
            </a:pPr>
            <a:endParaRPr lang="en-US" sz="160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322116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81B6F-B44B-47B6-BBFB-CC8F3F94CD53}"/>
              </a:ext>
            </a:extLst>
          </p:cNvPr>
          <p:cNvSpPr>
            <a:spLocks noGrp="1"/>
          </p:cNvSpPr>
          <p:nvPr>
            <p:ph type="body" sz="quarter" idx="10"/>
          </p:nvPr>
        </p:nvSpPr>
        <p:spPr/>
        <p:txBody>
          <a:bodyPr/>
          <a:lstStyle/>
          <a:p>
            <a:r>
              <a:rPr lang="en-US"/>
              <a:t>Icon library</a:t>
            </a:r>
          </a:p>
        </p:txBody>
      </p:sp>
      <p:sp>
        <p:nvSpPr>
          <p:cNvPr id="3" name="Text Placeholder 2">
            <a:extLst>
              <a:ext uri="{FF2B5EF4-FFF2-40B4-BE49-F238E27FC236}">
                <a16:creationId xmlns:a16="http://schemas.microsoft.com/office/drawing/2014/main" id="{5E902E65-2909-4201-ABDD-6AD487904F6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65472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5CC0-B492-418E-A2A4-59E6AEFB3520}"/>
              </a:ext>
            </a:extLst>
          </p:cNvPr>
          <p:cNvSpPr>
            <a:spLocks noGrp="1"/>
          </p:cNvSpPr>
          <p:nvPr>
            <p:ph type="title"/>
          </p:nvPr>
        </p:nvSpPr>
        <p:spPr/>
        <p:txBody>
          <a:bodyPr/>
          <a:lstStyle/>
          <a:p>
            <a:r>
              <a:rPr lang="en-IN"/>
              <a:t>Link to </a:t>
            </a:r>
            <a:r>
              <a:rPr lang="en-IN" err="1"/>
              <a:t>Ugam’s</a:t>
            </a:r>
            <a:r>
              <a:rPr lang="en-IN"/>
              <a:t> in-house icon library folder</a:t>
            </a:r>
            <a:endParaRPr lang="en-US"/>
          </a:p>
        </p:txBody>
      </p:sp>
      <p:sp>
        <p:nvSpPr>
          <p:cNvPr id="4" name="Content Placeholder 2">
            <a:extLst>
              <a:ext uri="{FF2B5EF4-FFF2-40B4-BE49-F238E27FC236}">
                <a16:creationId xmlns:a16="http://schemas.microsoft.com/office/drawing/2014/main" id="{6C205F28-D77F-4DDB-BFA2-06B5C80A4334}"/>
              </a:ext>
            </a:extLst>
          </p:cNvPr>
          <p:cNvSpPr txBox="1">
            <a:spLocks/>
          </p:cNvSpPr>
          <p:nvPr/>
        </p:nvSpPr>
        <p:spPr>
          <a:xfrm>
            <a:off x="-1" y="1164657"/>
            <a:ext cx="12191999" cy="5012306"/>
          </a:xfrm>
          <a:prstGeom prst="rect">
            <a:avLst/>
          </a:prstGeom>
        </p:spPr>
        <p:txBody>
          <a:bodyPr vert="horz" lIns="91440" tIns="45720" rIns="91440" bIns="45720" rtlCol="0" anchor="t">
            <a:normAutofit/>
          </a:bodyPr>
          <a:lstStyle>
            <a:lvl1pPr marL="344488" indent="-227013"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169545"/>
            <a:r>
              <a:rPr lang="en-IN">
                <a:hlinkClick r:id="rId2">
                  <a:extLst>
                    <a:ext uri="{A12FA001-AC4F-418D-AE19-62706E023703}">
                      <ahyp:hlinkClr xmlns:ahyp="http://schemas.microsoft.com/office/drawing/2018/hyperlinkcolor" val="tx"/>
                    </a:ext>
                  </a:extLst>
                </a:hlinkClick>
              </a:rPr>
              <a:t>SharePoint</a:t>
            </a:r>
            <a:endParaRPr lang="en-IN"/>
          </a:p>
          <a:p>
            <a:pPr marL="287020" indent="-169545"/>
            <a:endParaRPr lang="en-IN">
              <a:hlinkClick r:id="rId3">
                <a:extLst>
                  <a:ext uri="{A12FA001-AC4F-418D-AE19-62706E023703}">
                    <ahyp:hlinkClr xmlns:ahyp="http://schemas.microsoft.com/office/drawing/2018/hyperlinkcolor" val="tx"/>
                  </a:ext>
                </a:extLst>
              </a:hlinkClick>
            </a:endParaRPr>
          </a:p>
          <a:p>
            <a:pPr marL="287020" indent="-169545"/>
            <a:r>
              <a:rPr lang="en-IN">
                <a:hlinkClick r:id="rId4">
                  <a:extLst>
                    <a:ext uri="{A12FA001-AC4F-418D-AE19-62706E023703}">
                      <ahyp:hlinkClr xmlns:ahyp="http://schemas.microsoft.com/office/drawing/2018/hyperlinkcolor" val="tx"/>
                    </a:ext>
                  </a:extLst>
                </a:hlinkClick>
              </a:rPr>
              <a:t>Unite</a:t>
            </a:r>
            <a:endParaRPr lang="en-IN">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171006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6F56AE-B56B-49D4-9198-DC79C3009ED0}"/>
              </a:ext>
            </a:extLst>
          </p:cNvPr>
          <p:cNvSpPr>
            <a:spLocks noGrp="1"/>
          </p:cNvSpPr>
          <p:nvPr>
            <p:ph type="body" sz="quarter" idx="10"/>
          </p:nvPr>
        </p:nvSpPr>
        <p:spPr/>
        <p:txBody>
          <a:bodyPr/>
          <a:lstStyle/>
          <a:p>
            <a:r>
              <a:rPr lang="en-US"/>
              <a:t>Appendix</a:t>
            </a:r>
          </a:p>
        </p:txBody>
      </p:sp>
      <p:sp>
        <p:nvSpPr>
          <p:cNvPr id="3" name="Text Placeholder 2">
            <a:extLst>
              <a:ext uri="{FF2B5EF4-FFF2-40B4-BE49-F238E27FC236}">
                <a16:creationId xmlns:a16="http://schemas.microsoft.com/office/drawing/2014/main" id="{9F0C0EFD-F2DF-4712-A6FC-6FAA84E37B7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2234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F9A7-4F1D-45AA-8BC5-C4B1159A7513}"/>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7939D9DA-6EA0-4287-95B9-0582CB4CA88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A14B10CA-2B3B-4B2E-8A48-DA0133D2F4F8}"/>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FB8FE904-7766-4971-89AE-F9F703D9F960}"/>
              </a:ext>
            </a:extLst>
          </p:cNvPr>
          <p:cNvSpPr>
            <a:spLocks noGrp="1"/>
          </p:cNvSpPr>
          <p:nvPr>
            <p:ph type="body" sz="quarter" idx="15"/>
          </p:nvPr>
        </p:nvSpPr>
        <p:spPr/>
        <p:txBody>
          <a:bodyPr/>
          <a:lstStyle/>
          <a:p>
            <a:endParaRPr lang="en-US"/>
          </a:p>
        </p:txBody>
      </p:sp>
      <p:sp>
        <p:nvSpPr>
          <p:cNvPr id="9" name="Text Placeholder 8">
            <a:extLst>
              <a:ext uri="{FF2B5EF4-FFF2-40B4-BE49-F238E27FC236}">
                <a16:creationId xmlns:a16="http://schemas.microsoft.com/office/drawing/2014/main" id="{FB650FE2-44BC-4375-8DC5-20AD00620133}"/>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37719F0F-5F9E-412E-9B2A-CF77DD99343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33901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EA07E6-FB73-42FA-B595-CF4767F22C33}"/>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83555B28-7636-46B4-95F7-D531D74C3287}"/>
              </a:ext>
            </a:extLst>
          </p:cNvPr>
          <p:cNvSpPr>
            <a:spLocks noGrp="1"/>
          </p:cNvSpPr>
          <p:nvPr>
            <p:ph sz="quarter" idx="11"/>
          </p:nvPr>
        </p:nvSpPr>
        <p:spPr/>
        <p:txBody>
          <a:bodyPr/>
          <a:lstStyle/>
          <a:p>
            <a:endParaRPr lang="en-IN"/>
          </a:p>
        </p:txBody>
      </p:sp>
      <p:sp>
        <p:nvSpPr>
          <p:cNvPr id="6" name="Content Placeholder 5">
            <a:extLst>
              <a:ext uri="{FF2B5EF4-FFF2-40B4-BE49-F238E27FC236}">
                <a16:creationId xmlns:a16="http://schemas.microsoft.com/office/drawing/2014/main" id="{1719FEE0-422E-461F-82B5-86D73BD5B4C1}"/>
              </a:ext>
            </a:extLst>
          </p:cNvPr>
          <p:cNvSpPr>
            <a:spLocks noGrp="1"/>
          </p:cNvSpPr>
          <p:nvPr>
            <p:ph sz="quarter" idx="10"/>
          </p:nvPr>
        </p:nvSpPr>
        <p:spPr/>
        <p:txBody>
          <a:bodyPr/>
          <a:lstStyle/>
          <a:p>
            <a:endParaRPr lang="en-IN"/>
          </a:p>
        </p:txBody>
      </p:sp>
      <p:sp>
        <p:nvSpPr>
          <p:cNvPr id="8" name="Rectangle: Rounded Corners 7">
            <a:extLst>
              <a:ext uri="{FF2B5EF4-FFF2-40B4-BE49-F238E27FC236}">
                <a16:creationId xmlns:a16="http://schemas.microsoft.com/office/drawing/2014/main" id="{722DC39B-1286-4FEF-BC50-8C45EA4E4113}"/>
              </a:ext>
            </a:extLst>
          </p:cNvPr>
          <p:cNvSpPr/>
          <p:nvPr/>
        </p:nvSpPr>
        <p:spPr>
          <a:xfrm>
            <a:off x="-3183333" y="1296808"/>
            <a:ext cx="2537717" cy="817245"/>
          </a:xfrm>
          <a:prstGeom prst="roundRect">
            <a:avLst/>
          </a:prstGeom>
          <a:solidFill>
            <a:schemeClr val="bg1"/>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a:spcBef>
                <a:spcPts val="600"/>
              </a:spcBef>
              <a:defRPr/>
            </a:pPr>
            <a:r>
              <a:rPr lang="en-US" sz="1400">
                <a:latin typeface="Century Gothic" panose="020B0502020202020204" pitchFamily="34" charset="0"/>
              </a:rPr>
              <a:t>Use this slide for reviews, to assess what’s worked an not worked</a:t>
            </a:r>
          </a:p>
        </p:txBody>
      </p:sp>
      <p:sp>
        <p:nvSpPr>
          <p:cNvPr id="9" name="Rectangle: Rounded Corners 8">
            <a:extLst>
              <a:ext uri="{FF2B5EF4-FFF2-40B4-BE49-F238E27FC236}">
                <a16:creationId xmlns:a16="http://schemas.microsoft.com/office/drawing/2014/main" id="{8EF5C3B4-6DEA-4231-8D7A-BE2902950334}"/>
              </a:ext>
            </a:extLst>
          </p:cNvPr>
          <p:cNvSpPr/>
          <p:nvPr/>
        </p:nvSpPr>
        <p:spPr>
          <a:xfrm>
            <a:off x="-3183334" y="2209998"/>
            <a:ext cx="2537717" cy="817245"/>
          </a:xfrm>
          <a:prstGeom prst="round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a:spcBef>
                <a:spcPts val="600"/>
              </a:spcBef>
            </a:pPr>
            <a:r>
              <a:rPr lang="en-US" sz="1400">
                <a:latin typeface="Century Gothic" panose="020B0502020202020204" pitchFamily="34" charset="0"/>
              </a:rPr>
              <a:t>Don’t add any icon / picture / vector to denote what’s worked or not</a:t>
            </a:r>
          </a:p>
        </p:txBody>
      </p:sp>
      <p:sp>
        <p:nvSpPr>
          <p:cNvPr id="10" name="Rectangle: Rounded Corners 9">
            <a:extLst>
              <a:ext uri="{FF2B5EF4-FFF2-40B4-BE49-F238E27FC236}">
                <a16:creationId xmlns:a16="http://schemas.microsoft.com/office/drawing/2014/main" id="{00442489-E092-4DB4-9055-CFD1B9C3B223}"/>
              </a:ext>
            </a:extLst>
          </p:cNvPr>
          <p:cNvSpPr/>
          <p:nvPr/>
        </p:nvSpPr>
        <p:spPr>
          <a:xfrm>
            <a:off x="-3184990" y="-55000"/>
            <a:ext cx="2537717" cy="715089"/>
          </a:xfrm>
          <a:prstGeom prst="roundRect">
            <a:avLst/>
          </a:prstGeom>
          <a:solidFill>
            <a:schemeClr val="bg1"/>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a:spcBef>
                <a:spcPts val="600"/>
              </a:spcBef>
              <a:defRPr/>
            </a:pPr>
            <a:r>
              <a:rPr lang="en-US" b="1">
                <a:solidFill>
                  <a:srgbClr val="28AAE1"/>
                </a:solidFill>
                <a:latin typeface="Century Gothic" panose="020B0502020202020204" pitchFamily="34" charset="0"/>
              </a:rPr>
              <a:t>WHAT’S WORKED &amp; DIDN’T SLIDE</a:t>
            </a:r>
          </a:p>
        </p:txBody>
      </p:sp>
    </p:spTree>
    <p:extLst>
      <p:ext uri="{BB962C8B-B14F-4D97-AF65-F5344CB8AC3E}">
        <p14:creationId xmlns:p14="http://schemas.microsoft.com/office/powerpoint/2010/main" val="43183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D5EAE7-8E8A-4445-9137-D42CCC85625C}"/>
              </a:ext>
            </a:extLst>
          </p:cNvPr>
          <p:cNvSpPr>
            <a:spLocks noGrp="1"/>
          </p:cNvSpPr>
          <p:nvPr>
            <p:ph type="title"/>
          </p:nvPr>
        </p:nvSpPr>
        <p:spPr/>
        <p:txBody>
          <a:bodyPr/>
          <a:lstStyle/>
          <a:p>
            <a:r>
              <a:rPr lang="en-US" dirty="0"/>
              <a:t>Exploratory Data Analysis and Engineering </a:t>
            </a:r>
            <a:endParaRPr lang="en-IN" dirty="0"/>
          </a:p>
        </p:txBody>
      </p:sp>
      <p:sp>
        <p:nvSpPr>
          <p:cNvPr id="7" name="Picture Placeholder 6">
            <a:extLst>
              <a:ext uri="{FF2B5EF4-FFF2-40B4-BE49-F238E27FC236}">
                <a16:creationId xmlns:a16="http://schemas.microsoft.com/office/drawing/2014/main" id="{C36261D7-43E4-496A-83B9-EC59123ED8D7}"/>
              </a:ext>
            </a:extLst>
          </p:cNvPr>
          <p:cNvSpPr>
            <a:spLocks noGrp="1"/>
          </p:cNvSpPr>
          <p:nvPr>
            <p:ph type="pic" sz="quarter" idx="10"/>
          </p:nvPr>
        </p:nvSpPr>
        <p:spPr/>
      </p:sp>
      <p:sp>
        <p:nvSpPr>
          <p:cNvPr id="8" name="Text Placeholder 7">
            <a:extLst>
              <a:ext uri="{FF2B5EF4-FFF2-40B4-BE49-F238E27FC236}">
                <a16:creationId xmlns:a16="http://schemas.microsoft.com/office/drawing/2014/main" id="{BB4A7C9E-AA90-465B-AD71-74181238AA17}"/>
              </a:ext>
            </a:extLst>
          </p:cNvPr>
          <p:cNvSpPr>
            <a:spLocks noGrp="1"/>
          </p:cNvSpPr>
          <p:nvPr>
            <p:ph type="body" sz="quarter" idx="11"/>
          </p:nvPr>
        </p:nvSpPr>
        <p:spPr/>
        <p:txBody>
          <a:bodyPr/>
          <a:lstStyle/>
          <a:p>
            <a:endParaRPr lang="en-IN"/>
          </a:p>
        </p:txBody>
      </p:sp>
      <p:sp>
        <p:nvSpPr>
          <p:cNvPr id="9" name="Content Placeholder 8">
            <a:extLst>
              <a:ext uri="{FF2B5EF4-FFF2-40B4-BE49-F238E27FC236}">
                <a16:creationId xmlns:a16="http://schemas.microsoft.com/office/drawing/2014/main" id="{BFE105FF-ACB3-4675-9581-685E3432D45C}"/>
              </a:ext>
            </a:extLst>
          </p:cNvPr>
          <p:cNvSpPr>
            <a:spLocks noGrp="1"/>
          </p:cNvSpPr>
          <p:nvPr>
            <p:ph sz="quarter" idx="12"/>
          </p:nvPr>
        </p:nvSpPr>
        <p:spPr/>
        <p:txBody>
          <a:bodyPr/>
          <a:lstStyle/>
          <a:p>
            <a:r>
              <a:rPr lang="en-US" dirty="0"/>
              <a:t>Hypothesis </a:t>
            </a:r>
            <a:r>
              <a:rPr lang="en-US" dirty="0" err="1"/>
              <a:t>Statetements</a:t>
            </a:r>
            <a:r>
              <a:rPr lang="en-US" dirty="0"/>
              <a:t>:</a:t>
            </a:r>
          </a:p>
          <a:p>
            <a:pPr lvl="1"/>
            <a:endParaRPr lang="en-IN" dirty="0"/>
          </a:p>
        </p:txBody>
      </p:sp>
      <p:sp>
        <p:nvSpPr>
          <p:cNvPr id="6" name="Rectangle: Rounded Corners 5">
            <a:extLst>
              <a:ext uri="{FF2B5EF4-FFF2-40B4-BE49-F238E27FC236}">
                <a16:creationId xmlns:a16="http://schemas.microsoft.com/office/drawing/2014/main" id="{C8B406FD-8587-4740-8808-331A3683932D}"/>
              </a:ext>
            </a:extLst>
          </p:cNvPr>
          <p:cNvSpPr/>
          <p:nvPr/>
        </p:nvSpPr>
        <p:spPr>
          <a:xfrm>
            <a:off x="12598709" y="2317024"/>
            <a:ext cx="2872796" cy="578882"/>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Add picture saved on your computer. Don’t copy paste!</a:t>
            </a:r>
          </a:p>
        </p:txBody>
      </p:sp>
      <p:cxnSp>
        <p:nvCxnSpPr>
          <p:cNvPr id="10" name="Connector: Elbow 9">
            <a:extLst>
              <a:ext uri="{FF2B5EF4-FFF2-40B4-BE49-F238E27FC236}">
                <a16:creationId xmlns:a16="http://schemas.microsoft.com/office/drawing/2014/main" id="{8FC1F09C-9CA2-4ABC-8FEA-785EC1608751}"/>
              </a:ext>
            </a:extLst>
          </p:cNvPr>
          <p:cNvCxnSpPr>
            <a:cxnSpLocks/>
            <a:stCxn id="6" idx="2"/>
          </p:cNvCxnSpPr>
          <p:nvPr/>
        </p:nvCxnSpPr>
        <p:spPr>
          <a:xfrm rot="5400000">
            <a:off x="12708932" y="2785701"/>
            <a:ext cx="1215971" cy="1436381"/>
          </a:xfrm>
          <a:prstGeom prst="bentConnector2">
            <a:avLst/>
          </a:prstGeom>
          <a:noFill/>
          <a:ln w="19050" cap="flat" cmpd="sng" algn="ctr">
            <a:solidFill>
              <a:srgbClr val="28AAE1"/>
            </a:solidFill>
            <a:prstDash val="sysDot"/>
            <a:miter lim="800000"/>
            <a:tailEnd type="triangle"/>
          </a:ln>
          <a:effectLst/>
        </p:spPr>
      </p:cxnSp>
      <p:sp>
        <p:nvSpPr>
          <p:cNvPr id="11" name="Rectangle: Rounded Corners 10">
            <a:extLst>
              <a:ext uri="{FF2B5EF4-FFF2-40B4-BE49-F238E27FC236}">
                <a16:creationId xmlns:a16="http://schemas.microsoft.com/office/drawing/2014/main" id="{36A45E48-FCA6-4FA3-A0F4-8DC66575C1CB}"/>
              </a:ext>
            </a:extLst>
          </p:cNvPr>
          <p:cNvSpPr/>
          <p:nvPr/>
        </p:nvSpPr>
        <p:spPr>
          <a:xfrm>
            <a:off x="12598709" y="0"/>
            <a:ext cx="2872796" cy="1787723"/>
          </a:xfrm>
          <a:prstGeom prst="roundRect">
            <a:avLst/>
          </a:prstGeom>
          <a:solidFill>
            <a:sysClr val="window" lastClr="FFFFFF"/>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0000"/>
                </a:solidFill>
                <a:effectLst/>
                <a:uLnTx/>
                <a:uFillTx/>
              </a:rPr>
              <a:t>DON’Ts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change font and font size</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move the text boxes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resize or move the image box</a:t>
            </a:r>
          </a:p>
        </p:txBody>
      </p:sp>
      <p:sp>
        <p:nvSpPr>
          <p:cNvPr id="12" name="Rectangle: Rounded Corners 11">
            <a:extLst>
              <a:ext uri="{FF2B5EF4-FFF2-40B4-BE49-F238E27FC236}">
                <a16:creationId xmlns:a16="http://schemas.microsoft.com/office/drawing/2014/main" id="{746B6977-F29C-4807-AAE6-F916DE230B9A}"/>
              </a:ext>
            </a:extLst>
          </p:cNvPr>
          <p:cNvSpPr/>
          <p:nvPr/>
        </p:nvSpPr>
        <p:spPr>
          <a:xfrm>
            <a:off x="-3151157" y="869770"/>
            <a:ext cx="2671281" cy="1379101"/>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Capture context of the case study in maximum 7 points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Include situation, complication and question</a:t>
            </a:r>
          </a:p>
        </p:txBody>
      </p:sp>
      <p:cxnSp>
        <p:nvCxnSpPr>
          <p:cNvPr id="13" name="Connector: Elbow 12">
            <a:extLst>
              <a:ext uri="{FF2B5EF4-FFF2-40B4-BE49-F238E27FC236}">
                <a16:creationId xmlns:a16="http://schemas.microsoft.com/office/drawing/2014/main" id="{45F5A801-0073-4908-AEED-D78A7BD4AA99}"/>
              </a:ext>
            </a:extLst>
          </p:cNvPr>
          <p:cNvCxnSpPr>
            <a:cxnSpLocks/>
            <a:stCxn id="12" idx="2"/>
          </p:cNvCxnSpPr>
          <p:nvPr/>
        </p:nvCxnSpPr>
        <p:spPr>
          <a:xfrm rot="16200000" flipH="1">
            <a:off x="-1173545" y="1606899"/>
            <a:ext cx="328399" cy="1612341"/>
          </a:xfrm>
          <a:prstGeom prst="bentConnector2">
            <a:avLst/>
          </a:prstGeom>
          <a:noFill/>
          <a:ln w="19050" cap="flat" cmpd="sng" algn="ctr">
            <a:solidFill>
              <a:srgbClr val="28AAE1"/>
            </a:solidFill>
            <a:prstDash val="sysDot"/>
            <a:miter lim="800000"/>
            <a:tailEnd type="triangle"/>
          </a:ln>
          <a:effectLst/>
        </p:spPr>
      </p:cxnSp>
      <p:sp>
        <p:nvSpPr>
          <p:cNvPr id="14" name="Rectangle: Rounded Corners 13">
            <a:extLst>
              <a:ext uri="{FF2B5EF4-FFF2-40B4-BE49-F238E27FC236}">
                <a16:creationId xmlns:a16="http://schemas.microsoft.com/office/drawing/2014/main" id="{23D8CBCE-40A0-4187-895E-83764EED2A77}"/>
              </a:ext>
            </a:extLst>
          </p:cNvPr>
          <p:cNvSpPr/>
          <p:nvPr/>
        </p:nvSpPr>
        <p:spPr>
          <a:xfrm>
            <a:off x="-3162936" y="2786951"/>
            <a:ext cx="2671281" cy="2196346"/>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Title font size – 24</a:t>
            </a:r>
          </a:p>
          <a:p>
            <a:pPr marL="285750" marR="0" lvl="0"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Sub-bullet size – 20</a:t>
            </a:r>
          </a:p>
          <a:p>
            <a:pPr marL="742950" marR="0" lvl="1"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Subsequent bullet size - 18</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Font color – Black</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Style: Bold, non-italic</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Left-aligned</a:t>
            </a:r>
          </a:p>
        </p:txBody>
      </p:sp>
      <p:sp>
        <p:nvSpPr>
          <p:cNvPr id="15" name="Rectangle: Rounded Corners 14">
            <a:extLst>
              <a:ext uri="{FF2B5EF4-FFF2-40B4-BE49-F238E27FC236}">
                <a16:creationId xmlns:a16="http://schemas.microsoft.com/office/drawing/2014/main" id="{1586551A-AA61-4869-BFF2-1BAD57F4E001}"/>
              </a:ext>
            </a:extLst>
          </p:cNvPr>
          <p:cNvSpPr/>
          <p:nvPr/>
        </p:nvSpPr>
        <p:spPr>
          <a:xfrm>
            <a:off x="-3184990" y="-55000"/>
            <a:ext cx="2537717" cy="715089"/>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CASE STUDY CONTEXT SLIDE</a:t>
            </a:r>
          </a:p>
        </p:txBody>
      </p:sp>
      <p:cxnSp>
        <p:nvCxnSpPr>
          <p:cNvPr id="16" name="Connector: Elbow 15">
            <a:extLst>
              <a:ext uri="{FF2B5EF4-FFF2-40B4-BE49-F238E27FC236}">
                <a16:creationId xmlns:a16="http://schemas.microsoft.com/office/drawing/2014/main" id="{2456DBBE-85C7-4E8F-A763-84A008FEC569}"/>
              </a:ext>
            </a:extLst>
          </p:cNvPr>
          <p:cNvCxnSpPr>
            <a:cxnSpLocks/>
          </p:cNvCxnSpPr>
          <p:nvPr/>
        </p:nvCxnSpPr>
        <p:spPr>
          <a:xfrm rot="16200000" flipH="1">
            <a:off x="-1203616" y="4341326"/>
            <a:ext cx="328399" cy="1612341"/>
          </a:xfrm>
          <a:prstGeom prst="bentConnector2">
            <a:avLst/>
          </a:prstGeom>
          <a:noFill/>
          <a:ln w="19050" cap="flat" cmpd="sng" algn="ctr">
            <a:solidFill>
              <a:srgbClr val="28AAE1"/>
            </a:solidFill>
            <a:prstDash val="sysDot"/>
            <a:miter lim="800000"/>
            <a:tailEnd type="triangle"/>
          </a:ln>
          <a:effectLst/>
        </p:spPr>
      </p:cxnSp>
    </p:spTree>
    <p:extLst>
      <p:ext uri="{BB962C8B-B14F-4D97-AF65-F5344CB8AC3E}">
        <p14:creationId xmlns:p14="http://schemas.microsoft.com/office/powerpoint/2010/main" val="646518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C25D-30CF-470E-A0B4-F052A72D9DD1}"/>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DC094D87-9A32-402A-AC06-37A0BC636922}"/>
              </a:ext>
            </a:extLst>
          </p:cNvPr>
          <p:cNvSpPr>
            <a:spLocks noGrp="1"/>
          </p:cNvSpPr>
          <p:nvPr>
            <p:ph type="pic" sz="quarter" idx="10"/>
          </p:nvPr>
        </p:nvSpPr>
        <p:spPr/>
      </p:sp>
      <p:sp>
        <p:nvSpPr>
          <p:cNvPr id="4" name="Text Placeholder 3">
            <a:extLst>
              <a:ext uri="{FF2B5EF4-FFF2-40B4-BE49-F238E27FC236}">
                <a16:creationId xmlns:a16="http://schemas.microsoft.com/office/drawing/2014/main" id="{2E32765B-CAAA-4061-BA26-DE8D9EA2C093}"/>
              </a:ext>
            </a:extLst>
          </p:cNvPr>
          <p:cNvSpPr>
            <a:spLocks noGrp="1"/>
          </p:cNvSpPr>
          <p:nvPr>
            <p:ph type="body" sz="quarter" idx="11"/>
          </p:nvPr>
        </p:nvSpPr>
        <p:spPr>
          <a:xfrm>
            <a:off x="0" y="5941769"/>
            <a:ext cx="5389563" cy="471488"/>
          </a:xfrm>
        </p:spPr>
        <p:txBody>
          <a:bodyPr>
            <a:normAutofit/>
          </a:bodyPr>
          <a:lstStyle/>
          <a:p>
            <a:endParaRPr lang="en-US" sz="1400"/>
          </a:p>
        </p:txBody>
      </p:sp>
      <p:sp>
        <p:nvSpPr>
          <p:cNvPr id="5" name="Content Placeholder 4">
            <a:extLst>
              <a:ext uri="{FF2B5EF4-FFF2-40B4-BE49-F238E27FC236}">
                <a16:creationId xmlns:a16="http://schemas.microsoft.com/office/drawing/2014/main" id="{4803128A-2C70-4E7F-986C-3106008F43C4}"/>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5275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1"/>
          </p:nvPr>
        </p:nvSpPr>
        <p:spPr/>
        <p:txBody>
          <a:bodyPr/>
          <a:lstStyle/>
          <a:p>
            <a:endParaRPr lang="en-US"/>
          </a:p>
        </p:txBody>
      </p:sp>
      <p:sp>
        <p:nvSpPr>
          <p:cNvPr id="7" name="Picture Placeholder 6"/>
          <p:cNvSpPr>
            <a:spLocks noGrp="1"/>
          </p:cNvSpPr>
          <p:nvPr>
            <p:ph type="pic" sz="quarter" idx="12"/>
          </p:nvPr>
        </p:nvSpPr>
        <p:spPr/>
      </p:sp>
      <p:sp>
        <p:nvSpPr>
          <p:cNvPr id="8" name="Rectangle: Rounded Corners 7">
            <a:extLst>
              <a:ext uri="{FF2B5EF4-FFF2-40B4-BE49-F238E27FC236}">
                <a16:creationId xmlns:a16="http://schemas.microsoft.com/office/drawing/2014/main" id="{8E0C30FC-2BAA-4117-81A7-C47DB03CDA1B}"/>
              </a:ext>
            </a:extLst>
          </p:cNvPr>
          <p:cNvSpPr/>
          <p:nvPr/>
        </p:nvSpPr>
        <p:spPr>
          <a:xfrm>
            <a:off x="-3082146" y="1710849"/>
            <a:ext cx="2866389" cy="578882"/>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Add picture saved on your computer. Don’t copy paste!</a:t>
            </a:r>
          </a:p>
        </p:txBody>
      </p:sp>
      <p:cxnSp>
        <p:nvCxnSpPr>
          <p:cNvPr id="9" name="Connector: Elbow 8">
            <a:extLst>
              <a:ext uri="{FF2B5EF4-FFF2-40B4-BE49-F238E27FC236}">
                <a16:creationId xmlns:a16="http://schemas.microsoft.com/office/drawing/2014/main" id="{E0966D93-64C2-4FB3-BB35-A170344BA861}"/>
              </a:ext>
            </a:extLst>
          </p:cNvPr>
          <p:cNvCxnSpPr>
            <a:cxnSpLocks/>
            <a:stCxn id="8" idx="2"/>
          </p:cNvCxnSpPr>
          <p:nvPr/>
        </p:nvCxnSpPr>
        <p:spPr>
          <a:xfrm rot="16200000" flipH="1">
            <a:off x="-1441400" y="2082179"/>
            <a:ext cx="956900" cy="1372003"/>
          </a:xfrm>
          <a:prstGeom prst="bentConnector2">
            <a:avLst/>
          </a:prstGeom>
          <a:noFill/>
          <a:ln w="19050" cap="flat" cmpd="sng" algn="ctr">
            <a:solidFill>
              <a:srgbClr val="28AAE1"/>
            </a:solidFill>
            <a:prstDash val="sysDot"/>
            <a:miter lim="800000"/>
            <a:tailEnd type="triangle"/>
          </a:ln>
          <a:effectLst/>
        </p:spPr>
      </p:cxnSp>
      <p:sp>
        <p:nvSpPr>
          <p:cNvPr id="10" name="Rectangle: Rounded Corners 9">
            <a:extLst>
              <a:ext uri="{FF2B5EF4-FFF2-40B4-BE49-F238E27FC236}">
                <a16:creationId xmlns:a16="http://schemas.microsoft.com/office/drawing/2014/main" id="{1A143AA8-6E6A-4C4B-A971-5F4F59C06F85}"/>
              </a:ext>
            </a:extLst>
          </p:cNvPr>
          <p:cNvSpPr/>
          <p:nvPr/>
        </p:nvSpPr>
        <p:spPr>
          <a:xfrm>
            <a:off x="12695690" y="2155043"/>
            <a:ext cx="2671281" cy="2196346"/>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Title font size – 20</a:t>
            </a:r>
          </a:p>
          <a:p>
            <a:pPr marL="285750" marR="0" lvl="0"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Sub-bullet size – 18</a:t>
            </a:r>
          </a:p>
          <a:p>
            <a:pPr marL="742950" marR="0" lvl="1"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Subsequent bullet size - 16</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Font color – Black</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Style: Bold, non-italic</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Left-aligned</a:t>
            </a:r>
          </a:p>
        </p:txBody>
      </p:sp>
      <p:cxnSp>
        <p:nvCxnSpPr>
          <p:cNvPr id="11" name="Connector: Elbow 10">
            <a:extLst>
              <a:ext uri="{FF2B5EF4-FFF2-40B4-BE49-F238E27FC236}">
                <a16:creationId xmlns:a16="http://schemas.microsoft.com/office/drawing/2014/main" id="{315D1728-BA7F-40A9-86E0-912E48973AA7}"/>
              </a:ext>
            </a:extLst>
          </p:cNvPr>
          <p:cNvCxnSpPr>
            <a:cxnSpLocks/>
            <a:stCxn id="10" idx="2"/>
          </p:cNvCxnSpPr>
          <p:nvPr/>
        </p:nvCxnSpPr>
        <p:spPr>
          <a:xfrm rot="5400000">
            <a:off x="13143009" y="4079185"/>
            <a:ext cx="616119" cy="1160526"/>
          </a:xfrm>
          <a:prstGeom prst="bentConnector2">
            <a:avLst/>
          </a:prstGeom>
          <a:noFill/>
          <a:ln w="19050" cap="flat" cmpd="sng" algn="ctr">
            <a:solidFill>
              <a:srgbClr val="28AAE1"/>
            </a:solidFill>
            <a:prstDash val="sysDot"/>
            <a:miter lim="800000"/>
            <a:tailEnd type="triangle"/>
          </a:ln>
          <a:effectLst/>
        </p:spPr>
      </p:cxnSp>
      <p:sp>
        <p:nvSpPr>
          <p:cNvPr id="12" name="Rectangle: Rounded Corners 11">
            <a:extLst>
              <a:ext uri="{FF2B5EF4-FFF2-40B4-BE49-F238E27FC236}">
                <a16:creationId xmlns:a16="http://schemas.microsoft.com/office/drawing/2014/main" id="{C4B317CB-1B8B-418F-816D-6B5B37879043}"/>
              </a:ext>
            </a:extLst>
          </p:cNvPr>
          <p:cNvSpPr/>
          <p:nvPr/>
        </p:nvSpPr>
        <p:spPr>
          <a:xfrm>
            <a:off x="12695690" y="6585"/>
            <a:ext cx="2872796" cy="1787723"/>
          </a:xfrm>
          <a:prstGeom prst="roundRect">
            <a:avLst/>
          </a:prstGeom>
          <a:solidFill>
            <a:sysClr val="window" lastClr="FFFFFF"/>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0000"/>
                </a:solidFill>
                <a:effectLst/>
                <a:uLnTx/>
                <a:uFillTx/>
              </a:rPr>
              <a:t>DON’Ts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change font and font size</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move the text boxes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resize or move the image box</a:t>
            </a:r>
          </a:p>
        </p:txBody>
      </p:sp>
      <p:sp>
        <p:nvSpPr>
          <p:cNvPr id="13" name="Rectangle: Rounded Corners 12">
            <a:extLst>
              <a:ext uri="{FF2B5EF4-FFF2-40B4-BE49-F238E27FC236}">
                <a16:creationId xmlns:a16="http://schemas.microsoft.com/office/drawing/2014/main" id="{DBA07808-4259-4051-A03C-63B2031EF04F}"/>
              </a:ext>
            </a:extLst>
          </p:cNvPr>
          <p:cNvSpPr/>
          <p:nvPr/>
        </p:nvSpPr>
        <p:spPr>
          <a:xfrm>
            <a:off x="-3184990" y="-55000"/>
            <a:ext cx="2434977" cy="715089"/>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CASE STUDY IMPACT SLIDE</a:t>
            </a:r>
          </a:p>
        </p:txBody>
      </p:sp>
    </p:spTree>
    <p:extLst>
      <p:ext uri="{BB962C8B-B14F-4D97-AF65-F5344CB8AC3E}">
        <p14:creationId xmlns:p14="http://schemas.microsoft.com/office/powerpoint/2010/main" val="183232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B102-D94A-497E-B863-7CDA8E78CA7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DBCF3302-83B9-4255-AF10-9A90B6922AF2}"/>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EE9AB1A5-C7EE-4730-93CE-D2C40A4C7138}"/>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416902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1941-2160-41FC-A949-20574AA22E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6266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ABBE-7085-431F-B08A-E2EEEBB82E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96358E-7DFA-4DA5-B15A-63F67FB7F6FD}"/>
              </a:ext>
            </a:extLst>
          </p:cNvPr>
          <p:cNvSpPr>
            <a:spLocks noGrp="1"/>
          </p:cNvSpPr>
          <p:nvPr>
            <p:ph sz="quarter" idx="10"/>
          </p:nvPr>
        </p:nvSpPr>
        <p:spPr/>
        <p:txBody>
          <a:bodyPr/>
          <a:lstStyle/>
          <a:p>
            <a:endParaRPr lang="en-IN" dirty="0"/>
          </a:p>
        </p:txBody>
      </p:sp>
      <p:sp>
        <p:nvSpPr>
          <p:cNvPr id="4" name="Rectangle: Rounded Corners 3">
            <a:extLst>
              <a:ext uri="{FF2B5EF4-FFF2-40B4-BE49-F238E27FC236}">
                <a16:creationId xmlns:a16="http://schemas.microsoft.com/office/drawing/2014/main" id="{1593B885-489C-40DC-89B7-F7D61EEE297C}"/>
              </a:ext>
            </a:extLst>
          </p:cNvPr>
          <p:cNvSpPr/>
          <p:nvPr/>
        </p:nvSpPr>
        <p:spPr>
          <a:xfrm>
            <a:off x="-3138756" y="876509"/>
            <a:ext cx="2537717" cy="1787723"/>
          </a:xfrm>
          <a:prstGeom prst="roundRect">
            <a:avLst/>
          </a:prstGeom>
          <a:solidFill>
            <a:schemeClr val="bg1"/>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a:spcBef>
                <a:spcPts val="600"/>
              </a:spcBef>
              <a:defRPr/>
            </a:pPr>
            <a:r>
              <a:rPr lang="en-US" sz="1400">
                <a:latin typeface="Century Gothic" panose="020B0502020202020204" pitchFamily="34" charset="0"/>
              </a:rPr>
              <a:t>Font size – 28</a:t>
            </a:r>
          </a:p>
          <a:p>
            <a:pPr>
              <a:spcBef>
                <a:spcPts val="600"/>
              </a:spcBef>
              <a:defRPr/>
            </a:pPr>
            <a:r>
              <a:rPr lang="en-US" sz="1400">
                <a:latin typeface="Century Gothic" panose="020B0502020202020204" pitchFamily="34" charset="0"/>
              </a:rPr>
              <a:t>Font color – Black</a:t>
            </a:r>
          </a:p>
          <a:p>
            <a:pPr>
              <a:spcBef>
                <a:spcPts val="600"/>
              </a:spcBef>
              <a:defRPr/>
            </a:pPr>
            <a:r>
              <a:rPr lang="en-US" sz="1400">
                <a:latin typeface="Century Gothic" panose="020B0502020202020204" pitchFamily="34" charset="0"/>
              </a:rPr>
              <a:t>Left-aligned</a:t>
            </a:r>
          </a:p>
          <a:p>
            <a:pPr>
              <a:spcBef>
                <a:spcPts val="600"/>
              </a:spcBef>
              <a:defRPr/>
            </a:pPr>
            <a:r>
              <a:rPr lang="en-US" sz="1400">
                <a:latin typeface="Century Gothic" panose="020B0502020202020204" pitchFamily="34" charset="0"/>
              </a:rPr>
              <a:t>If strapline exceeds 2 lines, font will resize automatically to 25</a:t>
            </a:r>
          </a:p>
        </p:txBody>
      </p:sp>
      <p:sp>
        <p:nvSpPr>
          <p:cNvPr id="5" name="Rectangle: Rounded Corners 4">
            <a:extLst>
              <a:ext uri="{FF2B5EF4-FFF2-40B4-BE49-F238E27FC236}">
                <a16:creationId xmlns:a16="http://schemas.microsoft.com/office/drawing/2014/main" id="{9CDC61BA-9B53-496C-A693-5A96B8AB5A2A}"/>
              </a:ext>
            </a:extLst>
          </p:cNvPr>
          <p:cNvSpPr/>
          <p:nvPr/>
        </p:nvSpPr>
        <p:spPr>
          <a:xfrm>
            <a:off x="-3138756" y="3018690"/>
            <a:ext cx="2537717" cy="2196346"/>
          </a:xfrm>
          <a:prstGeom prst="roundRect">
            <a:avLst/>
          </a:prstGeom>
          <a:solidFill>
            <a:schemeClr val="bg1"/>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a:spcBef>
                <a:spcPts val="600"/>
              </a:spcBef>
            </a:pPr>
            <a:r>
              <a:rPr lang="en-US" sz="1400">
                <a:latin typeface="Century Gothic" panose="020B0502020202020204" pitchFamily="34" charset="0"/>
              </a:rPr>
              <a:t>Title font size – 24</a:t>
            </a:r>
          </a:p>
          <a:p>
            <a:pPr marL="285750" indent="-285750">
              <a:spcBef>
                <a:spcPts val="600"/>
              </a:spcBef>
              <a:buFont typeface="Century Gothic" panose="020B0502020202020204" pitchFamily="34" charset="0"/>
              <a:buChar char="–"/>
            </a:pPr>
            <a:r>
              <a:rPr lang="en-US" sz="1400">
                <a:latin typeface="Century Gothic" panose="020B0502020202020204" pitchFamily="34" charset="0"/>
              </a:rPr>
              <a:t>Sub-bullet size – 20</a:t>
            </a:r>
          </a:p>
          <a:p>
            <a:pPr marL="742950" lvl="1" indent="-285750">
              <a:spcBef>
                <a:spcPts val="600"/>
              </a:spcBef>
              <a:buFont typeface="Century Gothic" panose="020B0502020202020204" pitchFamily="34" charset="0"/>
              <a:buChar char="–"/>
            </a:pPr>
            <a:r>
              <a:rPr lang="en-US" sz="1400">
                <a:latin typeface="Century Gothic" panose="020B0502020202020204" pitchFamily="34" charset="0"/>
              </a:rPr>
              <a:t>Subsequent bullet size - 18</a:t>
            </a:r>
          </a:p>
          <a:p>
            <a:pPr>
              <a:spcBef>
                <a:spcPts val="600"/>
              </a:spcBef>
            </a:pPr>
            <a:r>
              <a:rPr lang="en-US" sz="1400">
                <a:latin typeface="Century Gothic" panose="020B0502020202020204" pitchFamily="34" charset="0"/>
              </a:rPr>
              <a:t>Font color – Black</a:t>
            </a:r>
          </a:p>
          <a:p>
            <a:pPr>
              <a:spcBef>
                <a:spcPts val="600"/>
              </a:spcBef>
            </a:pPr>
            <a:r>
              <a:rPr lang="en-US" sz="1400">
                <a:latin typeface="Century Gothic" panose="020B0502020202020204" pitchFamily="34" charset="0"/>
              </a:rPr>
              <a:t>Style: Bold, non-italic</a:t>
            </a:r>
          </a:p>
          <a:p>
            <a:pPr>
              <a:spcBef>
                <a:spcPts val="600"/>
              </a:spcBef>
            </a:pPr>
            <a:r>
              <a:rPr lang="en-US" sz="1400">
                <a:latin typeface="Century Gothic" panose="020B0502020202020204" pitchFamily="34" charset="0"/>
              </a:rPr>
              <a:t>Left-aligned</a:t>
            </a:r>
          </a:p>
        </p:txBody>
      </p:sp>
      <p:cxnSp>
        <p:nvCxnSpPr>
          <p:cNvPr id="6" name="Connector: Elbow 5">
            <a:extLst>
              <a:ext uri="{FF2B5EF4-FFF2-40B4-BE49-F238E27FC236}">
                <a16:creationId xmlns:a16="http://schemas.microsoft.com/office/drawing/2014/main" id="{E5B0E75C-9686-4C31-BDC9-6B79CDF00349}"/>
              </a:ext>
            </a:extLst>
          </p:cNvPr>
          <p:cNvCxnSpPr>
            <a:cxnSpLocks/>
            <a:stCxn id="5" idx="2"/>
          </p:cNvCxnSpPr>
          <p:nvPr/>
        </p:nvCxnSpPr>
        <p:spPr>
          <a:xfrm rot="5400000" flipH="1" flipV="1">
            <a:off x="-1172882" y="4088389"/>
            <a:ext cx="429632" cy="1823662"/>
          </a:xfrm>
          <a:prstGeom prst="bentConnector4">
            <a:avLst>
              <a:gd name="adj1" fmla="val -53208"/>
              <a:gd name="adj2" fmla="val 84789"/>
            </a:avLst>
          </a:prstGeom>
          <a:ln w="19050">
            <a:solidFill>
              <a:srgbClr val="28AAE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B9D6B8C-CE72-4E21-BA4F-068C5C389731}"/>
              </a:ext>
            </a:extLst>
          </p:cNvPr>
          <p:cNvSpPr/>
          <p:nvPr/>
        </p:nvSpPr>
        <p:spPr>
          <a:xfrm>
            <a:off x="12695692" y="6585"/>
            <a:ext cx="2950631" cy="1225868"/>
          </a:xfrm>
          <a:prstGeom prst="round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a:spcBef>
                <a:spcPts val="600"/>
              </a:spcBef>
              <a:defRPr/>
            </a:pPr>
            <a:r>
              <a:rPr lang="en-US" sz="1400" b="1">
                <a:solidFill>
                  <a:srgbClr val="FF0000"/>
                </a:solidFill>
                <a:latin typeface="Century Gothic" panose="020B0502020202020204" pitchFamily="34" charset="0"/>
              </a:rPr>
              <a:t>DON’Ts</a:t>
            </a:r>
          </a:p>
          <a:p>
            <a:pPr marL="166688" indent="-166688">
              <a:spcBef>
                <a:spcPts val="600"/>
              </a:spcBef>
              <a:buFont typeface="Arial" panose="020B0604020202020204" pitchFamily="34" charset="0"/>
              <a:buChar char="•"/>
              <a:defRPr/>
            </a:pPr>
            <a:r>
              <a:rPr lang="en-US" sz="1400">
                <a:latin typeface="Century Gothic" panose="020B0502020202020204" pitchFamily="34" charset="0"/>
              </a:rPr>
              <a:t>Don’t change font and font size on this slide</a:t>
            </a:r>
          </a:p>
          <a:p>
            <a:pPr marL="166688" indent="-166688">
              <a:spcBef>
                <a:spcPts val="600"/>
              </a:spcBef>
              <a:buFont typeface="Arial" panose="020B0604020202020204" pitchFamily="34" charset="0"/>
              <a:buChar char="•"/>
              <a:defRPr/>
            </a:pPr>
            <a:r>
              <a:rPr lang="en-US" sz="1400">
                <a:latin typeface="Century Gothic" panose="020B0502020202020204" pitchFamily="34" charset="0"/>
              </a:rPr>
              <a:t>Don’t move the text boxes</a:t>
            </a:r>
          </a:p>
        </p:txBody>
      </p:sp>
      <p:cxnSp>
        <p:nvCxnSpPr>
          <p:cNvPr id="8" name="Connector: Elbow 7">
            <a:extLst>
              <a:ext uri="{FF2B5EF4-FFF2-40B4-BE49-F238E27FC236}">
                <a16:creationId xmlns:a16="http://schemas.microsoft.com/office/drawing/2014/main" id="{37912B15-3C5F-477E-A8BC-A5E727857301}"/>
              </a:ext>
            </a:extLst>
          </p:cNvPr>
          <p:cNvCxnSpPr>
            <a:cxnSpLocks/>
            <a:stCxn id="4" idx="0"/>
          </p:cNvCxnSpPr>
          <p:nvPr/>
        </p:nvCxnSpPr>
        <p:spPr>
          <a:xfrm rot="5400000" flipH="1" flipV="1">
            <a:off x="-1142034" y="-80590"/>
            <a:ext cx="229237" cy="1684962"/>
          </a:xfrm>
          <a:prstGeom prst="bentConnector2">
            <a:avLst/>
          </a:prstGeom>
          <a:ln w="19050">
            <a:solidFill>
              <a:srgbClr val="28AAE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C723D7A-F900-479F-8066-59024427C4B3}"/>
              </a:ext>
            </a:extLst>
          </p:cNvPr>
          <p:cNvSpPr/>
          <p:nvPr/>
        </p:nvSpPr>
        <p:spPr>
          <a:xfrm>
            <a:off x="-3184990" y="-55000"/>
            <a:ext cx="2537717" cy="408623"/>
          </a:xfrm>
          <a:prstGeom prst="roundRect">
            <a:avLst/>
          </a:prstGeom>
          <a:solidFill>
            <a:schemeClr val="bg1"/>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a:spcBef>
                <a:spcPts val="600"/>
              </a:spcBef>
              <a:defRPr/>
            </a:pPr>
            <a:r>
              <a:rPr lang="en-US" b="1">
                <a:solidFill>
                  <a:srgbClr val="28AAE1"/>
                </a:solidFill>
                <a:latin typeface="Century Gothic" panose="020B0502020202020204" pitchFamily="34" charset="0"/>
              </a:rPr>
              <a:t>TEXT SLIDE</a:t>
            </a:r>
          </a:p>
        </p:txBody>
      </p:sp>
    </p:spTree>
    <p:extLst>
      <p:ext uri="{BB962C8B-B14F-4D97-AF65-F5344CB8AC3E}">
        <p14:creationId xmlns:p14="http://schemas.microsoft.com/office/powerpoint/2010/main" val="113617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5B72-8918-44A5-9E1A-41F85FF7633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1334A4-1559-472C-8ED1-FF9D31095FA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BED280B-E85D-4244-9028-4C1A927512BF}"/>
              </a:ext>
            </a:extLst>
          </p:cNvPr>
          <p:cNvSpPr>
            <a:spLocks noGrp="1"/>
          </p:cNvSpPr>
          <p:nvPr>
            <p:ph type="body" sz="quarter" idx="14"/>
          </p:nvPr>
        </p:nvSpPr>
        <p:spPr>
          <a:xfrm>
            <a:off x="173037" y="2159307"/>
            <a:ext cx="12019971" cy="568325"/>
          </a:xfrm>
        </p:spPr>
        <p:txBody>
          <a:bodyPr anchor="ctr"/>
          <a:lstStyle/>
          <a:p>
            <a:endParaRPr lang="en-US"/>
          </a:p>
        </p:txBody>
      </p:sp>
      <p:sp>
        <p:nvSpPr>
          <p:cNvPr id="5" name="Picture Placeholder 4">
            <a:extLst>
              <a:ext uri="{FF2B5EF4-FFF2-40B4-BE49-F238E27FC236}">
                <a16:creationId xmlns:a16="http://schemas.microsoft.com/office/drawing/2014/main" id="{110829BD-DFCC-470B-9147-D4B97B6D5FDD}"/>
              </a:ext>
            </a:extLst>
          </p:cNvPr>
          <p:cNvSpPr>
            <a:spLocks noGrp="1"/>
          </p:cNvSpPr>
          <p:nvPr>
            <p:ph type="pic" sz="quarter" idx="4294967295"/>
          </p:nvPr>
        </p:nvSpPr>
        <p:spPr>
          <a:xfrm>
            <a:off x="173037" y="167301"/>
            <a:ext cx="2252076" cy="1122252"/>
          </a:xfrm>
        </p:spPr>
      </p:sp>
    </p:spTree>
    <p:extLst>
      <p:ext uri="{BB962C8B-B14F-4D97-AF65-F5344CB8AC3E}">
        <p14:creationId xmlns:p14="http://schemas.microsoft.com/office/powerpoint/2010/main" val="2399385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577-E031-4C22-BE95-71614972836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71CFC0-FC3B-4DFF-ABB4-A2CFEABF3F4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0DC71E7-8671-42B9-BFC3-8572A6BE61C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27305ED-BB23-4B18-A3C5-B9D813FE5BE7}"/>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A8DB031-B096-4478-8AD8-71FD00D5BD3C}"/>
              </a:ext>
            </a:extLst>
          </p:cNvPr>
          <p:cNvSpPr>
            <a:spLocks noGrp="1"/>
          </p:cNvSpPr>
          <p:nvPr>
            <p:ph type="body" sz="quarter" idx="13"/>
          </p:nvPr>
        </p:nvSpPr>
        <p:spPr/>
        <p:txBody>
          <a:bodyPr/>
          <a:lstStyle/>
          <a:p>
            <a:endParaRPr lang="en-US"/>
          </a:p>
        </p:txBody>
      </p:sp>
      <p:sp>
        <p:nvSpPr>
          <p:cNvPr id="7" name="Picture Placeholder 6">
            <a:extLst>
              <a:ext uri="{FF2B5EF4-FFF2-40B4-BE49-F238E27FC236}">
                <a16:creationId xmlns:a16="http://schemas.microsoft.com/office/drawing/2014/main" id="{3BC3D9A4-3CD3-4F73-925E-982D9E4E9746}"/>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D84BDB4C-FEA9-4C2B-9F77-0A799854F780}"/>
              </a:ext>
            </a:extLst>
          </p:cNvPr>
          <p:cNvSpPr>
            <a:spLocks noGrp="1"/>
          </p:cNvSpPr>
          <p:nvPr>
            <p:ph type="pic" sz="quarter" idx="15"/>
          </p:nvPr>
        </p:nvSpPr>
        <p:spPr/>
      </p:sp>
      <p:sp>
        <p:nvSpPr>
          <p:cNvPr id="9" name="Picture Placeholder 8">
            <a:extLst>
              <a:ext uri="{FF2B5EF4-FFF2-40B4-BE49-F238E27FC236}">
                <a16:creationId xmlns:a16="http://schemas.microsoft.com/office/drawing/2014/main" id="{98F59A5C-A774-4F0B-BA37-A66BF59068D9}"/>
              </a:ext>
            </a:extLst>
          </p:cNvPr>
          <p:cNvSpPr>
            <a:spLocks noGrp="1"/>
          </p:cNvSpPr>
          <p:nvPr>
            <p:ph type="pic" sz="quarter" idx="16"/>
          </p:nvPr>
        </p:nvSpPr>
        <p:spPr/>
      </p:sp>
      <p:sp>
        <p:nvSpPr>
          <p:cNvPr id="10" name="Picture Placeholder 9">
            <a:extLst>
              <a:ext uri="{FF2B5EF4-FFF2-40B4-BE49-F238E27FC236}">
                <a16:creationId xmlns:a16="http://schemas.microsoft.com/office/drawing/2014/main" id="{C924E3E8-1E0D-4D7B-B0F4-0E97BD93A5C2}"/>
              </a:ext>
            </a:extLst>
          </p:cNvPr>
          <p:cNvSpPr>
            <a:spLocks noGrp="1"/>
          </p:cNvSpPr>
          <p:nvPr>
            <p:ph type="pic" sz="quarter" idx="17"/>
          </p:nvPr>
        </p:nvSpPr>
        <p:spPr/>
      </p:sp>
      <p:sp>
        <p:nvSpPr>
          <p:cNvPr id="11" name="Text Placeholder 10">
            <a:extLst>
              <a:ext uri="{FF2B5EF4-FFF2-40B4-BE49-F238E27FC236}">
                <a16:creationId xmlns:a16="http://schemas.microsoft.com/office/drawing/2014/main" id="{B1958627-72E4-49A1-AED5-C384176A52A8}"/>
              </a:ext>
            </a:extLst>
          </p:cNvPr>
          <p:cNvSpPr>
            <a:spLocks noGrp="1"/>
          </p:cNvSpPr>
          <p:nvPr>
            <p:ph type="body" sz="quarter" idx="18"/>
          </p:nvPr>
        </p:nvSpPr>
        <p:spPr/>
        <p:txBody>
          <a:bodyPr/>
          <a:lstStyle/>
          <a:p>
            <a:endParaRPr lang="en-US"/>
          </a:p>
        </p:txBody>
      </p:sp>
      <p:sp>
        <p:nvSpPr>
          <p:cNvPr id="12" name="Text Placeholder 11">
            <a:extLst>
              <a:ext uri="{FF2B5EF4-FFF2-40B4-BE49-F238E27FC236}">
                <a16:creationId xmlns:a16="http://schemas.microsoft.com/office/drawing/2014/main" id="{31223DD6-616B-4D90-B210-44CB2D1A5DAA}"/>
              </a:ext>
            </a:extLst>
          </p:cNvPr>
          <p:cNvSpPr>
            <a:spLocks noGrp="1"/>
          </p:cNvSpPr>
          <p:nvPr>
            <p:ph type="body" sz="quarter" idx="19"/>
          </p:nvPr>
        </p:nvSpPr>
        <p:spPr/>
        <p:txBody>
          <a:bodyPr/>
          <a:lstStyle/>
          <a:p>
            <a:endParaRPr lang="en-US"/>
          </a:p>
        </p:txBody>
      </p:sp>
      <p:sp>
        <p:nvSpPr>
          <p:cNvPr id="13" name="Text Placeholder 12">
            <a:extLst>
              <a:ext uri="{FF2B5EF4-FFF2-40B4-BE49-F238E27FC236}">
                <a16:creationId xmlns:a16="http://schemas.microsoft.com/office/drawing/2014/main" id="{08AED830-156C-40DF-9F6E-E42A44720198}"/>
              </a:ext>
            </a:extLst>
          </p:cNvPr>
          <p:cNvSpPr>
            <a:spLocks noGrp="1"/>
          </p:cNvSpPr>
          <p:nvPr>
            <p:ph type="body" sz="quarter" idx="20"/>
          </p:nvPr>
        </p:nvSpPr>
        <p:spPr/>
        <p:txBody>
          <a:bodyPr/>
          <a:lstStyle/>
          <a:p>
            <a:endParaRPr lang="en-US"/>
          </a:p>
        </p:txBody>
      </p:sp>
      <p:sp>
        <p:nvSpPr>
          <p:cNvPr id="14" name="Text Placeholder 13">
            <a:extLst>
              <a:ext uri="{FF2B5EF4-FFF2-40B4-BE49-F238E27FC236}">
                <a16:creationId xmlns:a16="http://schemas.microsoft.com/office/drawing/2014/main" id="{2E695D91-F211-4E81-A3E1-F38F5BAF620D}"/>
              </a:ext>
            </a:extLst>
          </p:cNvPr>
          <p:cNvSpPr>
            <a:spLocks noGrp="1"/>
          </p:cNvSpPr>
          <p:nvPr>
            <p:ph type="body" sz="quarter" idx="21"/>
          </p:nvPr>
        </p:nvSpPr>
        <p:spPr/>
        <p:txBody>
          <a:bodyPr/>
          <a:lstStyle/>
          <a:p>
            <a:endParaRPr lang="en-US"/>
          </a:p>
        </p:txBody>
      </p:sp>
      <p:sp>
        <p:nvSpPr>
          <p:cNvPr id="15" name="Text Placeholder 14">
            <a:extLst>
              <a:ext uri="{FF2B5EF4-FFF2-40B4-BE49-F238E27FC236}">
                <a16:creationId xmlns:a16="http://schemas.microsoft.com/office/drawing/2014/main" id="{96D0650C-7A17-4B6B-B195-20C1F4359A6C}"/>
              </a:ext>
            </a:extLst>
          </p:cNvPr>
          <p:cNvSpPr>
            <a:spLocks noGrp="1"/>
          </p:cNvSpPr>
          <p:nvPr>
            <p:ph type="body" sz="quarter" idx="22"/>
          </p:nvPr>
        </p:nvSpPr>
        <p:spPr/>
        <p:txBody>
          <a:bodyPr/>
          <a:lstStyle/>
          <a:p>
            <a:endParaRPr lang="en-US"/>
          </a:p>
        </p:txBody>
      </p:sp>
      <p:sp>
        <p:nvSpPr>
          <p:cNvPr id="16" name="Text Placeholder 15">
            <a:extLst>
              <a:ext uri="{FF2B5EF4-FFF2-40B4-BE49-F238E27FC236}">
                <a16:creationId xmlns:a16="http://schemas.microsoft.com/office/drawing/2014/main" id="{399AE827-62F9-423B-B10B-F9897D720C03}"/>
              </a:ext>
            </a:extLst>
          </p:cNvPr>
          <p:cNvSpPr>
            <a:spLocks noGrp="1"/>
          </p:cNvSpPr>
          <p:nvPr>
            <p:ph type="body" sz="quarter" idx="23"/>
          </p:nvPr>
        </p:nvSpPr>
        <p:spPr/>
        <p:txBody>
          <a:bodyPr/>
          <a:lstStyle/>
          <a:p>
            <a:endParaRPr lang="en-US"/>
          </a:p>
        </p:txBody>
      </p:sp>
      <p:sp>
        <p:nvSpPr>
          <p:cNvPr id="17" name="Text Placeholder 16">
            <a:extLst>
              <a:ext uri="{FF2B5EF4-FFF2-40B4-BE49-F238E27FC236}">
                <a16:creationId xmlns:a16="http://schemas.microsoft.com/office/drawing/2014/main" id="{474FA3FA-B5A4-4789-A863-1405066CD858}"/>
              </a:ext>
            </a:extLst>
          </p:cNvPr>
          <p:cNvSpPr>
            <a:spLocks noGrp="1"/>
          </p:cNvSpPr>
          <p:nvPr>
            <p:ph type="body" sz="quarter" idx="24"/>
          </p:nvPr>
        </p:nvSpPr>
        <p:spPr/>
        <p:txBody>
          <a:bodyPr/>
          <a:lstStyle/>
          <a:p>
            <a:endParaRPr lang="en-US"/>
          </a:p>
        </p:txBody>
      </p:sp>
      <p:sp>
        <p:nvSpPr>
          <p:cNvPr id="18" name="Text Placeholder 17">
            <a:extLst>
              <a:ext uri="{FF2B5EF4-FFF2-40B4-BE49-F238E27FC236}">
                <a16:creationId xmlns:a16="http://schemas.microsoft.com/office/drawing/2014/main" id="{F0AAA3B0-6E64-41BA-B401-D53E5E4C3E2B}"/>
              </a:ext>
            </a:extLst>
          </p:cNvPr>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4088268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B32BE61-50FC-48AB-ABA4-FBE488535849}"/>
              </a:ext>
            </a:extLst>
          </p:cNvPr>
          <p:cNvSpPr>
            <a:spLocks noGrp="1"/>
          </p:cNvSpPr>
          <p:nvPr>
            <p:ph type="pic" sz="quarter" idx="10"/>
          </p:nvPr>
        </p:nvSpPr>
        <p:spPr/>
      </p:sp>
      <p:sp>
        <p:nvSpPr>
          <p:cNvPr id="3" name="Text Placeholder 2">
            <a:extLst>
              <a:ext uri="{FF2B5EF4-FFF2-40B4-BE49-F238E27FC236}">
                <a16:creationId xmlns:a16="http://schemas.microsoft.com/office/drawing/2014/main" id="{F9606733-4231-48B4-AB27-E2959444AA0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C11B086B-05BC-496F-8D2B-80EB16CDE235}"/>
              </a:ext>
            </a:extLst>
          </p:cNvPr>
          <p:cNvSpPr>
            <a:spLocks noGrp="1"/>
          </p:cNvSpPr>
          <p:nvPr>
            <p:ph type="body" sz="quarter" idx="14"/>
          </p:nvPr>
        </p:nvSpPr>
        <p:spPr/>
        <p:txBody>
          <a:bodyPr/>
          <a:lstStyle/>
          <a:p>
            <a:endParaRPr lang="en-US"/>
          </a:p>
        </p:txBody>
      </p:sp>
      <p:sp>
        <p:nvSpPr>
          <p:cNvPr id="5" name="Rectangle: Rounded Corners 4">
            <a:extLst>
              <a:ext uri="{FF2B5EF4-FFF2-40B4-BE49-F238E27FC236}">
                <a16:creationId xmlns:a16="http://schemas.microsoft.com/office/drawing/2014/main" id="{6B96813F-D21B-4648-A622-95A38911696D}"/>
              </a:ext>
            </a:extLst>
          </p:cNvPr>
          <p:cNvSpPr/>
          <p:nvPr/>
        </p:nvSpPr>
        <p:spPr>
          <a:xfrm>
            <a:off x="12861945" y="0"/>
            <a:ext cx="2872796" cy="1787723"/>
          </a:xfrm>
          <a:prstGeom prst="roundRect">
            <a:avLst/>
          </a:prstGeom>
          <a:solidFill>
            <a:sysClr val="window" lastClr="FFFFFF"/>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0000"/>
                </a:solidFill>
                <a:effectLst/>
                <a:uLnTx/>
                <a:uFillTx/>
              </a:rPr>
              <a:t>DON’Ts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change font and font size</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move the text boxes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resize or move the image box</a:t>
            </a:r>
          </a:p>
        </p:txBody>
      </p:sp>
      <p:sp>
        <p:nvSpPr>
          <p:cNvPr id="6" name="Rectangle: Rounded Corners 5">
            <a:extLst>
              <a:ext uri="{FF2B5EF4-FFF2-40B4-BE49-F238E27FC236}">
                <a16:creationId xmlns:a16="http://schemas.microsoft.com/office/drawing/2014/main" id="{D43EF07B-3B4C-4AA0-8386-739F15F2BFA2}"/>
              </a:ext>
            </a:extLst>
          </p:cNvPr>
          <p:cNvSpPr/>
          <p:nvPr/>
        </p:nvSpPr>
        <p:spPr>
          <a:xfrm>
            <a:off x="-3186583" y="828941"/>
            <a:ext cx="2874823" cy="1532334"/>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nchor="t">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Add picture saved on your computer. Don’t copy paste!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If you want to adjust the image, select the image, click on format and select crop to make the changes</a:t>
            </a:r>
            <a:endParaRPr kumimoji="0" lang="en-US" sz="1800" b="0" i="0" u="none" strike="noStrike" kern="0" cap="none" spc="0" normalizeH="0" baseline="0" noProof="0">
              <a:ln>
                <a:noFill/>
              </a:ln>
              <a:solidFill>
                <a:srgbClr val="000000"/>
              </a:solidFill>
              <a:effectLst/>
              <a:uLnTx/>
              <a:uFillTx/>
            </a:endParaRPr>
          </a:p>
        </p:txBody>
      </p:sp>
      <p:cxnSp>
        <p:nvCxnSpPr>
          <p:cNvPr id="7" name="Connector: Elbow 6">
            <a:extLst>
              <a:ext uri="{FF2B5EF4-FFF2-40B4-BE49-F238E27FC236}">
                <a16:creationId xmlns:a16="http://schemas.microsoft.com/office/drawing/2014/main" id="{3F8A6E15-0C62-477D-9711-D494B1E189ED}"/>
              </a:ext>
            </a:extLst>
          </p:cNvPr>
          <p:cNvCxnSpPr>
            <a:cxnSpLocks/>
          </p:cNvCxnSpPr>
          <p:nvPr/>
        </p:nvCxnSpPr>
        <p:spPr>
          <a:xfrm rot="16200000" flipH="1">
            <a:off x="-1476212" y="2150591"/>
            <a:ext cx="956900" cy="1372003"/>
          </a:xfrm>
          <a:prstGeom prst="bentConnector2">
            <a:avLst/>
          </a:prstGeom>
          <a:noFill/>
          <a:ln w="19050" cap="flat" cmpd="sng" algn="ctr">
            <a:solidFill>
              <a:srgbClr val="28AAE1"/>
            </a:solidFill>
            <a:prstDash val="sysDot"/>
            <a:miter lim="800000"/>
            <a:tailEnd type="triangle"/>
          </a:ln>
          <a:effectLst/>
        </p:spPr>
      </p:cxnSp>
      <p:sp>
        <p:nvSpPr>
          <p:cNvPr id="8" name="Rectangle: Rounded Corners 7">
            <a:extLst>
              <a:ext uri="{FF2B5EF4-FFF2-40B4-BE49-F238E27FC236}">
                <a16:creationId xmlns:a16="http://schemas.microsoft.com/office/drawing/2014/main" id="{50661ECB-AB5D-445A-B50C-F8256507E72C}"/>
              </a:ext>
            </a:extLst>
          </p:cNvPr>
          <p:cNvSpPr/>
          <p:nvPr/>
        </p:nvSpPr>
        <p:spPr>
          <a:xfrm>
            <a:off x="-3184990" y="-55000"/>
            <a:ext cx="2537717" cy="408623"/>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QUOTE SLIDE</a:t>
            </a:r>
            <a:endParaRPr kumimoji="0" lang="en-US" sz="1800" b="0" i="1" u="none" strike="noStrike" kern="0" cap="none" spc="0" normalizeH="0" baseline="0" noProof="0">
              <a:ln>
                <a:noFill/>
              </a:ln>
              <a:solidFill>
                <a:srgbClr val="28AAE1"/>
              </a:solidFill>
              <a:effectLst/>
              <a:uLnTx/>
              <a:uFillTx/>
            </a:endParaRPr>
          </a:p>
        </p:txBody>
      </p:sp>
    </p:spTree>
    <p:extLst>
      <p:ext uri="{BB962C8B-B14F-4D97-AF65-F5344CB8AC3E}">
        <p14:creationId xmlns:p14="http://schemas.microsoft.com/office/powerpoint/2010/main" val="56357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488997-4293-4AFE-A01D-96F040635F6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13E4E796-0F18-4E0C-9A86-376D9BCA4B4B}"/>
              </a:ext>
            </a:extLst>
          </p:cNvPr>
          <p:cNvSpPr>
            <a:spLocks noGrp="1"/>
          </p:cNvSpPr>
          <p:nvPr>
            <p:ph type="body" sz="quarter" idx="15"/>
          </p:nvPr>
        </p:nvSpPr>
        <p:spPr/>
        <p:txBody>
          <a:bodyPr/>
          <a:lstStyle/>
          <a:p>
            <a:endParaRPr lang="en-US"/>
          </a:p>
        </p:txBody>
      </p:sp>
      <p:sp>
        <p:nvSpPr>
          <p:cNvPr id="6" name="Rectangle: Rounded Corners 5">
            <a:extLst>
              <a:ext uri="{FF2B5EF4-FFF2-40B4-BE49-F238E27FC236}">
                <a16:creationId xmlns:a16="http://schemas.microsoft.com/office/drawing/2014/main" id="{282ECF9F-13B1-4E74-A5E4-393E7649ED46}"/>
              </a:ext>
            </a:extLst>
          </p:cNvPr>
          <p:cNvSpPr/>
          <p:nvPr/>
        </p:nvSpPr>
        <p:spPr>
          <a:xfrm>
            <a:off x="-3082146" y="1710849"/>
            <a:ext cx="2866389" cy="578882"/>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Add picture saved on your computer. Don’t copy paste!</a:t>
            </a:r>
          </a:p>
        </p:txBody>
      </p:sp>
      <p:cxnSp>
        <p:nvCxnSpPr>
          <p:cNvPr id="7" name="Connector: Elbow 6">
            <a:extLst>
              <a:ext uri="{FF2B5EF4-FFF2-40B4-BE49-F238E27FC236}">
                <a16:creationId xmlns:a16="http://schemas.microsoft.com/office/drawing/2014/main" id="{466354CD-21B1-41B9-8EA3-0C37E29E3741}"/>
              </a:ext>
            </a:extLst>
          </p:cNvPr>
          <p:cNvCxnSpPr>
            <a:cxnSpLocks/>
            <a:stCxn id="6" idx="2"/>
          </p:cNvCxnSpPr>
          <p:nvPr/>
        </p:nvCxnSpPr>
        <p:spPr>
          <a:xfrm rot="16200000" flipH="1">
            <a:off x="-1441400" y="2082179"/>
            <a:ext cx="956900" cy="1372003"/>
          </a:xfrm>
          <a:prstGeom prst="bentConnector2">
            <a:avLst/>
          </a:prstGeom>
          <a:noFill/>
          <a:ln w="19050" cap="flat" cmpd="sng" algn="ctr">
            <a:solidFill>
              <a:srgbClr val="28AAE1"/>
            </a:solidFill>
            <a:prstDash val="sysDot"/>
            <a:miter lim="800000"/>
            <a:tailEnd type="triangle"/>
          </a:ln>
          <a:effectLst/>
        </p:spPr>
      </p:cxnSp>
      <p:sp>
        <p:nvSpPr>
          <p:cNvPr id="8" name="Rectangle: Rounded Corners 7">
            <a:extLst>
              <a:ext uri="{FF2B5EF4-FFF2-40B4-BE49-F238E27FC236}">
                <a16:creationId xmlns:a16="http://schemas.microsoft.com/office/drawing/2014/main" id="{E43B6E6A-DB64-4A96-93DA-1FE11D23525C}"/>
              </a:ext>
            </a:extLst>
          </p:cNvPr>
          <p:cNvSpPr/>
          <p:nvPr/>
        </p:nvSpPr>
        <p:spPr>
          <a:xfrm>
            <a:off x="12820382" y="0"/>
            <a:ext cx="2872796" cy="1787723"/>
          </a:xfrm>
          <a:prstGeom prst="roundRect">
            <a:avLst/>
          </a:prstGeom>
          <a:solidFill>
            <a:sysClr val="window" lastClr="FFFFFF"/>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0000"/>
                </a:solidFill>
                <a:effectLst/>
                <a:uLnTx/>
                <a:uFillTx/>
              </a:rPr>
              <a:t>DON’Ts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change font and font size</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move the text boxes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resize or move the image box</a:t>
            </a:r>
          </a:p>
        </p:txBody>
      </p:sp>
      <p:sp>
        <p:nvSpPr>
          <p:cNvPr id="9" name="Rectangle: Rounded Corners 8">
            <a:extLst>
              <a:ext uri="{FF2B5EF4-FFF2-40B4-BE49-F238E27FC236}">
                <a16:creationId xmlns:a16="http://schemas.microsoft.com/office/drawing/2014/main" id="{115A3B0B-D193-4209-A042-F5BDA3DAF053}"/>
              </a:ext>
            </a:extLst>
          </p:cNvPr>
          <p:cNvSpPr/>
          <p:nvPr/>
        </p:nvSpPr>
        <p:spPr>
          <a:xfrm>
            <a:off x="-3184990" y="-55000"/>
            <a:ext cx="2537717" cy="800219"/>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QUOTE SLIDE</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0" i="1" u="none" strike="noStrike" kern="0" cap="none" spc="0" normalizeH="0" baseline="0" noProof="0">
                <a:ln>
                  <a:noFill/>
                </a:ln>
                <a:solidFill>
                  <a:srgbClr val="28AAE1"/>
                </a:solidFill>
                <a:effectLst/>
                <a:uLnTx/>
                <a:uFillTx/>
              </a:rPr>
              <a:t>Event picture</a:t>
            </a:r>
          </a:p>
        </p:txBody>
      </p:sp>
    </p:spTree>
    <p:extLst>
      <p:ext uri="{BB962C8B-B14F-4D97-AF65-F5344CB8AC3E}">
        <p14:creationId xmlns:p14="http://schemas.microsoft.com/office/powerpoint/2010/main" val="3339928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6AE89AC-77FB-4A1C-AB50-5C61A2D434C2}"/>
              </a:ext>
            </a:extLst>
          </p:cNvPr>
          <p:cNvSpPr/>
          <p:nvPr/>
        </p:nvSpPr>
        <p:spPr>
          <a:xfrm>
            <a:off x="-3184990" y="-55000"/>
            <a:ext cx="2537717" cy="408623"/>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THANK YOU SLIDE</a:t>
            </a:r>
          </a:p>
        </p:txBody>
      </p:sp>
    </p:spTree>
    <p:extLst>
      <p:ext uri="{BB962C8B-B14F-4D97-AF65-F5344CB8AC3E}">
        <p14:creationId xmlns:p14="http://schemas.microsoft.com/office/powerpoint/2010/main" val="268580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AC7BFA3-DE8F-454B-80EE-B298204D0DF4}"/>
              </a:ext>
            </a:extLst>
          </p:cNvPr>
          <p:cNvSpPr>
            <a:spLocks noGrp="1"/>
          </p:cNvSpPr>
          <p:nvPr>
            <p:ph type="pic" sz="quarter" idx="10"/>
          </p:nvPr>
        </p:nvSpPr>
        <p:spPr/>
      </p:sp>
      <p:sp>
        <p:nvSpPr>
          <p:cNvPr id="3" name="Text Placeholder 2">
            <a:extLst>
              <a:ext uri="{FF2B5EF4-FFF2-40B4-BE49-F238E27FC236}">
                <a16:creationId xmlns:a16="http://schemas.microsoft.com/office/drawing/2014/main" id="{0AA25F96-8E16-43EA-8800-E6FE388EF14F}"/>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9FF788D-BFB0-4712-BACE-8A550B69B09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140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15D454-6C83-47B4-9070-E66A48008460}"/>
              </a:ext>
            </a:extLst>
          </p:cNvPr>
          <p:cNvSpPr/>
          <p:nvPr/>
        </p:nvSpPr>
        <p:spPr>
          <a:xfrm>
            <a:off x="-3184990" y="-55000"/>
            <a:ext cx="2537717" cy="408623"/>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BOILER PLATE</a:t>
            </a:r>
          </a:p>
        </p:txBody>
      </p:sp>
    </p:spTree>
    <p:extLst>
      <p:ext uri="{BB962C8B-B14F-4D97-AF65-F5344CB8AC3E}">
        <p14:creationId xmlns:p14="http://schemas.microsoft.com/office/powerpoint/2010/main" val="287224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312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E7B6-9232-46C6-B7ED-186003B193EE}"/>
              </a:ext>
            </a:extLst>
          </p:cNvPr>
          <p:cNvSpPr>
            <a:spLocks noGrp="1"/>
          </p:cNvSpPr>
          <p:nvPr>
            <p:ph type="title"/>
          </p:nvPr>
        </p:nvSpPr>
        <p:spPr/>
        <p:txBody>
          <a:bodyPr/>
          <a:lstStyle/>
          <a:p>
            <a:r>
              <a:rPr lang="en-US"/>
              <a:t>PowerPoint Checklist</a:t>
            </a:r>
          </a:p>
        </p:txBody>
      </p:sp>
      <p:graphicFrame>
        <p:nvGraphicFramePr>
          <p:cNvPr id="5" name="Table 4">
            <a:extLst>
              <a:ext uri="{FF2B5EF4-FFF2-40B4-BE49-F238E27FC236}">
                <a16:creationId xmlns:a16="http://schemas.microsoft.com/office/drawing/2014/main" id="{198D9D8C-192D-46D8-AF00-0E4A6CA648C7}"/>
              </a:ext>
            </a:extLst>
          </p:cNvPr>
          <p:cNvGraphicFramePr>
            <a:graphicFrameLocks noGrp="1"/>
          </p:cNvGraphicFramePr>
          <p:nvPr>
            <p:extLst>
              <p:ext uri="{D42A27DB-BD31-4B8C-83A1-F6EECF244321}">
                <p14:modId xmlns:p14="http://schemas.microsoft.com/office/powerpoint/2010/main" val="483410488"/>
              </p:ext>
            </p:extLst>
          </p:nvPr>
        </p:nvGraphicFramePr>
        <p:xfrm>
          <a:off x="218847" y="1081010"/>
          <a:ext cx="11737363" cy="5188554"/>
        </p:xfrm>
        <a:graphic>
          <a:graphicData uri="http://schemas.openxmlformats.org/drawingml/2006/table">
            <a:tbl>
              <a:tblPr firstRow="1" bandRow="1"/>
              <a:tblGrid>
                <a:gridCol w="1302222">
                  <a:extLst>
                    <a:ext uri="{9D8B030D-6E8A-4147-A177-3AD203B41FA5}">
                      <a16:colId xmlns:a16="http://schemas.microsoft.com/office/drawing/2014/main" val="3362783233"/>
                    </a:ext>
                  </a:extLst>
                </a:gridCol>
                <a:gridCol w="10435141">
                  <a:extLst>
                    <a:ext uri="{9D8B030D-6E8A-4147-A177-3AD203B41FA5}">
                      <a16:colId xmlns:a16="http://schemas.microsoft.com/office/drawing/2014/main" val="3498007451"/>
                    </a:ext>
                  </a:extLst>
                </a:gridCol>
              </a:tblGrid>
              <a:tr h="417852">
                <a:tc gridSpan="2">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r>
                        <a:rPr lang="en-US" sz="1400"/>
                        <a:t>A thorough check, before you click ‘</a:t>
                      </a:r>
                      <a:r>
                        <a:rPr lang="en-US" sz="1400" i="1"/>
                        <a:t>send</a:t>
                      </a:r>
                      <a:r>
                        <a:rPr lang="en-US" sz="1400"/>
                        <a:t>’…</a:t>
                      </a:r>
                    </a:p>
                  </a:txBody>
                  <a:tcPr anchor="ctr">
                    <a:lnL w="6350" cap="flat" cmpd="sng" algn="ctr">
                      <a:solidFill>
                        <a:srgbClr val="282364"/>
                      </a:solidFill>
                      <a:prstDash val="solid"/>
                      <a:miter lim="800000"/>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solidFill>
                      <a:srgbClr val="282364"/>
                    </a:solidFill>
                  </a:tcPr>
                </a:tc>
                <a:tc hMerge="1">
                  <a:txBody>
                    <a:bodyPr/>
                    <a:lstStyle/>
                    <a:p>
                      <a:endParaRPr lang="en-US"/>
                    </a:p>
                  </a:txBody>
                  <a:tcPr>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236763264"/>
                  </a:ext>
                </a:extLst>
              </a:tr>
              <a:tr h="644209">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kern="1200">
                          <a:solidFill>
                            <a:schemeClr val="tx1"/>
                          </a:solidFill>
                          <a:effectLst/>
                          <a:latin typeface="+mn-lt"/>
                          <a:ea typeface="+mn-ea"/>
                          <a:cs typeface="+mn-cs"/>
                        </a:rPr>
                        <a:t>Is the deck title </a:t>
                      </a:r>
                      <a:r>
                        <a:rPr lang="en-US" sz="1200" b="1" i="1" kern="1200">
                          <a:solidFill>
                            <a:schemeClr val="tx1"/>
                          </a:solidFill>
                          <a:effectLst/>
                          <a:latin typeface="+mn-lt"/>
                          <a:ea typeface="+mn-ea"/>
                          <a:cs typeface="+mn-cs"/>
                        </a:rPr>
                        <a:t>client problem-centric</a:t>
                      </a:r>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e.g. Competitive intelligence (how) to do ______ (what) </a:t>
                      </a:r>
                    </a:p>
                    <a:p>
                      <a:r>
                        <a:rPr lang="en-US" sz="1200" i="1" kern="1200">
                          <a:solidFill>
                            <a:schemeClr val="tx1"/>
                          </a:solidFill>
                          <a:effectLst/>
                          <a:latin typeface="+mn-lt"/>
                          <a:ea typeface="+mn-ea"/>
                          <a:cs typeface="+mn-cs"/>
                        </a:rPr>
                        <a:t>[think client … what is the client impacting as a result of this analysis?]</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724182"/>
                  </a:ext>
                </a:extLst>
              </a:tr>
              <a:tr h="433227">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Do you have an </a:t>
                      </a:r>
                      <a:r>
                        <a:rPr lang="en-US" sz="1200" b="1" i="1"/>
                        <a:t>end in mind </a:t>
                      </a:r>
                      <a:r>
                        <a:rPr lang="en-US" sz="1200" b="0" i="0"/>
                        <a:t>slide</a:t>
                      </a:r>
                      <a:r>
                        <a:rPr lang="en-US" sz="1200"/>
                        <a:t>?</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71378651"/>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i="1" kern="1200">
                          <a:solidFill>
                            <a:schemeClr val="tx1"/>
                          </a:solidFill>
                          <a:effectLst/>
                          <a:latin typeface="+mn-lt"/>
                          <a:ea typeface="+mn-ea"/>
                          <a:cs typeface="+mn-cs"/>
                        </a:rPr>
                        <a:t>Have you used an appropriate </a:t>
                      </a:r>
                      <a:r>
                        <a:rPr lang="en-US" sz="1200" b="1" i="1" kern="1200">
                          <a:solidFill>
                            <a:schemeClr val="tx1"/>
                          </a:solidFill>
                          <a:effectLst/>
                          <a:latin typeface="+mn-lt"/>
                          <a:ea typeface="+mn-ea"/>
                          <a:cs typeface="+mn-cs"/>
                        </a:rPr>
                        <a:t>agenda slide</a:t>
                      </a:r>
                      <a:r>
                        <a:rPr lang="en-US" sz="1200" i="1" kern="1200">
                          <a:solidFill>
                            <a:schemeClr val="tx1"/>
                          </a:solidFill>
                          <a:effectLst/>
                          <a:latin typeface="+mn-lt"/>
                          <a:ea typeface="+mn-ea"/>
                          <a:cs typeface="+mn-cs"/>
                        </a:rPr>
                        <a:t>?</a:t>
                      </a:r>
                      <a:r>
                        <a:rPr lang="en-US" sz="1200"/>
                        <a:t> </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438874192"/>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a:t>Have you added an </a:t>
                      </a:r>
                      <a:r>
                        <a:rPr lang="en-US" sz="1200" b="1" i="1"/>
                        <a:t>executive summary</a:t>
                      </a:r>
                      <a:r>
                        <a:rPr lang="en-US" sz="1200"/>
                        <a:t>?</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30626910"/>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a:t>Have you used </a:t>
                      </a:r>
                      <a:r>
                        <a:rPr lang="en-US" sz="1200" b="1" i="1"/>
                        <a:t>appropriate charts</a:t>
                      </a:r>
                      <a:r>
                        <a:rPr lang="en-US" sz="1200"/>
                        <a:t>?</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690773087"/>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dirty="0"/>
                        <a:t>Do the </a:t>
                      </a:r>
                      <a:r>
                        <a:rPr lang="en-US" sz="1200" b="1" i="1" dirty="0"/>
                        <a:t>insights and straplines communicate a “so-what” </a:t>
                      </a:r>
                      <a:r>
                        <a:rPr lang="en-US" sz="1200" dirty="0"/>
                        <a:t>to the reader?</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223039836"/>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a:t>Did you do a </a:t>
                      </a:r>
                      <a:r>
                        <a:rPr lang="en-US" sz="1200" b="1" i="1"/>
                        <a:t>spell check</a:t>
                      </a:r>
                      <a:r>
                        <a:rPr lang="en-US" sz="1200"/>
                        <a:t>?</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917178034"/>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a:t>If you copy-pasted a slide: </a:t>
                      </a:r>
                      <a:r>
                        <a:rPr lang="en-US" sz="1200" b="1" i="1"/>
                        <a:t>double-check the formatting </a:t>
                      </a:r>
                      <a:r>
                        <a:rPr lang="en-US" sz="1200"/>
                        <a:t>and </a:t>
                      </a:r>
                      <a:r>
                        <a:rPr lang="en-US" sz="1200" b="1" i="1"/>
                        <a:t>delete any unwanted notes </a:t>
                      </a:r>
                      <a:r>
                        <a:rPr lang="en-US" sz="1200"/>
                        <a:t>from the notes section</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070928090"/>
                  </a:ext>
                </a:extLst>
              </a:tr>
              <a:tr h="417852">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a:t>Are </a:t>
                      </a:r>
                      <a:r>
                        <a:rPr lang="en-US" sz="1200" b="1" i="1"/>
                        <a:t>slide numbers </a:t>
                      </a:r>
                      <a:r>
                        <a:rPr lang="en-US" sz="1200"/>
                        <a:t>and the </a:t>
                      </a:r>
                      <a:r>
                        <a:rPr lang="en-US" sz="1200" b="1" i="1" err="1"/>
                        <a:t>Ugam</a:t>
                      </a:r>
                      <a:r>
                        <a:rPr lang="en-US" sz="1200" b="1" i="1"/>
                        <a:t> logo visible </a:t>
                      </a:r>
                      <a:r>
                        <a:rPr lang="en-US" sz="1200"/>
                        <a:t>on all slides?</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428194352"/>
                  </a:ext>
                </a:extLst>
              </a:tr>
              <a:tr h="384151">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nSpc>
                          <a:spcPct val="107000"/>
                        </a:lnSpc>
                        <a:spcAft>
                          <a:spcPts val="0"/>
                        </a:spcAft>
                      </a:pPr>
                      <a:r>
                        <a:rPr lang="en-IN" sz="1200">
                          <a:solidFill>
                            <a:srgbClr val="000000"/>
                          </a:solidFill>
                          <a:effectLst/>
                          <a:latin typeface="+mn-lt"/>
                        </a:rPr>
                        <a:t>Make sure your PPT </a:t>
                      </a:r>
                      <a:r>
                        <a:rPr lang="en-IN" sz="1200" b="1">
                          <a:solidFill>
                            <a:srgbClr val="000000"/>
                          </a:solidFill>
                          <a:effectLst/>
                          <a:latin typeface="+mn-lt"/>
                        </a:rPr>
                        <a:t>file size </a:t>
                      </a:r>
                      <a:r>
                        <a:rPr lang="en-IN" sz="1200">
                          <a:solidFill>
                            <a:srgbClr val="000000"/>
                          </a:solidFill>
                          <a:effectLst/>
                          <a:latin typeface="+mn-lt"/>
                        </a:rPr>
                        <a:t>does not exceed email attachment limits</a:t>
                      </a:r>
                      <a:endParaRPr lang="en-IN" sz="1600">
                        <a:effectLst/>
                        <a:latin typeface="+mn-lt"/>
                      </a:endParaRP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553023822"/>
                  </a:ext>
                </a:extLst>
              </a:tr>
              <a:tr h="384151">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a:p>
                  </a:txBody>
                  <a:tcPr anchor="ctr">
                    <a:lnL w="6350" cap="flat" cmpd="sng" algn="ctr">
                      <a:solidFill>
                        <a:srgbClr val="282364"/>
                      </a:solidFill>
                      <a:prstDash val="solid"/>
                      <a:miter lim="800000"/>
                    </a:lnL>
                    <a:lnR w="12700" cap="flat" cmpd="sng" algn="ctr">
                      <a:solidFill>
                        <a:srgbClr val="282364"/>
                      </a:solidFill>
                      <a:prstDash val="solid"/>
                      <a:round/>
                      <a:headEnd type="none" w="med" len="med"/>
                      <a:tailEnd type="none" w="med" len="med"/>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dirty="0"/>
                        <a:t>Has you reviewed this deck with your </a:t>
                      </a:r>
                      <a:r>
                        <a:rPr lang="en-US" sz="1200" b="1" i="1" dirty="0"/>
                        <a:t>manager or peer</a:t>
                      </a:r>
                      <a:r>
                        <a:rPr lang="en-US" sz="1200" dirty="0"/>
                        <a:t>?</a:t>
                      </a:r>
                    </a:p>
                  </a:txBody>
                  <a:tcPr anchor="ctr">
                    <a:lnL w="12700" cap="flat" cmpd="sng" algn="ctr">
                      <a:solidFill>
                        <a:srgbClr val="282364"/>
                      </a:solidFill>
                      <a:prstDash val="solid"/>
                      <a:round/>
                      <a:headEnd type="none" w="med" len="med"/>
                      <a:tailEnd type="none" w="med" len="med"/>
                    </a:lnL>
                    <a:lnR w="6350" cap="flat" cmpd="sng" algn="ctr">
                      <a:solidFill>
                        <a:srgbClr val="282364"/>
                      </a:solidFill>
                      <a:prstDash val="solid"/>
                      <a:miter lim="800000"/>
                    </a:lnR>
                    <a:lnT w="6350" cap="flat" cmpd="sng" algn="ctr">
                      <a:solidFill>
                        <a:srgbClr val="282364"/>
                      </a:solidFill>
                      <a:prstDash val="solid"/>
                      <a:miter lim="800000"/>
                    </a:lnT>
                    <a:lnB w="6350" cap="flat" cmpd="sng" algn="ctr">
                      <a:solidFill>
                        <a:srgbClr val="28236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85988727"/>
                  </a:ext>
                </a:extLst>
              </a:tr>
            </a:tbl>
          </a:graphicData>
        </a:graphic>
      </p:graphicFrame>
      <p:pic>
        <p:nvPicPr>
          <p:cNvPr id="6" name="Picture 5">
            <a:extLst>
              <a:ext uri="{FF2B5EF4-FFF2-40B4-BE49-F238E27FC236}">
                <a16:creationId xmlns:a16="http://schemas.microsoft.com/office/drawing/2014/main" id="{8F33B183-34CB-40A6-89CA-37429FA53A79}"/>
              </a:ext>
            </a:extLst>
          </p:cNvPr>
          <p:cNvPicPr>
            <a:picLocks noChangeAspect="1"/>
          </p:cNvPicPr>
          <p:nvPr/>
        </p:nvPicPr>
        <p:blipFill>
          <a:blip r:embed="rId2"/>
          <a:stretch>
            <a:fillRect/>
          </a:stretch>
        </p:blipFill>
        <p:spPr>
          <a:xfrm>
            <a:off x="695910" y="1708030"/>
            <a:ext cx="363940" cy="255174"/>
          </a:xfrm>
          <a:prstGeom prst="rect">
            <a:avLst/>
          </a:prstGeom>
        </p:spPr>
      </p:pic>
      <p:pic>
        <p:nvPicPr>
          <p:cNvPr id="7" name="Picture 6">
            <a:extLst>
              <a:ext uri="{FF2B5EF4-FFF2-40B4-BE49-F238E27FC236}">
                <a16:creationId xmlns:a16="http://schemas.microsoft.com/office/drawing/2014/main" id="{238B316B-0B99-4E6A-B3C7-20D9D1D3B48A}"/>
              </a:ext>
            </a:extLst>
          </p:cNvPr>
          <p:cNvPicPr>
            <a:picLocks noChangeAspect="1"/>
          </p:cNvPicPr>
          <p:nvPr/>
        </p:nvPicPr>
        <p:blipFill>
          <a:blip r:embed="rId2"/>
          <a:stretch>
            <a:fillRect/>
          </a:stretch>
        </p:blipFill>
        <p:spPr>
          <a:xfrm>
            <a:off x="695000" y="2215955"/>
            <a:ext cx="365760" cy="256451"/>
          </a:xfrm>
          <a:prstGeom prst="rect">
            <a:avLst/>
          </a:prstGeom>
        </p:spPr>
      </p:pic>
      <p:pic>
        <p:nvPicPr>
          <p:cNvPr id="19" name="Picture 18">
            <a:extLst>
              <a:ext uri="{FF2B5EF4-FFF2-40B4-BE49-F238E27FC236}">
                <a16:creationId xmlns:a16="http://schemas.microsoft.com/office/drawing/2014/main" id="{A866BB85-AAB5-47BA-8777-B3FFDF7AC83F}"/>
              </a:ext>
            </a:extLst>
          </p:cNvPr>
          <p:cNvPicPr>
            <a:picLocks noChangeAspect="1"/>
          </p:cNvPicPr>
          <p:nvPr/>
        </p:nvPicPr>
        <p:blipFill>
          <a:blip r:embed="rId2"/>
          <a:stretch>
            <a:fillRect/>
          </a:stretch>
        </p:blipFill>
        <p:spPr>
          <a:xfrm>
            <a:off x="695000" y="2656147"/>
            <a:ext cx="365760" cy="256451"/>
          </a:xfrm>
          <a:prstGeom prst="rect">
            <a:avLst/>
          </a:prstGeom>
        </p:spPr>
      </p:pic>
      <p:pic>
        <p:nvPicPr>
          <p:cNvPr id="20" name="Picture 19">
            <a:extLst>
              <a:ext uri="{FF2B5EF4-FFF2-40B4-BE49-F238E27FC236}">
                <a16:creationId xmlns:a16="http://schemas.microsoft.com/office/drawing/2014/main" id="{ECD58FAD-2AD0-421C-8E49-243E86FAD583}"/>
              </a:ext>
            </a:extLst>
          </p:cNvPr>
          <p:cNvPicPr>
            <a:picLocks noChangeAspect="1"/>
          </p:cNvPicPr>
          <p:nvPr/>
        </p:nvPicPr>
        <p:blipFill>
          <a:blip r:embed="rId2"/>
          <a:stretch>
            <a:fillRect/>
          </a:stretch>
        </p:blipFill>
        <p:spPr>
          <a:xfrm>
            <a:off x="695000" y="3061838"/>
            <a:ext cx="365760" cy="256451"/>
          </a:xfrm>
          <a:prstGeom prst="rect">
            <a:avLst/>
          </a:prstGeom>
        </p:spPr>
      </p:pic>
      <p:pic>
        <p:nvPicPr>
          <p:cNvPr id="21" name="Picture 20">
            <a:extLst>
              <a:ext uri="{FF2B5EF4-FFF2-40B4-BE49-F238E27FC236}">
                <a16:creationId xmlns:a16="http://schemas.microsoft.com/office/drawing/2014/main" id="{5FDC62FA-1FA8-40A6-9AE6-7465A7B12B5F}"/>
              </a:ext>
            </a:extLst>
          </p:cNvPr>
          <p:cNvPicPr>
            <a:picLocks noChangeAspect="1"/>
          </p:cNvPicPr>
          <p:nvPr/>
        </p:nvPicPr>
        <p:blipFill>
          <a:blip r:embed="rId2"/>
          <a:stretch>
            <a:fillRect/>
          </a:stretch>
        </p:blipFill>
        <p:spPr>
          <a:xfrm>
            <a:off x="695000" y="3493405"/>
            <a:ext cx="365760" cy="256451"/>
          </a:xfrm>
          <a:prstGeom prst="rect">
            <a:avLst/>
          </a:prstGeom>
        </p:spPr>
      </p:pic>
      <p:pic>
        <p:nvPicPr>
          <p:cNvPr id="22" name="Picture 21">
            <a:extLst>
              <a:ext uri="{FF2B5EF4-FFF2-40B4-BE49-F238E27FC236}">
                <a16:creationId xmlns:a16="http://schemas.microsoft.com/office/drawing/2014/main" id="{DB7D1EA1-BF43-4DFB-AC73-E7F2A4F6F60F}"/>
              </a:ext>
            </a:extLst>
          </p:cNvPr>
          <p:cNvPicPr>
            <a:picLocks noChangeAspect="1"/>
          </p:cNvPicPr>
          <p:nvPr/>
        </p:nvPicPr>
        <p:blipFill>
          <a:blip r:embed="rId2"/>
          <a:stretch>
            <a:fillRect/>
          </a:stretch>
        </p:blipFill>
        <p:spPr>
          <a:xfrm>
            <a:off x="695000" y="3907718"/>
            <a:ext cx="365760" cy="256451"/>
          </a:xfrm>
          <a:prstGeom prst="rect">
            <a:avLst/>
          </a:prstGeom>
        </p:spPr>
      </p:pic>
      <p:pic>
        <p:nvPicPr>
          <p:cNvPr id="23" name="Picture 22">
            <a:extLst>
              <a:ext uri="{FF2B5EF4-FFF2-40B4-BE49-F238E27FC236}">
                <a16:creationId xmlns:a16="http://schemas.microsoft.com/office/drawing/2014/main" id="{EE9EA58C-05D0-4224-9495-452A79FCE270}"/>
              </a:ext>
            </a:extLst>
          </p:cNvPr>
          <p:cNvPicPr>
            <a:picLocks noChangeAspect="1"/>
          </p:cNvPicPr>
          <p:nvPr/>
        </p:nvPicPr>
        <p:blipFill>
          <a:blip r:embed="rId2"/>
          <a:stretch>
            <a:fillRect/>
          </a:stretch>
        </p:blipFill>
        <p:spPr>
          <a:xfrm>
            <a:off x="695000" y="4322033"/>
            <a:ext cx="365760" cy="256451"/>
          </a:xfrm>
          <a:prstGeom prst="rect">
            <a:avLst/>
          </a:prstGeom>
        </p:spPr>
      </p:pic>
      <p:pic>
        <p:nvPicPr>
          <p:cNvPr id="24" name="Picture 23">
            <a:extLst>
              <a:ext uri="{FF2B5EF4-FFF2-40B4-BE49-F238E27FC236}">
                <a16:creationId xmlns:a16="http://schemas.microsoft.com/office/drawing/2014/main" id="{338F3725-324B-4442-A6FD-43847744C3C9}"/>
              </a:ext>
            </a:extLst>
          </p:cNvPr>
          <p:cNvPicPr>
            <a:picLocks noChangeAspect="1"/>
          </p:cNvPicPr>
          <p:nvPr/>
        </p:nvPicPr>
        <p:blipFill>
          <a:blip r:embed="rId2"/>
          <a:stretch>
            <a:fillRect/>
          </a:stretch>
        </p:blipFill>
        <p:spPr>
          <a:xfrm>
            <a:off x="695000" y="4744974"/>
            <a:ext cx="365760" cy="256451"/>
          </a:xfrm>
          <a:prstGeom prst="rect">
            <a:avLst/>
          </a:prstGeom>
        </p:spPr>
      </p:pic>
      <p:pic>
        <p:nvPicPr>
          <p:cNvPr id="25" name="Picture 24">
            <a:extLst>
              <a:ext uri="{FF2B5EF4-FFF2-40B4-BE49-F238E27FC236}">
                <a16:creationId xmlns:a16="http://schemas.microsoft.com/office/drawing/2014/main" id="{375A5105-6C6D-447A-A73A-70625DD26CD6}"/>
              </a:ext>
            </a:extLst>
          </p:cNvPr>
          <p:cNvPicPr>
            <a:picLocks noChangeAspect="1"/>
          </p:cNvPicPr>
          <p:nvPr/>
        </p:nvPicPr>
        <p:blipFill>
          <a:blip r:embed="rId2"/>
          <a:stretch>
            <a:fillRect/>
          </a:stretch>
        </p:blipFill>
        <p:spPr>
          <a:xfrm>
            <a:off x="695000" y="5159289"/>
            <a:ext cx="365760" cy="256451"/>
          </a:xfrm>
          <a:prstGeom prst="rect">
            <a:avLst/>
          </a:prstGeom>
        </p:spPr>
      </p:pic>
      <p:pic>
        <p:nvPicPr>
          <p:cNvPr id="26" name="Picture 25">
            <a:extLst>
              <a:ext uri="{FF2B5EF4-FFF2-40B4-BE49-F238E27FC236}">
                <a16:creationId xmlns:a16="http://schemas.microsoft.com/office/drawing/2014/main" id="{46931488-74C9-411A-A812-A8CED91B01B4}"/>
              </a:ext>
            </a:extLst>
          </p:cNvPr>
          <p:cNvPicPr>
            <a:picLocks noChangeAspect="1"/>
          </p:cNvPicPr>
          <p:nvPr/>
        </p:nvPicPr>
        <p:blipFill>
          <a:blip r:embed="rId2"/>
          <a:stretch>
            <a:fillRect/>
          </a:stretch>
        </p:blipFill>
        <p:spPr>
          <a:xfrm>
            <a:off x="695000" y="5564978"/>
            <a:ext cx="365760" cy="256451"/>
          </a:xfrm>
          <a:prstGeom prst="rect">
            <a:avLst/>
          </a:prstGeom>
        </p:spPr>
      </p:pic>
      <p:pic>
        <p:nvPicPr>
          <p:cNvPr id="27" name="Picture 26">
            <a:extLst>
              <a:ext uri="{FF2B5EF4-FFF2-40B4-BE49-F238E27FC236}">
                <a16:creationId xmlns:a16="http://schemas.microsoft.com/office/drawing/2014/main" id="{613A5547-20F5-45E5-B01B-6CD5DC776EF3}"/>
              </a:ext>
            </a:extLst>
          </p:cNvPr>
          <p:cNvPicPr>
            <a:picLocks noChangeAspect="1"/>
          </p:cNvPicPr>
          <p:nvPr/>
        </p:nvPicPr>
        <p:blipFill>
          <a:blip r:embed="rId2"/>
          <a:stretch>
            <a:fillRect/>
          </a:stretch>
        </p:blipFill>
        <p:spPr>
          <a:xfrm>
            <a:off x="695000" y="5944789"/>
            <a:ext cx="365760" cy="256451"/>
          </a:xfrm>
          <a:prstGeom prst="rect">
            <a:avLst/>
          </a:prstGeom>
        </p:spPr>
      </p:pic>
      <p:sp>
        <p:nvSpPr>
          <p:cNvPr id="28" name="Rectangle: Rounded Corners 27">
            <a:extLst>
              <a:ext uri="{FF2B5EF4-FFF2-40B4-BE49-F238E27FC236}">
                <a16:creationId xmlns:a16="http://schemas.microsoft.com/office/drawing/2014/main" id="{DE487AFB-526D-478C-BD4B-65C20ED4111C}"/>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Important checklist</a:t>
            </a:r>
          </a:p>
        </p:txBody>
      </p:sp>
    </p:spTree>
    <p:extLst>
      <p:ext uri="{BB962C8B-B14F-4D97-AF65-F5344CB8AC3E}">
        <p14:creationId xmlns:p14="http://schemas.microsoft.com/office/powerpoint/2010/main" val="121813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3056-A566-4A11-978F-5960F4E6F8CA}"/>
              </a:ext>
            </a:extLst>
          </p:cNvPr>
          <p:cNvSpPr>
            <a:spLocks noGrp="1"/>
          </p:cNvSpPr>
          <p:nvPr>
            <p:ph type="title"/>
          </p:nvPr>
        </p:nvSpPr>
        <p:spPr/>
        <p:txBody>
          <a:bodyPr/>
          <a:lstStyle/>
          <a:p>
            <a:r>
              <a:rPr lang="en-US"/>
              <a:t>Executive summary</a:t>
            </a:r>
          </a:p>
        </p:txBody>
      </p:sp>
      <p:sp>
        <p:nvSpPr>
          <p:cNvPr id="3" name="Content Placeholder 2">
            <a:extLst>
              <a:ext uri="{FF2B5EF4-FFF2-40B4-BE49-F238E27FC236}">
                <a16:creationId xmlns:a16="http://schemas.microsoft.com/office/drawing/2014/main" id="{9CC8E930-B749-4CAC-A5C1-1589A58E3585}"/>
              </a:ext>
            </a:extLst>
          </p:cNvPr>
          <p:cNvSpPr>
            <a:spLocks noGrp="1"/>
          </p:cNvSpPr>
          <p:nvPr>
            <p:ph idx="4294967295"/>
          </p:nvPr>
        </p:nvSpPr>
        <p:spPr>
          <a:xfrm>
            <a:off x="0" y="1164657"/>
            <a:ext cx="12192000" cy="5012306"/>
          </a:xfrm>
        </p:spPr>
        <p:txBody>
          <a:bodyPr>
            <a:normAutofit/>
          </a:bodyPr>
          <a:lstStyle/>
          <a:p>
            <a:r>
              <a:rPr lang="en-US" sz="2000">
                <a:solidFill>
                  <a:schemeClr val="bg1">
                    <a:lumMod val="75000"/>
                  </a:schemeClr>
                </a:solidFill>
              </a:rPr>
              <a:t>[Recommendation 1]</a:t>
            </a:r>
          </a:p>
          <a:p>
            <a:pPr lvl="1"/>
            <a:r>
              <a:rPr lang="en-US" sz="1800">
                <a:solidFill>
                  <a:schemeClr val="bg1">
                    <a:lumMod val="75000"/>
                  </a:schemeClr>
                </a:solidFill>
              </a:rPr>
              <a:t>[Insight]</a:t>
            </a:r>
          </a:p>
          <a:p>
            <a:pPr lvl="1"/>
            <a:r>
              <a:rPr lang="en-US" sz="1800">
                <a:solidFill>
                  <a:schemeClr val="bg1">
                    <a:lumMod val="75000"/>
                  </a:schemeClr>
                </a:solidFill>
              </a:rPr>
              <a:t>[Insight]</a:t>
            </a:r>
          </a:p>
          <a:p>
            <a:endParaRPr lang="en-US" sz="2000"/>
          </a:p>
          <a:p>
            <a:r>
              <a:rPr lang="en-US" sz="2000">
                <a:solidFill>
                  <a:schemeClr val="bg1">
                    <a:lumMod val="75000"/>
                  </a:schemeClr>
                </a:solidFill>
              </a:rPr>
              <a:t>[Recommendation 2]</a:t>
            </a:r>
          </a:p>
          <a:p>
            <a:pPr lvl="1"/>
            <a:r>
              <a:rPr lang="en-US" sz="1800">
                <a:solidFill>
                  <a:schemeClr val="bg1">
                    <a:lumMod val="75000"/>
                  </a:schemeClr>
                </a:solidFill>
              </a:rPr>
              <a:t>[Insight]</a:t>
            </a:r>
          </a:p>
          <a:p>
            <a:pPr lvl="1"/>
            <a:r>
              <a:rPr lang="en-US" sz="1800">
                <a:solidFill>
                  <a:schemeClr val="bg1">
                    <a:lumMod val="75000"/>
                  </a:schemeClr>
                </a:solidFill>
              </a:rPr>
              <a:t>[Insight]</a:t>
            </a:r>
          </a:p>
        </p:txBody>
      </p:sp>
      <p:sp>
        <p:nvSpPr>
          <p:cNvPr id="4" name="Rectangle: Rounded Corners 3">
            <a:extLst>
              <a:ext uri="{FF2B5EF4-FFF2-40B4-BE49-F238E27FC236}">
                <a16:creationId xmlns:a16="http://schemas.microsoft.com/office/drawing/2014/main" id="{15BD58B0-1C13-41D3-8F9A-11543098882E}"/>
              </a:ext>
            </a:extLst>
          </p:cNvPr>
          <p:cNvSpPr/>
          <p:nvPr/>
        </p:nvSpPr>
        <p:spPr>
          <a:xfrm>
            <a:off x="-3657599" y="-9939"/>
            <a:ext cx="3588026" cy="3438939"/>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Executive Summary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general template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D4740A"/>
              </a:solidFill>
              <a:effectLst/>
              <a:uLnTx/>
              <a:uFillTx/>
              <a:latin typeface="Century Gothic"/>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srgbClr val="D4740A"/>
                </a:solidFill>
                <a:effectLst/>
                <a:uLnTx/>
                <a:uFillTx/>
                <a:latin typeface="Century Gothic"/>
                <a:ea typeface="+mn-ea"/>
                <a:cs typeface="+mn-cs"/>
              </a:rPr>
              <a:t>Recommendation </a:t>
            </a:r>
            <a:r>
              <a:rPr kumimoji="0" lang="en-US" sz="1400" b="0" i="1" u="none" strike="noStrike" kern="0" cap="none" spc="0" normalizeH="0" baseline="0" noProof="0">
                <a:ln>
                  <a:noFill/>
                </a:ln>
                <a:solidFill>
                  <a:srgbClr val="D4740A"/>
                </a:solidFill>
                <a:effectLst/>
                <a:uLnTx/>
                <a:uFillTx/>
                <a:latin typeface="Century Gothic"/>
                <a:ea typeface="+mn-ea"/>
                <a:cs typeface="+mn-cs"/>
              </a:rPr>
              <a:t>(a decision – what can be done by the client)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srgbClr val="D4740A"/>
                </a:solidFill>
                <a:effectLst/>
                <a:uLnTx/>
                <a:uFillTx/>
                <a:latin typeface="Century Gothic"/>
                <a:ea typeface="+mn-ea"/>
                <a:cs typeface="+mn-cs"/>
              </a:rPr>
              <a:t>Insight 1 </a:t>
            </a:r>
            <a:r>
              <a:rPr kumimoji="0" lang="en-US" sz="1400" b="0" i="1" u="none" strike="noStrike" kern="0" cap="none" spc="0" normalizeH="0" baseline="0" noProof="0">
                <a:ln>
                  <a:noFill/>
                </a:ln>
                <a:solidFill>
                  <a:srgbClr val="D4740A"/>
                </a:solidFill>
                <a:effectLst/>
                <a:uLnTx/>
                <a:uFillTx/>
                <a:latin typeface="Century Gothic"/>
                <a:ea typeface="+mn-ea"/>
                <a:cs typeface="+mn-cs"/>
              </a:rPr>
              <a:t>(why)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srgbClr val="D4740A"/>
                </a:solidFill>
                <a:effectLst/>
                <a:uLnTx/>
                <a:uFillTx/>
                <a:latin typeface="Century Gothic"/>
                <a:ea typeface="+mn-ea"/>
                <a:cs typeface="+mn-cs"/>
              </a:rPr>
              <a:t>Insight 2 </a:t>
            </a:r>
            <a:r>
              <a:rPr kumimoji="0" lang="en-US" sz="1400" b="0" i="1" u="none" strike="noStrike" kern="0" cap="none" spc="0" normalizeH="0" baseline="0" noProof="0">
                <a:ln>
                  <a:noFill/>
                </a:ln>
                <a:solidFill>
                  <a:srgbClr val="D4740A"/>
                </a:solidFill>
                <a:effectLst/>
                <a:uLnTx/>
                <a:uFillTx/>
                <a:latin typeface="Century Gothic"/>
                <a:ea typeface="+mn-ea"/>
                <a:cs typeface="+mn-cs"/>
              </a:rPr>
              <a:t>(why)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D4740A"/>
                </a:solidFill>
                <a:effectLst/>
                <a:uLnTx/>
                <a:uFillTx/>
                <a:latin typeface="Century Gothic"/>
                <a:ea typeface="+mn-ea"/>
                <a:cs typeface="+mn-cs"/>
              </a:rPr>
              <a:t>Insights should justify or support the recommendations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solidFill>
                <a:srgbClr val="D4740A"/>
              </a:solidFill>
              <a:effectLst/>
              <a:uLnTx/>
              <a:uFillTx/>
              <a:latin typeface="Century Gothic"/>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D4740A"/>
                </a:solidFill>
                <a:effectLst/>
                <a:uLnTx/>
                <a:uFillTx/>
                <a:latin typeface="Century Gothic"/>
                <a:ea typeface="+mn-ea"/>
                <a:cs typeface="+mn-cs"/>
              </a:rPr>
              <a:t>Erase the gray text before using the slide.</a:t>
            </a:r>
          </a:p>
        </p:txBody>
      </p:sp>
    </p:spTree>
    <p:extLst>
      <p:ext uri="{BB962C8B-B14F-4D97-AF65-F5344CB8AC3E}">
        <p14:creationId xmlns:p14="http://schemas.microsoft.com/office/powerpoint/2010/main" val="265708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24E8-7213-44BB-8718-8C82A357AA08}"/>
              </a:ext>
            </a:extLst>
          </p:cNvPr>
          <p:cNvSpPr>
            <a:spLocks noGrp="1"/>
          </p:cNvSpPr>
          <p:nvPr>
            <p:ph type="title"/>
          </p:nvPr>
        </p:nvSpPr>
        <p:spPr/>
        <p:txBody>
          <a:bodyPr/>
          <a:lstStyle/>
          <a:p>
            <a:r>
              <a:rPr lang="en-IN"/>
              <a:t>Recommendations</a:t>
            </a:r>
            <a:endParaRPr lang="en-US"/>
          </a:p>
        </p:txBody>
      </p:sp>
      <p:sp>
        <p:nvSpPr>
          <p:cNvPr id="19" name="Rectangle: Rounded Corners 18">
            <a:extLst>
              <a:ext uri="{FF2B5EF4-FFF2-40B4-BE49-F238E27FC236}">
                <a16:creationId xmlns:a16="http://schemas.microsoft.com/office/drawing/2014/main" id="{C1813DE8-061A-4A16-84A4-3EC96C5055FF}"/>
              </a:ext>
            </a:extLst>
          </p:cNvPr>
          <p:cNvSpPr/>
          <p:nvPr/>
        </p:nvSpPr>
        <p:spPr>
          <a:xfrm>
            <a:off x="-3172182" y="-452357"/>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Recommendations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sp>
        <p:nvSpPr>
          <p:cNvPr id="23" name="Rectangle: Rounded Corners 22">
            <a:extLst>
              <a:ext uri="{FF2B5EF4-FFF2-40B4-BE49-F238E27FC236}">
                <a16:creationId xmlns:a16="http://schemas.microsoft.com/office/drawing/2014/main" id="{BA0A8D23-B902-4568-A690-950B25799068}"/>
              </a:ext>
            </a:extLst>
          </p:cNvPr>
          <p:cNvSpPr/>
          <p:nvPr/>
        </p:nvSpPr>
        <p:spPr>
          <a:xfrm>
            <a:off x="1422341" y="2183936"/>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Pentagon 6">
            <a:extLst>
              <a:ext uri="{FF2B5EF4-FFF2-40B4-BE49-F238E27FC236}">
                <a16:creationId xmlns:a16="http://schemas.microsoft.com/office/drawing/2014/main" id="{8E5A71FF-7449-4D40-8FC3-FD015CCCEBFC}"/>
              </a:ext>
            </a:extLst>
          </p:cNvPr>
          <p:cNvSpPr/>
          <p:nvPr/>
        </p:nvSpPr>
        <p:spPr>
          <a:xfrm>
            <a:off x="301603" y="2183936"/>
            <a:ext cx="1512168"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25" name="Rectangle: Rounded Corners 24">
            <a:extLst>
              <a:ext uri="{FF2B5EF4-FFF2-40B4-BE49-F238E27FC236}">
                <a16:creationId xmlns:a16="http://schemas.microsoft.com/office/drawing/2014/main" id="{C8D97B24-874D-483C-8776-198BC8E8E764}"/>
              </a:ext>
            </a:extLst>
          </p:cNvPr>
          <p:cNvSpPr/>
          <p:nvPr/>
        </p:nvSpPr>
        <p:spPr>
          <a:xfrm>
            <a:off x="1422341" y="4318744"/>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Pentagon 8">
            <a:extLst>
              <a:ext uri="{FF2B5EF4-FFF2-40B4-BE49-F238E27FC236}">
                <a16:creationId xmlns:a16="http://schemas.microsoft.com/office/drawing/2014/main" id="{5755D8FC-8E16-4C31-8FEA-377424327640}"/>
              </a:ext>
            </a:extLst>
          </p:cNvPr>
          <p:cNvSpPr/>
          <p:nvPr/>
        </p:nvSpPr>
        <p:spPr>
          <a:xfrm>
            <a:off x="301603" y="4318744"/>
            <a:ext cx="1512168"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27" name="Rectangle: Rounded Corners 26">
            <a:extLst>
              <a:ext uri="{FF2B5EF4-FFF2-40B4-BE49-F238E27FC236}">
                <a16:creationId xmlns:a16="http://schemas.microsoft.com/office/drawing/2014/main" id="{9928934B-FD4D-4283-B4F4-F0EB76F4B6A7}"/>
              </a:ext>
            </a:extLst>
          </p:cNvPr>
          <p:cNvSpPr/>
          <p:nvPr/>
        </p:nvSpPr>
        <p:spPr>
          <a:xfrm>
            <a:off x="1422341" y="1116532"/>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Pentagon 10">
            <a:extLst>
              <a:ext uri="{FF2B5EF4-FFF2-40B4-BE49-F238E27FC236}">
                <a16:creationId xmlns:a16="http://schemas.microsoft.com/office/drawing/2014/main" id="{61C78FD0-E7EE-4DF4-97EC-899337495078}"/>
              </a:ext>
            </a:extLst>
          </p:cNvPr>
          <p:cNvSpPr/>
          <p:nvPr/>
        </p:nvSpPr>
        <p:spPr>
          <a:xfrm>
            <a:off x="301603" y="1116532"/>
            <a:ext cx="1512168"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29" name="Rectangle: Rounded Corners 28">
            <a:extLst>
              <a:ext uri="{FF2B5EF4-FFF2-40B4-BE49-F238E27FC236}">
                <a16:creationId xmlns:a16="http://schemas.microsoft.com/office/drawing/2014/main" id="{DA78D2AC-E2E6-4526-BC33-84090D64F839}"/>
              </a:ext>
            </a:extLst>
          </p:cNvPr>
          <p:cNvSpPr/>
          <p:nvPr/>
        </p:nvSpPr>
        <p:spPr>
          <a:xfrm>
            <a:off x="1422341" y="5386148"/>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Pentagon 12">
            <a:extLst>
              <a:ext uri="{FF2B5EF4-FFF2-40B4-BE49-F238E27FC236}">
                <a16:creationId xmlns:a16="http://schemas.microsoft.com/office/drawing/2014/main" id="{615732E9-6EF1-44BA-9D58-751624D4A173}"/>
              </a:ext>
            </a:extLst>
          </p:cNvPr>
          <p:cNvSpPr/>
          <p:nvPr/>
        </p:nvSpPr>
        <p:spPr>
          <a:xfrm>
            <a:off x="301603" y="5396702"/>
            <a:ext cx="1512168"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1" name="TextBox 30">
            <a:extLst>
              <a:ext uri="{FF2B5EF4-FFF2-40B4-BE49-F238E27FC236}">
                <a16:creationId xmlns:a16="http://schemas.microsoft.com/office/drawing/2014/main" id="{19ABE309-54FA-456C-999D-0F972622D550}"/>
              </a:ext>
            </a:extLst>
          </p:cNvPr>
          <p:cNvSpPr txBox="1"/>
          <p:nvPr/>
        </p:nvSpPr>
        <p:spPr>
          <a:xfrm>
            <a:off x="1798958" y="2200082"/>
            <a:ext cx="9935842" cy="892552"/>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sp>
        <p:nvSpPr>
          <p:cNvPr id="32" name="Rectangle: Rounded Corners 31">
            <a:extLst>
              <a:ext uri="{FF2B5EF4-FFF2-40B4-BE49-F238E27FC236}">
                <a16:creationId xmlns:a16="http://schemas.microsoft.com/office/drawing/2014/main" id="{999732BD-1CCD-413F-A8E5-8CE54C6B9F45}"/>
              </a:ext>
            </a:extLst>
          </p:cNvPr>
          <p:cNvSpPr/>
          <p:nvPr/>
        </p:nvSpPr>
        <p:spPr>
          <a:xfrm>
            <a:off x="1422341" y="3251340"/>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Pentagon 16">
            <a:extLst>
              <a:ext uri="{FF2B5EF4-FFF2-40B4-BE49-F238E27FC236}">
                <a16:creationId xmlns:a16="http://schemas.microsoft.com/office/drawing/2014/main" id="{630C1434-E204-4597-990E-D73591CE0103}"/>
              </a:ext>
            </a:extLst>
          </p:cNvPr>
          <p:cNvSpPr/>
          <p:nvPr/>
        </p:nvSpPr>
        <p:spPr>
          <a:xfrm>
            <a:off x="301603" y="3251340"/>
            <a:ext cx="1512168"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4" name="TextBox 33">
            <a:extLst>
              <a:ext uri="{FF2B5EF4-FFF2-40B4-BE49-F238E27FC236}">
                <a16:creationId xmlns:a16="http://schemas.microsoft.com/office/drawing/2014/main" id="{70D9EBC4-1BCA-4C9E-A6E2-5E67E20A9D88}"/>
              </a:ext>
            </a:extLst>
          </p:cNvPr>
          <p:cNvSpPr txBox="1"/>
          <p:nvPr/>
        </p:nvSpPr>
        <p:spPr>
          <a:xfrm>
            <a:off x="1798958" y="1121259"/>
            <a:ext cx="9935842" cy="892552"/>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sp>
        <p:nvSpPr>
          <p:cNvPr id="35" name="TextBox 34">
            <a:extLst>
              <a:ext uri="{FF2B5EF4-FFF2-40B4-BE49-F238E27FC236}">
                <a16:creationId xmlns:a16="http://schemas.microsoft.com/office/drawing/2014/main" id="{97DD907D-6130-44F2-8393-E5D008C3B3F7}"/>
              </a:ext>
            </a:extLst>
          </p:cNvPr>
          <p:cNvSpPr txBox="1"/>
          <p:nvPr/>
        </p:nvSpPr>
        <p:spPr>
          <a:xfrm>
            <a:off x="1798958" y="3251340"/>
            <a:ext cx="9935842" cy="892552"/>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sp>
        <p:nvSpPr>
          <p:cNvPr id="36" name="TextBox 35">
            <a:extLst>
              <a:ext uri="{FF2B5EF4-FFF2-40B4-BE49-F238E27FC236}">
                <a16:creationId xmlns:a16="http://schemas.microsoft.com/office/drawing/2014/main" id="{00D4D96F-44E8-4310-A2D7-D702008BBD57}"/>
              </a:ext>
            </a:extLst>
          </p:cNvPr>
          <p:cNvSpPr txBox="1"/>
          <p:nvPr/>
        </p:nvSpPr>
        <p:spPr>
          <a:xfrm>
            <a:off x="1798958" y="4329209"/>
            <a:ext cx="9935842" cy="892552"/>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sp>
        <p:nvSpPr>
          <p:cNvPr id="37" name="TextBox 36">
            <a:extLst>
              <a:ext uri="{FF2B5EF4-FFF2-40B4-BE49-F238E27FC236}">
                <a16:creationId xmlns:a16="http://schemas.microsoft.com/office/drawing/2014/main" id="{32901878-51F5-40BC-B14A-33B4246DEE2C}"/>
              </a:ext>
            </a:extLst>
          </p:cNvPr>
          <p:cNvSpPr txBox="1"/>
          <p:nvPr/>
        </p:nvSpPr>
        <p:spPr>
          <a:xfrm>
            <a:off x="1798958" y="5386148"/>
            <a:ext cx="9935842" cy="892552"/>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spTree>
    <p:extLst>
      <p:ext uri="{BB962C8B-B14F-4D97-AF65-F5344CB8AC3E}">
        <p14:creationId xmlns:p14="http://schemas.microsoft.com/office/powerpoint/2010/main" val="307409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D32E-0E9E-4A9E-A4D0-1A2B428499D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618025EE-37D8-452F-8380-E935F8745A9C}"/>
              </a:ext>
            </a:extLst>
          </p:cNvPr>
          <p:cNvSpPr>
            <a:spLocks noGrp="1"/>
          </p:cNvSpPr>
          <p:nvPr>
            <p:ph idx="4294967295"/>
          </p:nvPr>
        </p:nvSpPr>
        <p:spPr>
          <a:xfrm>
            <a:off x="0" y="1164657"/>
            <a:ext cx="12192000" cy="5012306"/>
          </a:xfrm>
        </p:spPr>
        <p:txBody>
          <a:bodyPr/>
          <a:lstStyle/>
          <a:p>
            <a:r>
              <a:rPr lang="en-US" dirty="0"/>
              <a:t>Objective</a:t>
            </a:r>
          </a:p>
          <a:p>
            <a:r>
              <a:rPr lang="en-US" dirty="0"/>
              <a:t>Data Dictionary</a:t>
            </a:r>
          </a:p>
          <a:p>
            <a:r>
              <a:rPr lang="en-US" dirty="0"/>
              <a:t>Executive Summary &amp; Key Findings</a:t>
            </a:r>
          </a:p>
          <a:p>
            <a:endParaRPr lang="en-US" dirty="0"/>
          </a:p>
          <a:p>
            <a:endParaRPr lang="en-US" dirty="0"/>
          </a:p>
        </p:txBody>
      </p:sp>
      <p:sp>
        <p:nvSpPr>
          <p:cNvPr id="4" name="Rectangle: Rounded Corners 3">
            <a:extLst>
              <a:ext uri="{FF2B5EF4-FFF2-40B4-BE49-F238E27FC236}">
                <a16:creationId xmlns:a16="http://schemas.microsoft.com/office/drawing/2014/main" id="{65A59842-BE4C-493A-B1C5-7E3FF7ACE3A8}"/>
              </a:ext>
            </a:extLst>
          </p:cNvPr>
          <p:cNvSpPr/>
          <p:nvPr/>
        </p:nvSpPr>
        <p:spPr>
          <a:xfrm>
            <a:off x="-3184990" y="733315"/>
            <a:ext cx="2617341" cy="987504"/>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Font size – 28</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Font color – Black</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Left-aligned</a:t>
            </a:r>
          </a:p>
        </p:txBody>
      </p:sp>
      <p:sp>
        <p:nvSpPr>
          <p:cNvPr id="5" name="Rectangle: Rounded Corners 4">
            <a:extLst>
              <a:ext uri="{FF2B5EF4-FFF2-40B4-BE49-F238E27FC236}">
                <a16:creationId xmlns:a16="http://schemas.microsoft.com/office/drawing/2014/main" id="{F21351F6-AFE6-46F2-9194-31450A67ED08}"/>
              </a:ext>
            </a:extLst>
          </p:cNvPr>
          <p:cNvSpPr/>
          <p:nvPr/>
        </p:nvSpPr>
        <p:spPr>
          <a:xfrm>
            <a:off x="-3172148" y="2217934"/>
            <a:ext cx="2671281" cy="2196346"/>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Title font size – 24</a:t>
            </a:r>
          </a:p>
          <a:p>
            <a:pPr marL="285750" marR="0" lvl="0"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Sub-bullet size – 20</a:t>
            </a:r>
          </a:p>
          <a:p>
            <a:pPr marL="742950" marR="0" lvl="1" indent="-285750" defTabSz="914400" eaLnBrk="1" fontAlgn="auto" latinLnBrk="0" hangingPunct="1">
              <a:lnSpc>
                <a:spcPct val="100000"/>
              </a:lnSpc>
              <a:spcBef>
                <a:spcPts val="600"/>
              </a:spcBef>
              <a:spcAft>
                <a:spcPts val="0"/>
              </a:spcAft>
              <a:buClrTx/>
              <a:buSzTx/>
              <a:buFont typeface="Century Gothic" panose="020B0502020202020204" pitchFamily="34" charset="0"/>
              <a:buChar char="–"/>
              <a:tabLst/>
              <a:defRPr/>
            </a:pPr>
            <a:r>
              <a:rPr kumimoji="0" lang="en-US" sz="1400" b="0" i="0" u="none" strike="noStrike" kern="0" cap="none" spc="0" normalizeH="0" baseline="0" noProof="0">
                <a:ln>
                  <a:noFill/>
                </a:ln>
                <a:solidFill>
                  <a:srgbClr val="000000"/>
                </a:solidFill>
                <a:effectLst/>
                <a:uLnTx/>
                <a:uFillTx/>
              </a:rPr>
              <a:t>Subsequent bullet size - 18</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Font color – Black</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Style: Bold, non-italic</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Left-aligned</a:t>
            </a:r>
          </a:p>
        </p:txBody>
      </p:sp>
      <p:cxnSp>
        <p:nvCxnSpPr>
          <p:cNvPr id="6" name="Connector: Elbow 5">
            <a:extLst>
              <a:ext uri="{FF2B5EF4-FFF2-40B4-BE49-F238E27FC236}">
                <a16:creationId xmlns:a16="http://schemas.microsoft.com/office/drawing/2014/main" id="{C1688964-6E4A-4603-BF9A-7D82B8C34293}"/>
              </a:ext>
            </a:extLst>
          </p:cNvPr>
          <p:cNvCxnSpPr>
            <a:cxnSpLocks/>
            <a:stCxn id="5" idx="2"/>
          </p:cNvCxnSpPr>
          <p:nvPr/>
        </p:nvCxnSpPr>
        <p:spPr>
          <a:xfrm rot="5400000" flipH="1" flipV="1">
            <a:off x="-1172882" y="3321023"/>
            <a:ext cx="429632" cy="1756882"/>
          </a:xfrm>
          <a:prstGeom prst="bentConnector4">
            <a:avLst>
              <a:gd name="adj1" fmla="val -53208"/>
              <a:gd name="adj2" fmla="val 88012"/>
            </a:avLst>
          </a:prstGeom>
          <a:noFill/>
          <a:ln w="19050" cap="flat" cmpd="sng" algn="ctr">
            <a:solidFill>
              <a:srgbClr val="28AAE1"/>
            </a:solidFill>
            <a:prstDash val="sysDot"/>
            <a:miter lim="800000"/>
            <a:tailEnd type="triangle"/>
          </a:ln>
          <a:effectLst/>
        </p:spPr>
      </p:cxnSp>
      <p:sp>
        <p:nvSpPr>
          <p:cNvPr id="7" name="Rectangle: Rounded Corners 6">
            <a:extLst>
              <a:ext uri="{FF2B5EF4-FFF2-40B4-BE49-F238E27FC236}">
                <a16:creationId xmlns:a16="http://schemas.microsoft.com/office/drawing/2014/main" id="{BC0820F4-86E4-4E56-B989-CD67268C2968}"/>
              </a:ext>
            </a:extLst>
          </p:cNvPr>
          <p:cNvSpPr/>
          <p:nvPr/>
        </p:nvSpPr>
        <p:spPr>
          <a:xfrm>
            <a:off x="12692867" y="8546"/>
            <a:ext cx="2950631" cy="1225868"/>
          </a:xfrm>
          <a:prstGeom prst="roundRect">
            <a:avLst/>
          </a:prstGeom>
          <a:solidFill>
            <a:sysClr val="window" lastClr="FFFFFF"/>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0000"/>
                </a:solidFill>
                <a:effectLst/>
                <a:uLnTx/>
                <a:uFillTx/>
              </a:rPr>
              <a:t>DON’Ts</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change font and font size on this slide</a:t>
            </a:r>
          </a:p>
          <a:p>
            <a:pPr marL="166688" marR="0" lvl="0" indent="-166688"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Don’t move the text boxes</a:t>
            </a:r>
          </a:p>
        </p:txBody>
      </p:sp>
      <p:sp>
        <p:nvSpPr>
          <p:cNvPr id="8" name="Rectangle: Rounded Corners 7">
            <a:extLst>
              <a:ext uri="{FF2B5EF4-FFF2-40B4-BE49-F238E27FC236}">
                <a16:creationId xmlns:a16="http://schemas.microsoft.com/office/drawing/2014/main" id="{7B92CC29-E683-47D0-8679-56E72322905E}"/>
              </a:ext>
            </a:extLst>
          </p:cNvPr>
          <p:cNvSpPr/>
          <p:nvPr/>
        </p:nvSpPr>
        <p:spPr>
          <a:xfrm>
            <a:off x="-3184990" y="-46454"/>
            <a:ext cx="2537717" cy="408623"/>
          </a:xfrm>
          <a:prstGeom prst="roundRect">
            <a:avLst/>
          </a:prstGeom>
          <a:solidFill>
            <a:sysClr val="window" lastClr="FFFFFF"/>
          </a:solidFill>
          <a:ln w="28575">
            <a:solidFill>
              <a:srgbClr val="28AAE1"/>
            </a:solidFill>
          </a:ln>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800" b="1" i="0" u="none" strike="noStrike" kern="0" cap="none" spc="0" normalizeH="0" baseline="0" noProof="0">
                <a:ln>
                  <a:noFill/>
                </a:ln>
                <a:solidFill>
                  <a:srgbClr val="28AAE1"/>
                </a:solidFill>
                <a:effectLst/>
                <a:uLnTx/>
                <a:uFillTx/>
              </a:rPr>
              <a:t>AGENDA SLIDE</a:t>
            </a:r>
          </a:p>
        </p:txBody>
      </p:sp>
      <p:cxnSp>
        <p:nvCxnSpPr>
          <p:cNvPr id="9" name="Connector: Elbow 8">
            <a:extLst>
              <a:ext uri="{FF2B5EF4-FFF2-40B4-BE49-F238E27FC236}">
                <a16:creationId xmlns:a16="http://schemas.microsoft.com/office/drawing/2014/main" id="{3ABE1F9E-5F10-4EEE-B725-D92E97E4F2EB}"/>
              </a:ext>
            </a:extLst>
          </p:cNvPr>
          <p:cNvCxnSpPr>
            <a:cxnSpLocks/>
          </p:cNvCxnSpPr>
          <p:nvPr/>
        </p:nvCxnSpPr>
        <p:spPr>
          <a:xfrm rot="5400000" flipH="1" flipV="1">
            <a:off x="-1188270" y="-221000"/>
            <a:ext cx="229237" cy="1684962"/>
          </a:xfrm>
          <a:prstGeom prst="bentConnector2">
            <a:avLst/>
          </a:prstGeom>
          <a:noFill/>
          <a:ln w="19050" cap="flat" cmpd="sng" algn="ctr">
            <a:solidFill>
              <a:srgbClr val="28AAE1"/>
            </a:solidFill>
            <a:prstDash val="sysDot"/>
            <a:miter lim="800000"/>
            <a:tailEnd type="triangle"/>
          </a:ln>
          <a:effectLst/>
        </p:spPr>
      </p:cxnSp>
    </p:spTree>
    <p:extLst>
      <p:ext uri="{BB962C8B-B14F-4D97-AF65-F5344CB8AC3E}">
        <p14:creationId xmlns:p14="http://schemas.microsoft.com/office/powerpoint/2010/main" val="3709425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24E8-7213-44BB-8718-8C82A357AA08}"/>
              </a:ext>
            </a:extLst>
          </p:cNvPr>
          <p:cNvSpPr>
            <a:spLocks noGrp="1"/>
          </p:cNvSpPr>
          <p:nvPr>
            <p:ph type="title"/>
          </p:nvPr>
        </p:nvSpPr>
        <p:spPr>
          <a:xfrm>
            <a:off x="0" y="6585"/>
            <a:ext cx="12192000" cy="955942"/>
          </a:xfrm>
        </p:spPr>
        <p:txBody>
          <a:bodyPr/>
          <a:lstStyle/>
          <a:p>
            <a:r>
              <a:rPr lang="en-IN"/>
              <a:t>Recommendations</a:t>
            </a:r>
            <a:endParaRPr lang="en-US"/>
          </a:p>
        </p:txBody>
      </p:sp>
      <p:sp>
        <p:nvSpPr>
          <p:cNvPr id="19" name="Rectangle: Rounded Corners 18">
            <a:extLst>
              <a:ext uri="{FF2B5EF4-FFF2-40B4-BE49-F238E27FC236}">
                <a16:creationId xmlns:a16="http://schemas.microsoft.com/office/drawing/2014/main" id="{C1813DE8-061A-4A16-84A4-3EC96C5055FF}"/>
              </a:ext>
            </a:extLst>
          </p:cNvPr>
          <p:cNvSpPr/>
          <p:nvPr/>
        </p:nvSpPr>
        <p:spPr>
          <a:xfrm>
            <a:off x="-3172182" y="-452357"/>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Recommendations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grpSp>
        <p:nvGrpSpPr>
          <p:cNvPr id="4" name="Group 3">
            <a:extLst>
              <a:ext uri="{FF2B5EF4-FFF2-40B4-BE49-F238E27FC236}">
                <a16:creationId xmlns:a16="http://schemas.microsoft.com/office/drawing/2014/main" id="{B5F767E0-6BA6-4E00-8769-10B2991122D2}"/>
              </a:ext>
            </a:extLst>
          </p:cNvPr>
          <p:cNvGrpSpPr/>
          <p:nvPr/>
        </p:nvGrpSpPr>
        <p:grpSpPr>
          <a:xfrm>
            <a:off x="301602" y="2454068"/>
            <a:ext cx="11589824" cy="1133937"/>
            <a:chOff x="301602" y="2183936"/>
            <a:chExt cx="11589824" cy="914400"/>
          </a:xfrm>
        </p:grpSpPr>
        <p:sp>
          <p:nvSpPr>
            <p:cNvPr id="23" name="Rectangle: Rounded Corners 22">
              <a:extLst>
                <a:ext uri="{FF2B5EF4-FFF2-40B4-BE49-F238E27FC236}">
                  <a16:creationId xmlns:a16="http://schemas.microsoft.com/office/drawing/2014/main" id="{BA0A8D23-B902-4568-A690-950B25799068}"/>
                </a:ext>
              </a:extLst>
            </p:cNvPr>
            <p:cNvSpPr/>
            <p:nvPr/>
          </p:nvSpPr>
          <p:spPr>
            <a:xfrm>
              <a:off x="1422341" y="2183936"/>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Pentagon 6">
              <a:extLst>
                <a:ext uri="{FF2B5EF4-FFF2-40B4-BE49-F238E27FC236}">
                  <a16:creationId xmlns:a16="http://schemas.microsoft.com/office/drawing/2014/main" id="{8E5A71FF-7449-4D40-8FC3-FD015CCCEBFC}"/>
                </a:ext>
              </a:extLst>
            </p:cNvPr>
            <p:cNvSpPr/>
            <p:nvPr/>
          </p:nvSpPr>
          <p:spPr>
            <a:xfrm>
              <a:off x="301602" y="2183936"/>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1" name="TextBox 30">
              <a:extLst>
                <a:ext uri="{FF2B5EF4-FFF2-40B4-BE49-F238E27FC236}">
                  <a16:creationId xmlns:a16="http://schemas.microsoft.com/office/drawing/2014/main" id="{19ABE309-54FA-456C-999D-0F972622D550}"/>
                </a:ext>
              </a:extLst>
            </p:cNvPr>
            <p:cNvSpPr txBox="1"/>
            <p:nvPr/>
          </p:nvSpPr>
          <p:spPr>
            <a:xfrm>
              <a:off x="2069509" y="2244640"/>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grpSp>
        <p:nvGrpSpPr>
          <p:cNvPr id="3" name="Group 2">
            <a:extLst>
              <a:ext uri="{FF2B5EF4-FFF2-40B4-BE49-F238E27FC236}">
                <a16:creationId xmlns:a16="http://schemas.microsoft.com/office/drawing/2014/main" id="{AD2A58D6-CAEE-4825-A5DE-01252170678D}"/>
              </a:ext>
            </a:extLst>
          </p:cNvPr>
          <p:cNvGrpSpPr/>
          <p:nvPr/>
        </p:nvGrpSpPr>
        <p:grpSpPr>
          <a:xfrm>
            <a:off x="301602" y="1116532"/>
            <a:ext cx="11589824" cy="1133937"/>
            <a:chOff x="301602" y="1116532"/>
            <a:chExt cx="11589824" cy="914400"/>
          </a:xfrm>
        </p:grpSpPr>
        <p:sp>
          <p:nvSpPr>
            <p:cNvPr id="27" name="Rectangle: Rounded Corners 26">
              <a:extLst>
                <a:ext uri="{FF2B5EF4-FFF2-40B4-BE49-F238E27FC236}">
                  <a16:creationId xmlns:a16="http://schemas.microsoft.com/office/drawing/2014/main" id="{9928934B-FD4D-4283-B4F4-F0EB76F4B6A7}"/>
                </a:ext>
              </a:extLst>
            </p:cNvPr>
            <p:cNvSpPr/>
            <p:nvPr/>
          </p:nvSpPr>
          <p:spPr>
            <a:xfrm>
              <a:off x="1422341" y="1116532"/>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Pentagon 10">
              <a:extLst>
                <a:ext uri="{FF2B5EF4-FFF2-40B4-BE49-F238E27FC236}">
                  <a16:creationId xmlns:a16="http://schemas.microsoft.com/office/drawing/2014/main" id="{61C78FD0-E7EE-4DF4-97EC-899337495078}"/>
                </a:ext>
              </a:extLst>
            </p:cNvPr>
            <p:cNvSpPr/>
            <p:nvPr/>
          </p:nvSpPr>
          <p:spPr>
            <a:xfrm>
              <a:off x="301602" y="1116532"/>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4" name="TextBox 33">
              <a:extLst>
                <a:ext uri="{FF2B5EF4-FFF2-40B4-BE49-F238E27FC236}">
                  <a16:creationId xmlns:a16="http://schemas.microsoft.com/office/drawing/2014/main" id="{70D9EBC4-1BCA-4C9E-A6E2-5E67E20A9D88}"/>
                </a:ext>
              </a:extLst>
            </p:cNvPr>
            <p:cNvSpPr txBox="1"/>
            <p:nvPr/>
          </p:nvSpPr>
          <p:spPr>
            <a:xfrm>
              <a:off x="2069509" y="1165817"/>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grpSp>
        <p:nvGrpSpPr>
          <p:cNvPr id="5" name="Group 4">
            <a:extLst>
              <a:ext uri="{FF2B5EF4-FFF2-40B4-BE49-F238E27FC236}">
                <a16:creationId xmlns:a16="http://schemas.microsoft.com/office/drawing/2014/main" id="{A7541CAE-06F2-43B4-873D-9FB4B41181FF}"/>
              </a:ext>
            </a:extLst>
          </p:cNvPr>
          <p:cNvGrpSpPr/>
          <p:nvPr/>
        </p:nvGrpSpPr>
        <p:grpSpPr>
          <a:xfrm>
            <a:off x="301602" y="3791604"/>
            <a:ext cx="11589824" cy="1133937"/>
            <a:chOff x="301602" y="3251340"/>
            <a:chExt cx="11589824" cy="914400"/>
          </a:xfrm>
        </p:grpSpPr>
        <p:sp>
          <p:nvSpPr>
            <p:cNvPr id="32" name="Rectangle: Rounded Corners 31">
              <a:extLst>
                <a:ext uri="{FF2B5EF4-FFF2-40B4-BE49-F238E27FC236}">
                  <a16:creationId xmlns:a16="http://schemas.microsoft.com/office/drawing/2014/main" id="{999732BD-1CCD-413F-A8E5-8CE54C6B9F45}"/>
                </a:ext>
              </a:extLst>
            </p:cNvPr>
            <p:cNvSpPr/>
            <p:nvPr/>
          </p:nvSpPr>
          <p:spPr>
            <a:xfrm>
              <a:off x="1422341" y="3251340"/>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Pentagon 16">
              <a:extLst>
                <a:ext uri="{FF2B5EF4-FFF2-40B4-BE49-F238E27FC236}">
                  <a16:creationId xmlns:a16="http://schemas.microsoft.com/office/drawing/2014/main" id="{630C1434-E204-4597-990E-D73591CE0103}"/>
                </a:ext>
              </a:extLst>
            </p:cNvPr>
            <p:cNvSpPr/>
            <p:nvPr/>
          </p:nvSpPr>
          <p:spPr>
            <a:xfrm>
              <a:off x="301602" y="3251340"/>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5" name="TextBox 34">
              <a:extLst>
                <a:ext uri="{FF2B5EF4-FFF2-40B4-BE49-F238E27FC236}">
                  <a16:creationId xmlns:a16="http://schemas.microsoft.com/office/drawing/2014/main" id="{97DD907D-6130-44F2-8393-E5D008C3B3F7}"/>
                </a:ext>
              </a:extLst>
            </p:cNvPr>
            <p:cNvSpPr txBox="1"/>
            <p:nvPr/>
          </p:nvSpPr>
          <p:spPr>
            <a:xfrm>
              <a:off x="2069509" y="3295898"/>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grpSp>
        <p:nvGrpSpPr>
          <p:cNvPr id="17" name="Group 16">
            <a:extLst>
              <a:ext uri="{FF2B5EF4-FFF2-40B4-BE49-F238E27FC236}">
                <a16:creationId xmlns:a16="http://schemas.microsoft.com/office/drawing/2014/main" id="{240C87FF-F5A2-4DCE-B2E8-5C3CFF5D7985}"/>
              </a:ext>
            </a:extLst>
          </p:cNvPr>
          <p:cNvGrpSpPr/>
          <p:nvPr/>
        </p:nvGrpSpPr>
        <p:grpSpPr>
          <a:xfrm>
            <a:off x="301602" y="5129141"/>
            <a:ext cx="11589824" cy="1133937"/>
            <a:chOff x="301602" y="3251340"/>
            <a:chExt cx="11589824" cy="914400"/>
          </a:xfrm>
        </p:grpSpPr>
        <p:sp>
          <p:nvSpPr>
            <p:cNvPr id="18" name="Rectangle: Rounded Corners 17">
              <a:extLst>
                <a:ext uri="{FF2B5EF4-FFF2-40B4-BE49-F238E27FC236}">
                  <a16:creationId xmlns:a16="http://schemas.microsoft.com/office/drawing/2014/main" id="{A23401B5-B107-4ED2-84E8-EAC6E7C63F27}"/>
                </a:ext>
              </a:extLst>
            </p:cNvPr>
            <p:cNvSpPr/>
            <p:nvPr/>
          </p:nvSpPr>
          <p:spPr>
            <a:xfrm>
              <a:off x="1422341" y="3251340"/>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Pentagon 16">
              <a:extLst>
                <a:ext uri="{FF2B5EF4-FFF2-40B4-BE49-F238E27FC236}">
                  <a16:creationId xmlns:a16="http://schemas.microsoft.com/office/drawing/2014/main" id="{3D0716F8-3DB3-4E66-B2E8-9BAB3BCF887C}"/>
                </a:ext>
              </a:extLst>
            </p:cNvPr>
            <p:cNvSpPr/>
            <p:nvPr/>
          </p:nvSpPr>
          <p:spPr>
            <a:xfrm>
              <a:off x="301602" y="3251340"/>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21" name="TextBox 20">
              <a:extLst>
                <a:ext uri="{FF2B5EF4-FFF2-40B4-BE49-F238E27FC236}">
                  <a16:creationId xmlns:a16="http://schemas.microsoft.com/office/drawing/2014/main" id="{B5D95862-E082-4476-9EA0-211EFE9058C0}"/>
                </a:ext>
              </a:extLst>
            </p:cNvPr>
            <p:cNvSpPr txBox="1"/>
            <p:nvPr/>
          </p:nvSpPr>
          <p:spPr>
            <a:xfrm>
              <a:off x="2069509" y="3295898"/>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spTree>
    <p:extLst>
      <p:ext uri="{BB962C8B-B14F-4D97-AF65-F5344CB8AC3E}">
        <p14:creationId xmlns:p14="http://schemas.microsoft.com/office/powerpoint/2010/main" val="3642443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24E8-7213-44BB-8718-8C82A357AA08}"/>
              </a:ext>
            </a:extLst>
          </p:cNvPr>
          <p:cNvSpPr>
            <a:spLocks noGrp="1"/>
          </p:cNvSpPr>
          <p:nvPr>
            <p:ph type="title"/>
          </p:nvPr>
        </p:nvSpPr>
        <p:spPr>
          <a:xfrm>
            <a:off x="0" y="6585"/>
            <a:ext cx="12192000" cy="955942"/>
          </a:xfrm>
        </p:spPr>
        <p:txBody>
          <a:bodyPr/>
          <a:lstStyle/>
          <a:p>
            <a:r>
              <a:rPr lang="en-IN"/>
              <a:t>Recommendations</a:t>
            </a:r>
            <a:endParaRPr lang="en-US"/>
          </a:p>
        </p:txBody>
      </p:sp>
      <p:sp>
        <p:nvSpPr>
          <p:cNvPr id="19" name="Rectangle: Rounded Corners 18">
            <a:extLst>
              <a:ext uri="{FF2B5EF4-FFF2-40B4-BE49-F238E27FC236}">
                <a16:creationId xmlns:a16="http://schemas.microsoft.com/office/drawing/2014/main" id="{C1813DE8-061A-4A16-84A4-3EC96C5055FF}"/>
              </a:ext>
            </a:extLst>
          </p:cNvPr>
          <p:cNvSpPr/>
          <p:nvPr/>
        </p:nvSpPr>
        <p:spPr>
          <a:xfrm>
            <a:off x="-3172182" y="-452357"/>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Recommendations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grpSp>
        <p:nvGrpSpPr>
          <p:cNvPr id="4" name="Group 3">
            <a:extLst>
              <a:ext uri="{FF2B5EF4-FFF2-40B4-BE49-F238E27FC236}">
                <a16:creationId xmlns:a16="http://schemas.microsoft.com/office/drawing/2014/main" id="{B5F767E0-6BA6-4E00-8769-10B2991122D2}"/>
              </a:ext>
            </a:extLst>
          </p:cNvPr>
          <p:cNvGrpSpPr/>
          <p:nvPr/>
        </p:nvGrpSpPr>
        <p:grpSpPr>
          <a:xfrm>
            <a:off x="301602" y="2701433"/>
            <a:ext cx="11589824" cy="1357719"/>
            <a:chOff x="301602" y="2183936"/>
            <a:chExt cx="11589824" cy="914400"/>
          </a:xfrm>
        </p:grpSpPr>
        <p:sp>
          <p:nvSpPr>
            <p:cNvPr id="23" name="Rectangle: Rounded Corners 22">
              <a:extLst>
                <a:ext uri="{FF2B5EF4-FFF2-40B4-BE49-F238E27FC236}">
                  <a16:creationId xmlns:a16="http://schemas.microsoft.com/office/drawing/2014/main" id="{BA0A8D23-B902-4568-A690-950B25799068}"/>
                </a:ext>
              </a:extLst>
            </p:cNvPr>
            <p:cNvSpPr/>
            <p:nvPr/>
          </p:nvSpPr>
          <p:spPr>
            <a:xfrm>
              <a:off x="1422341" y="2183936"/>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Pentagon 6">
              <a:extLst>
                <a:ext uri="{FF2B5EF4-FFF2-40B4-BE49-F238E27FC236}">
                  <a16:creationId xmlns:a16="http://schemas.microsoft.com/office/drawing/2014/main" id="{8E5A71FF-7449-4D40-8FC3-FD015CCCEBFC}"/>
                </a:ext>
              </a:extLst>
            </p:cNvPr>
            <p:cNvSpPr/>
            <p:nvPr/>
          </p:nvSpPr>
          <p:spPr>
            <a:xfrm>
              <a:off x="301602" y="2183936"/>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1" name="TextBox 30">
              <a:extLst>
                <a:ext uri="{FF2B5EF4-FFF2-40B4-BE49-F238E27FC236}">
                  <a16:creationId xmlns:a16="http://schemas.microsoft.com/office/drawing/2014/main" id="{19ABE309-54FA-456C-999D-0F972622D550}"/>
                </a:ext>
              </a:extLst>
            </p:cNvPr>
            <p:cNvSpPr txBox="1"/>
            <p:nvPr/>
          </p:nvSpPr>
          <p:spPr>
            <a:xfrm>
              <a:off x="2069509" y="2244640"/>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grpSp>
        <p:nvGrpSpPr>
          <p:cNvPr id="3" name="Group 2">
            <a:extLst>
              <a:ext uri="{FF2B5EF4-FFF2-40B4-BE49-F238E27FC236}">
                <a16:creationId xmlns:a16="http://schemas.microsoft.com/office/drawing/2014/main" id="{AD2A58D6-CAEE-4825-A5DE-01252170678D}"/>
              </a:ext>
            </a:extLst>
          </p:cNvPr>
          <p:cNvGrpSpPr/>
          <p:nvPr/>
        </p:nvGrpSpPr>
        <p:grpSpPr>
          <a:xfrm>
            <a:off x="301602" y="1116531"/>
            <a:ext cx="11589824" cy="1357719"/>
            <a:chOff x="301602" y="1116532"/>
            <a:chExt cx="11589824" cy="914400"/>
          </a:xfrm>
        </p:grpSpPr>
        <p:sp>
          <p:nvSpPr>
            <p:cNvPr id="27" name="Rectangle: Rounded Corners 26">
              <a:extLst>
                <a:ext uri="{FF2B5EF4-FFF2-40B4-BE49-F238E27FC236}">
                  <a16:creationId xmlns:a16="http://schemas.microsoft.com/office/drawing/2014/main" id="{9928934B-FD4D-4283-B4F4-F0EB76F4B6A7}"/>
                </a:ext>
              </a:extLst>
            </p:cNvPr>
            <p:cNvSpPr/>
            <p:nvPr/>
          </p:nvSpPr>
          <p:spPr>
            <a:xfrm>
              <a:off x="1422341" y="1116532"/>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Pentagon 10">
              <a:extLst>
                <a:ext uri="{FF2B5EF4-FFF2-40B4-BE49-F238E27FC236}">
                  <a16:creationId xmlns:a16="http://schemas.microsoft.com/office/drawing/2014/main" id="{61C78FD0-E7EE-4DF4-97EC-899337495078}"/>
                </a:ext>
              </a:extLst>
            </p:cNvPr>
            <p:cNvSpPr/>
            <p:nvPr/>
          </p:nvSpPr>
          <p:spPr>
            <a:xfrm>
              <a:off x="301602" y="1116532"/>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4" name="TextBox 33">
              <a:extLst>
                <a:ext uri="{FF2B5EF4-FFF2-40B4-BE49-F238E27FC236}">
                  <a16:creationId xmlns:a16="http://schemas.microsoft.com/office/drawing/2014/main" id="{70D9EBC4-1BCA-4C9E-A6E2-5E67E20A9D88}"/>
                </a:ext>
              </a:extLst>
            </p:cNvPr>
            <p:cNvSpPr txBox="1"/>
            <p:nvPr/>
          </p:nvSpPr>
          <p:spPr>
            <a:xfrm>
              <a:off x="2069509" y="1165817"/>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grpSp>
        <p:nvGrpSpPr>
          <p:cNvPr id="5" name="Group 4">
            <a:extLst>
              <a:ext uri="{FF2B5EF4-FFF2-40B4-BE49-F238E27FC236}">
                <a16:creationId xmlns:a16="http://schemas.microsoft.com/office/drawing/2014/main" id="{A7541CAE-06F2-43B4-873D-9FB4B41181FF}"/>
              </a:ext>
            </a:extLst>
          </p:cNvPr>
          <p:cNvGrpSpPr/>
          <p:nvPr/>
        </p:nvGrpSpPr>
        <p:grpSpPr>
          <a:xfrm>
            <a:off x="301602" y="4286335"/>
            <a:ext cx="11589824" cy="1357719"/>
            <a:chOff x="301602" y="3251340"/>
            <a:chExt cx="11589824" cy="914400"/>
          </a:xfrm>
        </p:grpSpPr>
        <p:sp>
          <p:nvSpPr>
            <p:cNvPr id="32" name="Rectangle: Rounded Corners 31">
              <a:extLst>
                <a:ext uri="{FF2B5EF4-FFF2-40B4-BE49-F238E27FC236}">
                  <a16:creationId xmlns:a16="http://schemas.microsoft.com/office/drawing/2014/main" id="{999732BD-1CCD-413F-A8E5-8CE54C6B9F45}"/>
                </a:ext>
              </a:extLst>
            </p:cNvPr>
            <p:cNvSpPr/>
            <p:nvPr/>
          </p:nvSpPr>
          <p:spPr>
            <a:xfrm>
              <a:off x="1422341" y="3251340"/>
              <a:ext cx="10468056" cy="914400"/>
            </a:xfrm>
            <a:prstGeom prst="roundRect">
              <a:avLst/>
            </a:prstGeom>
            <a:noFill/>
            <a:ln w="3175" cap="flat" cmpd="sng" algn="ctr">
              <a:solidFill>
                <a:sysClr val="window" lastClr="FFFFFF">
                  <a:lumMod val="9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Pentagon 16">
              <a:extLst>
                <a:ext uri="{FF2B5EF4-FFF2-40B4-BE49-F238E27FC236}">
                  <a16:creationId xmlns:a16="http://schemas.microsoft.com/office/drawing/2014/main" id="{630C1434-E204-4597-990E-D73591CE0103}"/>
                </a:ext>
              </a:extLst>
            </p:cNvPr>
            <p:cNvSpPr/>
            <p:nvPr/>
          </p:nvSpPr>
          <p:spPr>
            <a:xfrm>
              <a:off x="301602" y="3251340"/>
              <a:ext cx="1768935" cy="914400"/>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5911E"/>
                  </a:solidFill>
                  <a:effectLst/>
                  <a:uLnTx/>
                  <a:uFillTx/>
                  <a:latin typeface="Century Gothic"/>
                  <a:ea typeface="+mn-ea"/>
                  <a:cs typeface="+mn-cs"/>
                </a:rPr>
                <a:t>Header</a:t>
              </a:r>
            </a:p>
          </p:txBody>
        </p:sp>
        <p:sp>
          <p:nvSpPr>
            <p:cNvPr id="35" name="TextBox 34">
              <a:extLst>
                <a:ext uri="{FF2B5EF4-FFF2-40B4-BE49-F238E27FC236}">
                  <a16:creationId xmlns:a16="http://schemas.microsoft.com/office/drawing/2014/main" id="{97DD907D-6130-44F2-8393-E5D008C3B3F7}"/>
                </a:ext>
              </a:extLst>
            </p:cNvPr>
            <p:cNvSpPr txBox="1"/>
            <p:nvPr/>
          </p:nvSpPr>
          <p:spPr>
            <a:xfrm>
              <a:off x="2069509" y="3295898"/>
              <a:ext cx="9821917" cy="601118"/>
            </a:xfrm>
            <a:prstGeom prst="rect">
              <a:avLst/>
            </a:prstGeom>
            <a:noFill/>
          </p:spPr>
          <p:txBody>
            <a:bodyPr wrap="square" rtlCol="0">
              <a:spAutoFit/>
            </a:bodyPr>
            <a:lstStyle/>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 </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p>
            <a:p>
              <a:pPr marL="285750" marR="0" lvl="0" indent="-1682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404040"/>
                  </a:solidFill>
                  <a:effectLst/>
                  <a:uLnTx/>
                  <a:uFillTx/>
                </a:rPr>
                <a:t>Text</a:t>
              </a:r>
              <a:endParaRPr kumimoji="0" lang="en-US" sz="1400" b="0" i="0" u="none" strike="noStrike" kern="0" cap="none" spc="0" normalizeH="0" baseline="0" noProof="0">
                <a:ln>
                  <a:noFill/>
                </a:ln>
                <a:solidFill>
                  <a:srgbClr val="404040"/>
                </a:solidFill>
                <a:effectLst/>
                <a:uLnTx/>
                <a:uFillTx/>
                <a:latin typeface="Calibri" panose="020F0502020204030204" pitchFamily="34" charset="0"/>
              </a:endParaRPr>
            </a:p>
          </p:txBody>
        </p:sp>
      </p:grpSp>
    </p:spTree>
    <p:extLst>
      <p:ext uri="{BB962C8B-B14F-4D97-AF65-F5344CB8AC3E}">
        <p14:creationId xmlns:p14="http://schemas.microsoft.com/office/powerpoint/2010/main" val="2500943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039F-1502-41BA-BD00-3B9BF4E1C55F}"/>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8D2F4A78-682A-4404-A849-5815938D2EE1}"/>
              </a:ext>
            </a:extLst>
          </p:cNvPr>
          <p:cNvSpPr>
            <a:spLocks noGrp="1"/>
          </p:cNvSpPr>
          <p:nvPr>
            <p:ph idx="4294967295"/>
          </p:nvPr>
        </p:nvSpPr>
        <p:spPr>
          <a:xfrm>
            <a:off x="0" y="1164657"/>
            <a:ext cx="12192000" cy="5012306"/>
          </a:xfrm>
        </p:spPr>
        <p:txBody>
          <a:bodyPr/>
          <a:lstStyle/>
          <a:p>
            <a:endParaRPr lang="en-US"/>
          </a:p>
        </p:txBody>
      </p:sp>
      <p:sp>
        <p:nvSpPr>
          <p:cNvPr id="4" name="Rectangle: Rounded Corners 3">
            <a:extLst>
              <a:ext uri="{FF2B5EF4-FFF2-40B4-BE49-F238E27FC236}">
                <a16:creationId xmlns:a16="http://schemas.microsoft.com/office/drawing/2014/main" id="{604CA112-7E48-4C11-92F6-AE80BAC6B34F}"/>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Recommendations </a:t>
            </a:r>
            <a:r>
              <a:rPr kumimoji="0" lang="en-US" sz="1800" b="0" i="1" u="none" strike="noStrike" kern="0" cap="none" spc="0" normalizeH="0" baseline="0" noProof="0">
                <a:ln>
                  <a:noFill/>
                </a:ln>
                <a:solidFill>
                  <a:srgbClr val="D4740A"/>
                </a:solidFill>
                <a:effectLst/>
                <a:uLnTx/>
                <a:uFillTx/>
                <a:latin typeface="Century Gothic"/>
                <a:ea typeface="+mn-ea"/>
                <a:cs typeface="+mn-cs"/>
              </a:rPr>
              <a:t>open template</a:t>
            </a:r>
          </a:p>
        </p:txBody>
      </p:sp>
    </p:spTree>
    <p:extLst>
      <p:ext uri="{BB962C8B-B14F-4D97-AF65-F5344CB8AC3E}">
        <p14:creationId xmlns:p14="http://schemas.microsoft.com/office/powerpoint/2010/main" val="828920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B469-209F-4323-A40D-D35DB9D87A9E}"/>
              </a:ext>
            </a:extLst>
          </p:cNvPr>
          <p:cNvSpPr>
            <a:spLocks noGrp="1"/>
          </p:cNvSpPr>
          <p:nvPr>
            <p:ph type="title"/>
          </p:nvPr>
        </p:nvSpPr>
        <p:spPr/>
        <p:txBody>
          <a:bodyPr/>
          <a:lstStyle/>
          <a:p>
            <a:r>
              <a:rPr lang="en-US"/>
              <a:t>Next steps</a:t>
            </a:r>
          </a:p>
        </p:txBody>
      </p:sp>
      <p:sp>
        <p:nvSpPr>
          <p:cNvPr id="6" name="Rectangle: Rounded Corners 5">
            <a:extLst>
              <a:ext uri="{FF2B5EF4-FFF2-40B4-BE49-F238E27FC236}">
                <a16:creationId xmlns:a16="http://schemas.microsoft.com/office/drawing/2014/main" id="{1FB9AFA6-1E0D-4594-AFD9-2220065B5F30}"/>
              </a:ext>
            </a:extLst>
          </p:cNvPr>
          <p:cNvSpPr/>
          <p:nvPr/>
        </p:nvSpPr>
        <p:spPr>
          <a:xfrm>
            <a:off x="569513" y="4416988"/>
            <a:ext cx="11250584" cy="133212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8" name="TextBox 17">
            <a:extLst>
              <a:ext uri="{FF2B5EF4-FFF2-40B4-BE49-F238E27FC236}">
                <a16:creationId xmlns:a16="http://schemas.microsoft.com/office/drawing/2014/main" id="{FDCDFCC6-5FE2-41EB-B3B4-0E58F7190397}"/>
              </a:ext>
            </a:extLst>
          </p:cNvPr>
          <p:cNvSpPr txBox="1"/>
          <p:nvPr/>
        </p:nvSpPr>
        <p:spPr>
          <a:xfrm>
            <a:off x="1510025" y="4549706"/>
            <a:ext cx="10112461"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a:ln>
                  <a:noFill/>
                </a:ln>
                <a:solidFill>
                  <a:srgbClr val="000000"/>
                </a:solidFill>
                <a:effectLst/>
                <a:uLnTx/>
                <a:uFillTx/>
              </a:rPr>
              <a:t>Text</a:t>
            </a:r>
          </a:p>
        </p:txBody>
      </p:sp>
      <p:sp>
        <p:nvSpPr>
          <p:cNvPr id="28" name="Rectangle: Rounded Corners 27">
            <a:extLst>
              <a:ext uri="{FF2B5EF4-FFF2-40B4-BE49-F238E27FC236}">
                <a16:creationId xmlns:a16="http://schemas.microsoft.com/office/drawing/2014/main" id="{CBBB73C1-89F3-4CD6-96D3-8CA3FBAF9C69}"/>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Next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sp>
        <p:nvSpPr>
          <p:cNvPr id="29" name="Oval 28">
            <a:extLst>
              <a:ext uri="{FF2B5EF4-FFF2-40B4-BE49-F238E27FC236}">
                <a16:creationId xmlns:a16="http://schemas.microsoft.com/office/drawing/2014/main" id="{D6934C99-7C4D-4353-B436-0AABD5EC1533}"/>
              </a:ext>
            </a:extLst>
          </p:cNvPr>
          <p:cNvSpPr/>
          <p:nvPr/>
        </p:nvSpPr>
        <p:spPr>
          <a:xfrm>
            <a:off x="111728" y="4439681"/>
            <a:ext cx="1309434" cy="1309434"/>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3</a:t>
            </a:r>
          </a:p>
        </p:txBody>
      </p:sp>
      <p:sp>
        <p:nvSpPr>
          <p:cNvPr id="30" name="Rectangle: Rounded Corners 29">
            <a:extLst>
              <a:ext uri="{FF2B5EF4-FFF2-40B4-BE49-F238E27FC236}">
                <a16:creationId xmlns:a16="http://schemas.microsoft.com/office/drawing/2014/main" id="{895909B3-BF00-42BD-A19E-ABE0B19D2937}"/>
              </a:ext>
            </a:extLst>
          </p:cNvPr>
          <p:cNvSpPr/>
          <p:nvPr/>
        </p:nvSpPr>
        <p:spPr>
          <a:xfrm>
            <a:off x="569513" y="2859292"/>
            <a:ext cx="11250584" cy="133212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1" name="TextBox 30">
            <a:extLst>
              <a:ext uri="{FF2B5EF4-FFF2-40B4-BE49-F238E27FC236}">
                <a16:creationId xmlns:a16="http://schemas.microsoft.com/office/drawing/2014/main" id="{79AD92B9-1DB3-432A-BEB5-73319AA9A0CE}"/>
              </a:ext>
            </a:extLst>
          </p:cNvPr>
          <p:cNvSpPr txBox="1"/>
          <p:nvPr/>
        </p:nvSpPr>
        <p:spPr>
          <a:xfrm>
            <a:off x="1510025" y="2992010"/>
            <a:ext cx="10112461"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a:ln>
                  <a:noFill/>
                </a:ln>
                <a:solidFill>
                  <a:srgbClr val="000000"/>
                </a:solidFill>
                <a:effectLst/>
                <a:uLnTx/>
                <a:uFillTx/>
              </a:rPr>
              <a:t>Text</a:t>
            </a:r>
          </a:p>
        </p:txBody>
      </p:sp>
      <p:sp>
        <p:nvSpPr>
          <p:cNvPr id="32" name="Oval 31">
            <a:extLst>
              <a:ext uri="{FF2B5EF4-FFF2-40B4-BE49-F238E27FC236}">
                <a16:creationId xmlns:a16="http://schemas.microsoft.com/office/drawing/2014/main" id="{540D3892-6505-43E7-B1EE-AAAB3596292E}"/>
              </a:ext>
            </a:extLst>
          </p:cNvPr>
          <p:cNvSpPr/>
          <p:nvPr/>
        </p:nvSpPr>
        <p:spPr>
          <a:xfrm>
            <a:off x="111728" y="2881985"/>
            <a:ext cx="1309434" cy="1309434"/>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2</a:t>
            </a:r>
          </a:p>
        </p:txBody>
      </p:sp>
      <p:sp>
        <p:nvSpPr>
          <p:cNvPr id="33" name="Rectangle: Rounded Corners 32">
            <a:extLst>
              <a:ext uri="{FF2B5EF4-FFF2-40B4-BE49-F238E27FC236}">
                <a16:creationId xmlns:a16="http://schemas.microsoft.com/office/drawing/2014/main" id="{C40991D5-0FC6-43DC-971A-D1B1F6A3A54E}"/>
              </a:ext>
            </a:extLst>
          </p:cNvPr>
          <p:cNvSpPr/>
          <p:nvPr/>
        </p:nvSpPr>
        <p:spPr>
          <a:xfrm>
            <a:off x="569513" y="1324289"/>
            <a:ext cx="11250584" cy="133212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4" name="TextBox 33">
            <a:extLst>
              <a:ext uri="{FF2B5EF4-FFF2-40B4-BE49-F238E27FC236}">
                <a16:creationId xmlns:a16="http://schemas.microsoft.com/office/drawing/2014/main" id="{37786FE9-FD02-49C1-9FAE-3292D44B61B9}"/>
              </a:ext>
            </a:extLst>
          </p:cNvPr>
          <p:cNvSpPr txBox="1"/>
          <p:nvPr/>
        </p:nvSpPr>
        <p:spPr>
          <a:xfrm>
            <a:off x="1510025" y="1457007"/>
            <a:ext cx="10112461"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a:ln>
                  <a:noFill/>
                </a:ln>
                <a:solidFill>
                  <a:srgbClr val="000000"/>
                </a:solidFill>
                <a:effectLst/>
                <a:uLnTx/>
                <a:uFillTx/>
              </a:rPr>
              <a:t>Text</a:t>
            </a:r>
          </a:p>
        </p:txBody>
      </p:sp>
      <p:sp>
        <p:nvSpPr>
          <p:cNvPr id="35" name="Oval 34">
            <a:extLst>
              <a:ext uri="{FF2B5EF4-FFF2-40B4-BE49-F238E27FC236}">
                <a16:creationId xmlns:a16="http://schemas.microsoft.com/office/drawing/2014/main" id="{1E25985D-7073-410C-A7A7-060F2CD83715}"/>
              </a:ext>
            </a:extLst>
          </p:cNvPr>
          <p:cNvSpPr/>
          <p:nvPr/>
        </p:nvSpPr>
        <p:spPr>
          <a:xfrm>
            <a:off x="111728" y="1346982"/>
            <a:ext cx="1309434" cy="1309434"/>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1</a:t>
            </a:r>
          </a:p>
        </p:txBody>
      </p:sp>
    </p:spTree>
    <p:extLst>
      <p:ext uri="{BB962C8B-B14F-4D97-AF65-F5344CB8AC3E}">
        <p14:creationId xmlns:p14="http://schemas.microsoft.com/office/powerpoint/2010/main" val="2810923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B469-209F-4323-A40D-D35DB9D87A9E}"/>
              </a:ext>
            </a:extLst>
          </p:cNvPr>
          <p:cNvSpPr>
            <a:spLocks noGrp="1"/>
          </p:cNvSpPr>
          <p:nvPr>
            <p:ph type="title"/>
          </p:nvPr>
        </p:nvSpPr>
        <p:spPr/>
        <p:txBody>
          <a:bodyPr/>
          <a:lstStyle/>
          <a:p>
            <a:r>
              <a:rPr lang="en-US"/>
              <a:t>Next steps</a:t>
            </a:r>
          </a:p>
        </p:txBody>
      </p:sp>
      <p:sp>
        <p:nvSpPr>
          <p:cNvPr id="6" name="Rectangle: Rounded Corners 5">
            <a:extLst>
              <a:ext uri="{FF2B5EF4-FFF2-40B4-BE49-F238E27FC236}">
                <a16:creationId xmlns:a16="http://schemas.microsoft.com/office/drawing/2014/main" id="{1FB9AFA6-1E0D-4594-AFD9-2220065B5F30}"/>
              </a:ext>
            </a:extLst>
          </p:cNvPr>
          <p:cNvSpPr/>
          <p:nvPr/>
        </p:nvSpPr>
        <p:spPr>
          <a:xfrm>
            <a:off x="569513" y="3900022"/>
            <a:ext cx="11250584" cy="100165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8" name="TextBox 17">
            <a:extLst>
              <a:ext uri="{FF2B5EF4-FFF2-40B4-BE49-F238E27FC236}">
                <a16:creationId xmlns:a16="http://schemas.microsoft.com/office/drawing/2014/main" id="{FDCDFCC6-5FE2-41EB-B3B4-0E58F7190397}"/>
              </a:ext>
            </a:extLst>
          </p:cNvPr>
          <p:cNvSpPr txBox="1"/>
          <p:nvPr/>
        </p:nvSpPr>
        <p:spPr>
          <a:xfrm>
            <a:off x="1510025" y="4032740"/>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28" name="Rectangle: Rounded Corners 27">
            <a:extLst>
              <a:ext uri="{FF2B5EF4-FFF2-40B4-BE49-F238E27FC236}">
                <a16:creationId xmlns:a16="http://schemas.microsoft.com/office/drawing/2014/main" id="{CBBB73C1-89F3-4CD6-96D3-8CA3FBAF9C69}"/>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Next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sp>
        <p:nvSpPr>
          <p:cNvPr id="29" name="Oval 28">
            <a:extLst>
              <a:ext uri="{FF2B5EF4-FFF2-40B4-BE49-F238E27FC236}">
                <a16:creationId xmlns:a16="http://schemas.microsoft.com/office/drawing/2014/main" id="{D6934C99-7C4D-4353-B436-0AABD5EC1533}"/>
              </a:ext>
            </a:extLst>
          </p:cNvPr>
          <p:cNvSpPr/>
          <p:nvPr/>
        </p:nvSpPr>
        <p:spPr>
          <a:xfrm>
            <a:off x="218384" y="3828821"/>
            <a:ext cx="1094030" cy="109403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3</a:t>
            </a:r>
          </a:p>
        </p:txBody>
      </p:sp>
      <p:sp>
        <p:nvSpPr>
          <p:cNvPr id="30" name="Rectangle: Rounded Corners 29">
            <a:extLst>
              <a:ext uri="{FF2B5EF4-FFF2-40B4-BE49-F238E27FC236}">
                <a16:creationId xmlns:a16="http://schemas.microsoft.com/office/drawing/2014/main" id="{895909B3-BF00-42BD-A19E-ABE0B19D2937}"/>
              </a:ext>
            </a:extLst>
          </p:cNvPr>
          <p:cNvSpPr/>
          <p:nvPr/>
        </p:nvSpPr>
        <p:spPr>
          <a:xfrm>
            <a:off x="569513" y="2478325"/>
            <a:ext cx="11250584" cy="100165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1" name="TextBox 30">
            <a:extLst>
              <a:ext uri="{FF2B5EF4-FFF2-40B4-BE49-F238E27FC236}">
                <a16:creationId xmlns:a16="http://schemas.microsoft.com/office/drawing/2014/main" id="{79AD92B9-1DB3-432A-BEB5-73319AA9A0CE}"/>
              </a:ext>
            </a:extLst>
          </p:cNvPr>
          <p:cNvSpPr txBox="1"/>
          <p:nvPr/>
        </p:nvSpPr>
        <p:spPr>
          <a:xfrm>
            <a:off x="1510025" y="2611043"/>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32" name="Oval 31">
            <a:extLst>
              <a:ext uri="{FF2B5EF4-FFF2-40B4-BE49-F238E27FC236}">
                <a16:creationId xmlns:a16="http://schemas.microsoft.com/office/drawing/2014/main" id="{540D3892-6505-43E7-B1EE-AAAB3596292E}"/>
              </a:ext>
            </a:extLst>
          </p:cNvPr>
          <p:cNvSpPr/>
          <p:nvPr/>
        </p:nvSpPr>
        <p:spPr>
          <a:xfrm>
            <a:off x="218384" y="2383630"/>
            <a:ext cx="1094030" cy="109403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2</a:t>
            </a:r>
          </a:p>
        </p:txBody>
      </p:sp>
      <p:sp>
        <p:nvSpPr>
          <p:cNvPr id="33" name="Rectangle: Rounded Corners 32">
            <a:extLst>
              <a:ext uri="{FF2B5EF4-FFF2-40B4-BE49-F238E27FC236}">
                <a16:creationId xmlns:a16="http://schemas.microsoft.com/office/drawing/2014/main" id="{C40991D5-0FC6-43DC-971A-D1B1F6A3A54E}"/>
              </a:ext>
            </a:extLst>
          </p:cNvPr>
          <p:cNvSpPr/>
          <p:nvPr/>
        </p:nvSpPr>
        <p:spPr>
          <a:xfrm>
            <a:off x="569513" y="1125507"/>
            <a:ext cx="11250584" cy="100165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4" name="TextBox 33">
            <a:extLst>
              <a:ext uri="{FF2B5EF4-FFF2-40B4-BE49-F238E27FC236}">
                <a16:creationId xmlns:a16="http://schemas.microsoft.com/office/drawing/2014/main" id="{37786FE9-FD02-49C1-9FAE-3292D44B61B9}"/>
              </a:ext>
            </a:extLst>
          </p:cNvPr>
          <p:cNvSpPr txBox="1"/>
          <p:nvPr/>
        </p:nvSpPr>
        <p:spPr>
          <a:xfrm>
            <a:off x="1510025" y="1258225"/>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35" name="Oval 34">
            <a:extLst>
              <a:ext uri="{FF2B5EF4-FFF2-40B4-BE49-F238E27FC236}">
                <a16:creationId xmlns:a16="http://schemas.microsoft.com/office/drawing/2014/main" id="{1E25985D-7073-410C-A7A7-060F2CD83715}"/>
              </a:ext>
            </a:extLst>
          </p:cNvPr>
          <p:cNvSpPr/>
          <p:nvPr/>
        </p:nvSpPr>
        <p:spPr>
          <a:xfrm>
            <a:off x="218384" y="1079320"/>
            <a:ext cx="1094030" cy="109403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1</a:t>
            </a:r>
          </a:p>
        </p:txBody>
      </p:sp>
      <p:sp>
        <p:nvSpPr>
          <p:cNvPr id="13" name="Rectangle: Rounded Corners 12">
            <a:extLst>
              <a:ext uri="{FF2B5EF4-FFF2-40B4-BE49-F238E27FC236}">
                <a16:creationId xmlns:a16="http://schemas.microsoft.com/office/drawing/2014/main" id="{FA548ED6-F47A-4D1D-940E-4FD088BAB74A}"/>
              </a:ext>
            </a:extLst>
          </p:cNvPr>
          <p:cNvSpPr/>
          <p:nvPr/>
        </p:nvSpPr>
        <p:spPr>
          <a:xfrm>
            <a:off x="569513" y="5276514"/>
            <a:ext cx="11250584" cy="100165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7324598C-EDF7-46A8-9EEA-DBBDBB0ECDFE}"/>
              </a:ext>
            </a:extLst>
          </p:cNvPr>
          <p:cNvSpPr txBox="1"/>
          <p:nvPr/>
        </p:nvSpPr>
        <p:spPr>
          <a:xfrm>
            <a:off x="1510025" y="5409232"/>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15" name="Oval 14">
            <a:extLst>
              <a:ext uri="{FF2B5EF4-FFF2-40B4-BE49-F238E27FC236}">
                <a16:creationId xmlns:a16="http://schemas.microsoft.com/office/drawing/2014/main" id="{5FA5DF8D-A90C-48AC-8599-880FE6C80C71}"/>
              </a:ext>
            </a:extLst>
          </p:cNvPr>
          <p:cNvSpPr/>
          <p:nvPr/>
        </p:nvSpPr>
        <p:spPr>
          <a:xfrm>
            <a:off x="218384" y="5205313"/>
            <a:ext cx="1094030" cy="109403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uLnTx/>
                <a:uFillTx/>
                <a:latin typeface="Century Gothic"/>
                <a:ea typeface="+mn-ea"/>
                <a:cs typeface="+mn-cs"/>
              </a:rPr>
              <a:t>4</a:t>
            </a:r>
          </a:p>
        </p:txBody>
      </p:sp>
    </p:spTree>
    <p:extLst>
      <p:ext uri="{BB962C8B-B14F-4D97-AF65-F5344CB8AC3E}">
        <p14:creationId xmlns:p14="http://schemas.microsoft.com/office/powerpoint/2010/main" val="1702865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B469-209F-4323-A40D-D35DB9D87A9E}"/>
              </a:ext>
            </a:extLst>
          </p:cNvPr>
          <p:cNvSpPr>
            <a:spLocks noGrp="1"/>
          </p:cNvSpPr>
          <p:nvPr>
            <p:ph type="title"/>
          </p:nvPr>
        </p:nvSpPr>
        <p:spPr/>
        <p:txBody>
          <a:bodyPr/>
          <a:lstStyle/>
          <a:p>
            <a:r>
              <a:rPr lang="en-US"/>
              <a:t>Next steps</a:t>
            </a:r>
          </a:p>
        </p:txBody>
      </p:sp>
      <p:sp>
        <p:nvSpPr>
          <p:cNvPr id="28" name="Rectangle: Rounded Corners 27">
            <a:extLst>
              <a:ext uri="{FF2B5EF4-FFF2-40B4-BE49-F238E27FC236}">
                <a16:creationId xmlns:a16="http://schemas.microsoft.com/office/drawing/2014/main" id="{CBBB73C1-89F3-4CD6-96D3-8CA3FBAF9C69}"/>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Next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sp>
        <p:nvSpPr>
          <p:cNvPr id="30" name="Rectangle: Rounded Corners 29">
            <a:extLst>
              <a:ext uri="{FF2B5EF4-FFF2-40B4-BE49-F238E27FC236}">
                <a16:creationId xmlns:a16="http://schemas.microsoft.com/office/drawing/2014/main" id="{895909B3-BF00-42BD-A19E-ABE0B19D2937}"/>
              </a:ext>
            </a:extLst>
          </p:cNvPr>
          <p:cNvSpPr/>
          <p:nvPr/>
        </p:nvSpPr>
        <p:spPr>
          <a:xfrm>
            <a:off x="569513" y="2154206"/>
            <a:ext cx="11250584" cy="726721"/>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1" name="TextBox 30">
            <a:extLst>
              <a:ext uri="{FF2B5EF4-FFF2-40B4-BE49-F238E27FC236}">
                <a16:creationId xmlns:a16="http://schemas.microsoft.com/office/drawing/2014/main" id="{79AD92B9-1DB3-432A-BEB5-73319AA9A0CE}"/>
              </a:ext>
            </a:extLst>
          </p:cNvPr>
          <p:cNvSpPr txBox="1"/>
          <p:nvPr/>
        </p:nvSpPr>
        <p:spPr>
          <a:xfrm>
            <a:off x="1312414" y="2221010"/>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32" name="Oval 31">
            <a:extLst>
              <a:ext uri="{FF2B5EF4-FFF2-40B4-BE49-F238E27FC236}">
                <a16:creationId xmlns:a16="http://schemas.microsoft.com/office/drawing/2014/main" id="{540D3892-6505-43E7-B1EE-AAAB3596292E}"/>
              </a:ext>
            </a:extLst>
          </p:cNvPr>
          <p:cNvSpPr/>
          <p:nvPr/>
        </p:nvSpPr>
        <p:spPr>
          <a:xfrm>
            <a:off x="241847" y="2139660"/>
            <a:ext cx="797922" cy="797922"/>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entury Gothic"/>
                <a:ea typeface="+mn-ea"/>
                <a:cs typeface="+mn-cs"/>
              </a:rPr>
              <a:t>2</a:t>
            </a:r>
          </a:p>
        </p:txBody>
      </p:sp>
      <p:sp>
        <p:nvSpPr>
          <p:cNvPr id="33" name="Rectangle: Rounded Corners 32">
            <a:extLst>
              <a:ext uri="{FF2B5EF4-FFF2-40B4-BE49-F238E27FC236}">
                <a16:creationId xmlns:a16="http://schemas.microsoft.com/office/drawing/2014/main" id="{C40991D5-0FC6-43DC-971A-D1B1F6A3A54E}"/>
              </a:ext>
            </a:extLst>
          </p:cNvPr>
          <p:cNvSpPr/>
          <p:nvPr/>
        </p:nvSpPr>
        <p:spPr>
          <a:xfrm>
            <a:off x="569513" y="1125507"/>
            <a:ext cx="11250584" cy="726721"/>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34" name="TextBox 33">
            <a:extLst>
              <a:ext uri="{FF2B5EF4-FFF2-40B4-BE49-F238E27FC236}">
                <a16:creationId xmlns:a16="http://schemas.microsoft.com/office/drawing/2014/main" id="{37786FE9-FD02-49C1-9FAE-3292D44B61B9}"/>
              </a:ext>
            </a:extLst>
          </p:cNvPr>
          <p:cNvSpPr txBox="1"/>
          <p:nvPr/>
        </p:nvSpPr>
        <p:spPr>
          <a:xfrm>
            <a:off x="1312414" y="1192311"/>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35" name="Oval 34">
            <a:extLst>
              <a:ext uri="{FF2B5EF4-FFF2-40B4-BE49-F238E27FC236}">
                <a16:creationId xmlns:a16="http://schemas.microsoft.com/office/drawing/2014/main" id="{1E25985D-7073-410C-A7A7-060F2CD83715}"/>
              </a:ext>
            </a:extLst>
          </p:cNvPr>
          <p:cNvSpPr/>
          <p:nvPr/>
        </p:nvSpPr>
        <p:spPr>
          <a:xfrm>
            <a:off x="241847" y="1081980"/>
            <a:ext cx="797922" cy="797922"/>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entury Gothic"/>
                <a:ea typeface="+mn-ea"/>
                <a:cs typeface="+mn-cs"/>
              </a:rPr>
              <a:t>1</a:t>
            </a:r>
          </a:p>
        </p:txBody>
      </p:sp>
      <p:sp>
        <p:nvSpPr>
          <p:cNvPr id="16" name="Rectangle: Rounded Corners 15">
            <a:extLst>
              <a:ext uri="{FF2B5EF4-FFF2-40B4-BE49-F238E27FC236}">
                <a16:creationId xmlns:a16="http://schemas.microsoft.com/office/drawing/2014/main" id="{23C72B5C-4331-4584-BF21-C0A9DC5F1923}"/>
              </a:ext>
            </a:extLst>
          </p:cNvPr>
          <p:cNvSpPr/>
          <p:nvPr/>
        </p:nvSpPr>
        <p:spPr>
          <a:xfrm>
            <a:off x="569513" y="4278084"/>
            <a:ext cx="11250584" cy="726721"/>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7" name="TextBox 16">
            <a:extLst>
              <a:ext uri="{FF2B5EF4-FFF2-40B4-BE49-F238E27FC236}">
                <a16:creationId xmlns:a16="http://schemas.microsoft.com/office/drawing/2014/main" id="{95D763D8-DA58-4DC6-A1F0-7F7C2793E590}"/>
              </a:ext>
            </a:extLst>
          </p:cNvPr>
          <p:cNvSpPr txBox="1"/>
          <p:nvPr/>
        </p:nvSpPr>
        <p:spPr>
          <a:xfrm>
            <a:off x="1312414" y="4344888"/>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19" name="Oval 18">
            <a:extLst>
              <a:ext uri="{FF2B5EF4-FFF2-40B4-BE49-F238E27FC236}">
                <a16:creationId xmlns:a16="http://schemas.microsoft.com/office/drawing/2014/main" id="{B7885F87-2659-4510-9789-A2E388B6E20F}"/>
              </a:ext>
            </a:extLst>
          </p:cNvPr>
          <p:cNvSpPr/>
          <p:nvPr/>
        </p:nvSpPr>
        <p:spPr>
          <a:xfrm>
            <a:off x="241847" y="4263538"/>
            <a:ext cx="797922" cy="797922"/>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entury Gothic"/>
                <a:ea typeface="+mn-ea"/>
                <a:cs typeface="+mn-cs"/>
              </a:rPr>
              <a:t>4</a:t>
            </a:r>
          </a:p>
        </p:txBody>
      </p:sp>
      <p:sp>
        <p:nvSpPr>
          <p:cNvPr id="20" name="Rectangle: Rounded Corners 19">
            <a:extLst>
              <a:ext uri="{FF2B5EF4-FFF2-40B4-BE49-F238E27FC236}">
                <a16:creationId xmlns:a16="http://schemas.microsoft.com/office/drawing/2014/main" id="{DCEEE113-BF60-4C8D-8CC9-70E82D3C4F57}"/>
              </a:ext>
            </a:extLst>
          </p:cNvPr>
          <p:cNvSpPr/>
          <p:nvPr/>
        </p:nvSpPr>
        <p:spPr>
          <a:xfrm>
            <a:off x="569513" y="3249385"/>
            <a:ext cx="11250584" cy="726721"/>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21" name="TextBox 20">
            <a:extLst>
              <a:ext uri="{FF2B5EF4-FFF2-40B4-BE49-F238E27FC236}">
                <a16:creationId xmlns:a16="http://schemas.microsoft.com/office/drawing/2014/main" id="{D756F148-C73F-451D-8E68-7C44E8F089DD}"/>
              </a:ext>
            </a:extLst>
          </p:cNvPr>
          <p:cNvSpPr txBox="1"/>
          <p:nvPr/>
        </p:nvSpPr>
        <p:spPr>
          <a:xfrm>
            <a:off x="1312414" y="3316189"/>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22" name="Oval 21">
            <a:extLst>
              <a:ext uri="{FF2B5EF4-FFF2-40B4-BE49-F238E27FC236}">
                <a16:creationId xmlns:a16="http://schemas.microsoft.com/office/drawing/2014/main" id="{76C5830C-6924-43DB-932D-FA892D50FA16}"/>
              </a:ext>
            </a:extLst>
          </p:cNvPr>
          <p:cNvSpPr/>
          <p:nvPr/>
        </p:nvSpPr>
        <p:spPr>
          <a:xfrm>
            <a:off x="241847" y="3205858"/>
            <a:ext cx="797922" cy="797922"/>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entury Gothic"/>
                <a:ea typeface="+mn-ea"/>
                <a:cs typeface="+mn-cs"/>
              </a:rPr>
              <a:t>3</a:t>
            </a:r>
          </a:p>
        </p:txBody>
      </p:sp>
      <p:sp>
        <p:nvSpPr>
          <p:cNvPr id="23" name="Rectangle: Rounded Corners 22">
            <a:extLst>
              <a:ext uri="{FF2B5EF4-FFF2-40B4-BE49-F238E27FC236}">
                <a16:creationId xmlns:a16="http://schemas.microsoft.com/office/drawing/2014/main" id="{4402DCA0-8D8C-4D5F-8E67-81C5BD139766}"/>
              </a:ext>
            </a:extLst>
          </p:cNvPr>
          <p:cNvSpPr/>
          <p:nvPr/>
        </p:nvSpPr>
        <p:spPr>
          <a:xfrm>
            <a:off x="569513" y="5335764"/>
            <a:ext cx="11250584" cy="726721"/>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id="{15863912-8DCB-42EF-83A7-677BE7EC1D08}"/>
              </a:ext>
            </a:extLst>
          </p:cNvPr>
          <p:cNvSpPr txBox="1"/>
          <p:nvPr/>
        </p:nvSpPr>
        <p:spPr>
          <a:xfrm>
            <a:off x="1312414" y="5402568"/>
            <a:ext cx="10112461" cy="338554"/>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rPr>
              <a:t>Text</a:t>
            </a:r>
          </a:p>
        </p:txBody>
      </p:sp>
      <p:sp>
        <p:nvSpPr>
          <p:cNvPr id="25" name="Oval 24">
            <a:extLst>
              <a:ext uri="{FF2B5EF4-FFF2-40B4-BE49-F238E27FC236}">
                <a16:creationId xmlns:a16="http://schemas.microsoft.com/office/drawing/2014/main" id="{3D0DE19A-A752-480C-8F1C-14F8C27E06D2}"/>
              </a:ext>
            </a:extLst>
          </p:cNvPr>
          <p:cNvSpPr/>
          <p:nvPr/>
        </p:nvSpPr>
        <p:spPr>
          <a:xfrm>
            <a:off x="241847" y="5321218"/>
            <a:ext cx="797922" cy="797922"/>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entury Gothic"/>
                <a:ea typeface="+mn-ea"/>
                <a:cs typeface="+mn-cs"/>
              </a:rPr>
              <a:t>5</a:t>
            </a:r>
          </a:p>
        </p:txBody>
      </p:sp>
    </p:spTree>
    <p:extLst>
      <p:ext uri="{BB962C8B-B14F-4D97-AF65-F5344CB8AC3E}">
        <p14:creationId xmlns:p14="http://schemas.microsoft.com/office/powerpoint/2010/main" val="65809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B469-209F-4323-A40D-D35DB9D87A9E}"/>
              </a:ext>
            </a:extLst>
          </p:cNvPr>
          <p:cNvSpPr>
            <a:spLocks noGrp="1"/>
          </p:cNvSpPr>
          <p:nvPr>
            <p:ph type="title"/>
          </p:nvPr>
        </p:nvSpPr>
        <p:spPr/>
        <p:txBody>
          <a:bodyPr/>
          <a:lstStyle/>
          <a:p>
            <a:r>
              <a:rPr lang="en-US"/>
              <a:t>Next steps</a:t>
            </a:r>
          </a:p>
        </p:txBody>
      </p:sp>
      <p:grpSp>
        <p:nvGrpSpPr>
          <p:cNvPr id="27" name="Group 26">
            <a:extLst>
              <a:ext uri="{FF2B5EF4-FFF2-40B4-BE49-F238E27FC236}">
                <a16:creationId xmlns:a16="http://schemas.microsoft.com/office/drawing/2014/main" id="{9869764F-37A9-4E43-952E-E5DA19D1FDE5}"/>
              </a:ext>
            </a:extLst>
          </p:cNvPr>
          <p:cNvGrpSpPr/>
          <p:nvPr/>
        </p:nvGrpSpPr>
        <p:grpSpPr>
          <a:xfrm>
            <a:off x="224445" y="1026102"/>
            <a:ext cx="11624655" cy="723207"/>
            <a:chOff x="224445" y="1111827"/>
            <a:chExt cx="11624655" cy="723207"/>
          </a:xfrm>
        </p:grpSpPr>
        <p:sp>
          <p:nvSpPr>
            <p:cNvPr id="5" name="Rectangle: Rounded Corners 4">
              <a:extLst>
                <a:ext uri="{FF2B5EF4-FFF2-40B4-BE49-F238E27FC236}">
                  <a16:creationId xmlns:a16="http://schemas.microsoft.com/office/drawing/2014/main" id="{A87AFDBD-187D-421E-8401-642FED6D627A}"/>
                </a:ext>
              </a:extLst>
            </p:cNvPr>
            <p:cNvSpPr/>
            <p:nvPr/>
          </p:nvSpPr>
          <p:spPr>
            <a:xfrm>
              <a:off x="598516" y="1111827"/>
              <a:ext cx="11250584" cy="723207"/>
            </a:xfrm>
            <a:prstGeom prst="roundRect">
              <a:avLst/>
            </a:prstGeom>
            <a:noFill/>
            <a:ln w="12700" cap="flat" cmpd="sng" algn="ctr">
              <a:solidFill>
                <a:srgbClr val="EEECE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7" name="Oval 6">
              <a:extLst>
                <a:ext uri="{FF2B5EF4-FFF2-40B4-BE49-F238E27FC236}">
                  <a16:creationId xmlns:a16="http://schemas.microsoft.com/office/drawing/2014/main" id="{26A86636-D193-478B-AD63-42B44B2C09CC}"/>
                </a:ext>
              </a:extLst>
            </p:cNvPr>
            <p:cNvSpPr/>
            <p:nvPr/>
          </p:nvSpPr>
          <p:spPr>
            <a:xfrm>
              <a:off x="224445" y="1130531"/>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1</a:t>
              </a:r>
            </a:p>
          </p:txBody>
        </p:sp>
        <p:sp>
          <p:nvSpPr>
            <p:cNvPr id="16" name="TextBox 15">
              <a:extLst>
                <a:ext uri="{FF2B5EF4-FFF2-40B4-BE49-F238E27FC236}">
                  <a16:creationId xmlns:a16="http://schemas.microsoft.com/office/drawing/2014/main" id="{19168183-FE01-4867-8004-7CB13F0776C3}"/>
                </a:ext>
              </a:extLst>
            </p:cNvPr>
            <p:cNvSpPr txBox="1"/>
            <p:nvPr/>
          </p:nvSpPr>
          <p:spPr>
            <a:xfrm>
              <a:off x="926870" y="1130531"/>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grpSp>
        <p:nvGrpSpPr>
          <p:cNvPr id="26" name="Group 25">
            <a:extLst>
              <a:ext uri="{FF2B5EF4-FFF2-40B4-BE49-F238E27FC236}">
                <a16:creationId xmlns:a16="http://schemas.microsoft.com/office/drawing/2014/main" id="{9145AB9F-5672-4972-B246-EBE2F18294D6}"/>
              </a:ext>
            </a:extLst>
          </p:cNvPr>
          <p:cNvGrpSpPr/>
          <p:nvPr/>
        </p:nvGrpSpPr>
        <p:grpSpPr>
          <a:xfrm>
            <a:off x="224445" y="1927263"/>
            <a:ext cx="11624655" cy="727152"/>
            <a:chOff x="224445" y="1958397"/>
            <a:chExt cx="11624655" cy="727152"/>
          </a:xfrm>
        </p:grpSpPr>
        <p:sp>
          <p:nvSpPr>
            <p:cNvPr id="4" name="Rectangle: Rounded Corners 3">
              <a:extLst>
                <a:ext uri="{FF2B5EF4-FFF2-40B4-BE49-F238E27FC236}">
                  <a16:creationId xmlns:a16="http://schemas.microsoft.com/office/drawing/2014/main" id="{8D3AF3C2-B2B5-434C-9758-138C7847FF5B}"/>
                </a:ext>
              </a:extLst>
            </p:cNvPr>
            <p:cNvSpPr/>
            <p:nvPr/>
          </p:nvSpPr>
          <p:spPr>
            <a:xfrm>
              <a:off x="598516" y="1962342"/>
              <a:ext cx="11250584" cy="723207"/>
            </a:xfrm>
            <a:prstGeom prst="roundRect">
              <a:avLst/>
            </a:prstGeom>
            <a:noFill/>
            <a:ln w="12700" cap="flat" cmpd="sng" algn="ctr">
              <a:solidFill>
                <a:srgbClr val="EEECE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9" name="Oval 8">
              <a:extLst>
                <a:ext uri="{FF2B5EF4-FFF2-40B4-BE49-F238E27FC236}">
                  <a16:creationId xmlns:a16="http://schemas.microsoft.com/office/drawing/2014/main" id="{2B6813B2-6A14-43EE-83D7-AF2760DAA981}"/>
                </a:ext>
              </a:extLst>
            </p:cNvPr>
            <p:cNvSpPr/>
            <p:nvPr/>
          </p:nvSpPr>
          <p:spPr>
            <a:xfrm>
              <a:off x="224445" y="1977727"/>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2</a:t>
              </a:r>
            </a:p>
          </p:txBody>
        </p:sp>
        <p:sp>
          <p:nvSpPr>
            <p:cNvPr id="17" name="TextBox 16">
              <a:extLst>
                <a:ext uri="{FF2B5EF4-FFF2-40B4-BE49-F238E27FC236}">
                  <a16:creationId xmlns:a16="http://schemas.microsoft.com/office/drawing/2014/main" id="{31B0BC18-AA06-4ADE-907B-82171603D3D8}"/>
                </a:ext>
              </a:extLst>
            </p:cNvPr>
            <p:cNvSpPr txBox="1"/>
            <p:nvPr/>
          </p:nvSpPr>
          <p:spPr>
            <a:xfrm>
              <a:off x="926870" y="1958397"/>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grpSp>
        <p:nvGrpSpPr>
          <p:cNvPr id="25" name="Group 24">
            <a:extLst>
              <a:ext uri="{FF2B5EF4-FFF2-40B4-BE49-F238E27FC236}">
                <a16:creationId xmlns:a16="http://schemas.microsoft.com/office/drawing/2014/main" id="{384E4E10-D722-4A10-AF2A-5AEE1E79D89E}"/>
              </a:ext>
            </a:extLst>
          </p:cNvPr>
          <p:cNvGrpSpPr/>
          <p:nvPr/>
        </p:nvGrpSpPr>
        <p:grpSpPr>
          <a:xfrm>
            <a:off x="224445" y="2832369"/>
            <a:ext cx="11608030" cy="723207"/>
            <a:chOff x="224445" y="2812857"/>
            <a:chExt cx="11608030" cy="723207"/>
          </a:xfrm>
        </p:grpSpPr>
        <p:sp>
          <p:nvSpPr>
            <p:cNvPr id="6" name="Rectangle: Rounded Corners 5">
              <a:extLst>
                <a:ext uri="{FF2B5EF4-FFF2-40B4-BE49-F238E27FC236}">
                  <a16:creationId xmlns:a16="http://schemas.microsoft.com/office/drawing/2014/main" id="{1FB9AFA6-1E0D-4594-AFD9-2220065B5F30}"/>
                </a:ext>
              </a:extLst>
            </p:cNvPr>
            <p:cNvSpPr/>
            <p:nvPr/>
          </p:nvSpPr>
          <p:spPr>
            <a:xfrm>
              <a:off x="581891" y="2812857"/>
              <a:ext cx="11250584" cy="723207"/>
            </a:xfrm>
            <a:prstGeom prst="roundRect">
              <a:avLst/>
            </a:prstGeom>
            <a:noFill/>
            <a:ln w="12700" cap="flat" cmpd="sng" algn="ctr">
              <a:solidFill>
                <a:srgbClr val="EEECE1"/>
              </a:solidFill>
              <a:prstDash val="solid"/>
              <a:miter lim="800000"/>
            </a:ln>
            <a:effectLst/>
          </p:spPr>
          <p:txBody>
            <a:bodyPr rtlCol="0" anchor="ct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1" name="Oval 10">
              <a:extLst>
                <a:ext uri="{FF2B5EF4-FFF2-40B4-BE49-F238E27FC236}">
                  <a16:creationId xmlns:a16="http://schemas.microsoft.com/office/drawing/2014/main" id="{BF08CAC7-6641-4342-8352-DFC7296DBAA8}"/>
                </a:ext>
              </a:extLst>
            </p:cNvPr>
            <p:cNvSpPr/>
            <p:nvPr/>
          </p:nvSpPr>
          <p:spPr>
            <a:xfrm>
              <a:off x="224445" y="2824923"/>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3</a:t>
              </a:r>
            </a:p>
          </p:txBody>
        </p:sp>
        <p:sp>
          <p:nvSpPr>
            <p:cNvPr id="18" name="TextBox 17">
              <a:extLst>
                <a:ext uri="{FF2B5EF4-FFF2-40B4-BE49-F238E27FC236}">
                  <a16:creationId xmlns:a16="http://schemas.microsoft.com/office/drawing/2014/main" id="{FDCDFCC6-5FE2-41EB-B3B4-0E58F7190397}"/>
                </a:ext>
              </a:extLst>
            </p:cNvPr>
            <p:cNvSpPr txBox="1"/>
            <p:nvPr/>
          </p:nvSpPr>
          <p:spPr>
            <a:xfrm>
              <a:off x="955874" y="2824923"/>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grpSp>
        <p:nvGrpSpPr>
          <p:cNvPr id="24" name="Group 23">
            <a:extLst>
              <a:ext uri="{FF2B5EF4-FFF2-40B4-BE49-F238E27FC236}">
                <a16:creationId xmlns:a16="http://schemas.microsoft.com/office/drawing/2014/main" id="{8784ED5C-E141-42AA-944F-9865E71716C2}"/>
              </a:ext>
            </a:extLst>
          </p:cNvPr>
          <p:cNvGrpSpPr/>
          <p:nvPr/>
        </p:nvGrpSpPr>
        <p:grpSpPr>
          <a:xfrm>
            <a:off x="241070" y="3733530"/>
            <a:ext cx="11591405" cy="723207"/>
            <a:chOff x="241070" y="3663372"/>
            <a:chExt cx="11591405" cy="723207"/>
          </a:xfrm>
        </p:grpSpPr>
        <p:sp>
          <p:nvSpPr>
            <p:cNvPr id="8" name="Rectangle: Rounded Corners 7">
              <a:extLst>
                <a:ext uri="{FF2B5EF4-FFF2-40B4-BE49-F238E27FC236}">
                  <a16:creationId xmlns:a16="http://schemas.microsoft.com/office/drawing/2014/main" id="{2A4D02BC-6DC0-4052-86AF-2E3AB2FE4602}"/>
                </a:ext>
              </a:extLst>
            </p:cNvPr>
            <p:cNvSpPr/>
            <p:nvPr/>
          </p:nvSpPr>
          <p:spPr>
            <a:xfrm>
              <a:off x="581891" y="3663372"/>
              <a:ext cx="11250584" cy="723207"/>
            </a:xfrm>
            <a:prstGeom prst="roundRect">
              <a:avLst/>
            </a:prstGeom>
            <a:noFill/>
            <a:ln w="12700" cap="flat" cmpd="sng" algn="ctr">
              <a:solidFill>
                <a:srgbClr val="EEECE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3" name="Oval 12">
              <a:extLst>
                <a:ext uri="{FF2B5EF4-FFF2-40B4-BE49-F238E27FC236}">
                  <a16:creationId xmlns:a16="http://schemas.microsoft.com/office/drawing/2014/main" id="{10162F15-8FAB-4904-87B9-1ED9C0D11C81}"/>
                </a:ext>
              </a:extLst>
            </p:cNvPr>
            <p:cNvSpPr/>
            <p:nvPr/>
          </p:nvSpPr>
          <p:spPr>
            <a:xfrm>
              <a:off x="241070" y="3672119"/>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4</a:t>
              </a:r>
            </a:p>
          </p:txBody>
        </p:sp>
        <p:sp>
          <p:nvSpPr>
            <p:cNvPr id="19" name="TextBox 18">
              <a:extLst>
                <a:ext uri="{FF2B5EF4-FFF2-40B4-BE49-F238E27FC236}">
                  <a16:creationId xmlns:a16="http://schemas.microsoft.com/office/drawing/2014/main" id="{22D6BC37-9A56-4A8B-86F9-B05EE64BEA69}"/>
                </a:ext>
              </a:extLst>
            </p:cNvPr>
            <p:cNvSpPr txBox="1"/>
            <p:nvPr/>
          </p:nvSpPr>
          <p:spPr>
            <a:xfrm>
              <a:off x="926870" y="3685394"/>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grpSp>
        <p:nvGrpSpPr>
          <p:cNvPr id="23" name="Group 22">
            <a:extLst>
              <a:ext uri="{FF2B5EF4-FFF2-40B4-BE49-F238E27FC236}">
                <a16:creationId xmlns:a16="http://schemas.microsoft.com/office/drawing/2014/main" id="{743A840A-D1A9-4A9E-8780-700D9F39A86C}"/>
              </a:ext>
            </a:extLst>
          </p:cNvPr>
          <p:cNvGrpSpPr/>
          <p:nvPr/>
        </p:nvGrpSpPr>
        <p:grpSpPr>
          <a:xfrm>
            <a:off x="241070" y="4634691"/>
            <a:ext cx="11591405" cy="723207"/>
            <a:chOff x="241070" y="4513887"/>
            <a:chExt cx="11591405" cy="723207"/>
          </a:xfrm>
        </p:grpSpPr>
        <p:sp>
          <p:nvSpPr>
            <p:cNvPr id="10" name="Rectangle: Rounded Corners 9">
              <a:extLst>
                <a:ext uri="{FF2B5EF4-FFF2-40B4-BE49-F238E27FC236}">
                  <a16:creationId xmlns:a16="http://schemas.microsoft.com/office/drawing/2014/main" id="{4B09760D-1171-4BAB-A1EF-F47F5A60C2FB}"/>
                </a:ext>
              </a:extLst>
            </p:cNvPr>
            <p:cNvSpPr/>
            <p:nvPr/>
          </p:nvSpPr>
          <p:spPr>
            <a:xfrm>
              <a:off x="581891" y="4513887"/>
              <a:ext cx="11250584" cy="723207"/>
            </a:xfrm>
            <a:prstGeom prst="roundRect">
              <a:avLst/>
            </a:prstGeom>
            <a:noFill/>
            <a:ln w="12700" cap="flat" cmpd="sng" algn="ctr">
              <a:solidFill>
                <a:srgbClr val="EEECE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4" name="Oval 13">
              <a:extLst>
                <a:ext uri="{FF2B5EF4-FFF2-40B4-BE49-F238E27FC236}">
                  <a16:creationId xmlns:a16="http://schemas.microsoft.com/office/drawing/2014/main" id="{E3085234-26E9-45C0-AB9B-E8D1539FA020}"/>
                </a:ext>
              </a:extLst>
            </p:cNvPr>
            <p:cNvSpPr/>
            <p:nvPr/>
          </p:nvSpPr>
          <p:spPr>
            <a:xfrm>
              <a:off x="241070" y="4519315"/>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5</a:t>
              </a:r>
            </a:p>
          </p:txBody>
        </p:sp>
        <p:sp>
          <p:nvSpPr>
            <p:cNvPr id="20" name="TextBox 19">
              <a:extLst>
                <a:ext uri="{FF2B5EF4-FFF2-40B4-BE49-F238E27FC236}">
                  <a16:creationId xmlns:a16="http://schemas.microsoft.com/office/drawing/2014/main" id="{445D2294-666F-40CD-84BB-CBB3653B4CFB}"/>
                </a:ext>
              </a:extLst>
            </p:cNvPr>
            <p:cNvSpPr txBox="1"/>
            <p:nvPr/>
          </p:nvSpPr>
          <p:spPr>
            <a:xfrm>
              <a:off x="926870" y="4531782"/>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grpSp>
        <p:nvGrpSpPr>
          <p:cNvPr id="22" name="Group 21">
            <a:extLst>
              <a:ext uri="{FF2B5EF4-FFF2-40B4-BE49-F238E27FC236}">
                <a16:creationId xmlns:a16="http://schemas.microsoft.com/office/drawing/2014/main" id="{3D94FEBA-CA23-4758-8BB5-88E8AB7F3565}"/>
              </a:ext>
            </a:extLst>
          </p:cNvPr>
          <p:cNvGrpSpPr/>
          <p:nvPr/>
        </p:nvGrpSpPr>
        <p:grpSpPr>
          <a:xfrm>
            <a:off x="241070" y="5535854"/>
            <a:ext cx="11608030" cy="723207"/>
            <a:chOff x="241070" y="5364404"/>
            <a:chExt cx="11608030" cy="723207"/>
          </a:xfrm>
        </p:grpSpPr>
        <p:sp>
          <p:nvSpPr>
            <p:cNvPr id="12" name="Rectangle: Rounded Corners 11">
              <a:extLst>
                <a:ext uri="{FF2B5EF4-FFF2-40B4-BE49-F238E27FC236}">
                  <a16:creationId xmlns:a16="http://schemas.microsoft.com/office/drawing/2014/main" id="{DF61C800-FF03-4216-8369-77320BF8F0EA}"/>
                </a:ext>
              </a:extLst>
            </p:cNvPr>
            <p:cNvSpPr/>
            <p:nvPr/>
          </p:nvSpPr>
          <p:spPr>
            <a:xfrm>
              <a:off x="598516" y="5364404"/>
              <a:ext cx="11250584" cy="723207"/>
            </a:xfrm>
            <a:prstGeom prst="roundRect">
              <a:avLst/>
            </a:prstGeom>
            <a:noFill/>
            <a:ln w="12700" cap="flat" cmpd="sng" algn="ctr">
              <a:solidFill>
                <a:srgbClr val="EEECE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marR="0" lvl="0" indent="-398463"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entury Gothic"/>
                <a:ea typeface="+mn-ea"/>
                <a:cs typeface="+mn-cs"/>
              </a:endParaRPr>
            </a:p>
          </p:txBody>
        </p:sp>
        <p:sp>
          <p:nvSpPr>
            <p:cNvPr id="15" name="Oval 14">
              <a:extLst>
                <a:ext uri="{FF2B5EF4-FFF2-40B4-BE49-F238E27FC236}">
                  <a16:creationId xmlns:a16="http://schemas.microsoft.com/office/drawing/2014/main" id="{A93D2995-75CB-4CA6-8963-35AD9D15067A}"/>
                </a:ext>
              </a:extLst>
            </p:cNvPr>
            <p:cNvSpPr/>
            <p:nvPr/>
          </p:nvSpPr>
          <p:spPr>
            <a:xfrm>
              <a:off x="241070" y="5366512"/>
              <a:ext cx="685800" cy="685800"/>
            </a:xfrm>
            <a:prstGeom prst="ellipse">
              <a:avLst/>
            </a:prstGeom>
            <a:solidFill>
              <a:schemeClr val="accent2"/>
            </a:solidFill>
            <a:ln w="12700" cap="flat" cmpd="sng" algn="ctr">
              <a:solidFill>
                <a:srgbClr val="EEECE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entury Gothic"/>
                  <a:ea typeface="+mn-ea"/>
                  <a:cs typeface="+mn-cs"/>
                </a:rPr>
                <a:t>6</a:t>
              </a:r>
            </a:p>
          </p:txBody>
        </p:sp>
        <p:sp>
          <p:nvSpPr>
            <p:cNvPr id="21" name="TextBox 20">
              <a:extLst>
                <a:ext uri="{FF2B5EF4-FFF2-40B4-BE49-F238E27FC236}">
                  <a16:creationId xmlns:a16="http://schemas.microsoft.com/office/drawing/2014/main" id="{17D77BE8-623D-4532-8EC9-7C23B14C2D05}"/>
                </a:ext>
              </a:extLst>
            </p:cNvPr>
            <p:cNvSpPr txBox="1"/>
            <p:nvPr/>
          </p:nvSpPr>
          <p:spPr>
            <a:xfrm>
              <a:off x="926870" y="5387986"/>
              <a:ext cx="7253034" cy="30777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rPr>
                <a:t>Text</a:t>
              </a:r>
            </a:p>
          </p:txBody>
        </p:sp>
      </p:grpSp>
      <p:sp>
        <p:nvSpPr>
          <p:cNvPr id="28" name="Rectangle: Rounded Corners 27">
            <a:extLst>
              <a:ext uri="{FF2B5EF4-FFF2-40B4-BE49-F238E27FC236}">
                <a16:creationId xmlns:a16="http://schemas.microsoft.com/office/drawing/2014/main" id="{CBBB73C1-89F3-4CD6-96D3-8CA3FBAF9C69}"/>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Next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D4740A"/>
                </a:solidFill>
                <a:effectLst/>
                <a:uLnTx/>
                <a:uFillTx/>
                <a:latin typeface="Century Gothic"/>
                <a:ea typeface="+mn-ea"/>
                <a:cs typeface="+mn-cs"/>
              </a:rPr>
              <a:t>design template</a:t>
            </a:r>
          </a:p>
        </p:txBody>
      </p:sp>
    </p:spTree>
    <p:extLst>
      <p:ext uri="{BB962C8B-B14F-4D97-AF65-F5344CB8AC3E}">
        <p14:creationId xmlns:p14="http://schemas.microsoft.com/office/powerpoint/2010/main" val="1314385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34F2-7362-47E1-B799-54C73FE7C8B8}"/>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261F1E30-CB1E-455E-8DC1-564720FCA4A8}"/>
              </a:ext>
            </a:extLst>
          </p:cNvPr>
          <p:cNvSpPr>
            <a:spLocks noGrp="1"/>
          </p:cNvSpPr>
          <p:nvPr>
            <p:ph idx="4294967295"/>
          </p:nvPr>
        </p:nvSpPr>
        <p:spPr>
          <a:xfrm>
            <a:off x="0" y="1164657"/>
            <a:ext cx="12192000" cy="5012306"/>
          </a:xfrm>
        </p:spPr>
        <p:txBody>
          <a:bodyPr/>
          <a:lstStyle/>
          <a:p>
            <a:endParaRPr lang="en-US"/>
          </a:p>
        </p:txBody>
      </p:sp>
      <p:sp>
        <p:nvSpPr>
          <p:cNvPr id="4" name="Rectangle: Rounded Corners 3">
            <a:extLst>
              <a:ext uri="{FF2B5EF4-FFF2-40B4-BE49-F238E27FC236}">
                <a16:creationId xmlns:a16="http://schemas.microsoft.com/office/drawing/2014/main" id="{280FE978-E1CB-4292-B139-E2D1119113C0}"/>
              </a:ext>
            </a:extLst>
          </p:cNvPr>
          <p:cNvSpPr/>
          <p:nvPr/>
        </p:nvSpPr>
        <p:spPr>
          <a:xfrm>
            <a:off x="-2594113" y="0"/>
            <a:ext cx="2524539" cy="1570383"/>
          </a:xfrm>
          <a:prstGeom prst="roundRect">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Next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D4740A"/>
                </a:solidFill>
                <a:effectLst/>
                <a:uLnTx/>
                <a:uFillTx/>
                <a:latin typeface="Century Gothic"/>
                <a:ea typeface="+mn-ea"/>
                <a:cs typeface="+mn-cs"/>
              </a:rPr>
              <a:t> </a:t>
            </a:r>
            <a:r>
              <a:rPr kumimoji="0" lang="en-US" sz="1800" b="0" i="1" u="none" strike="noStrike" kern="0" cap="none" spc="0" normalizeH="0" baseline="0" noProof="0">
                <a:ln>
                  <a:noFill/>
                </a:ln>
                <a:solidFill>
                  <a:srgbClr val="D4740A"/>
                </a:solidFill>
                <a:effectLst/>
                <a:uLnTx/>
                <a:uFillTx/>
                <a:latin typeface="Century Gothic"/>
                <a:ea typeface="+mn-ea"/>
                <a:cs typeface="+mn-cs"/>
              </a:rPr>
              <a:t>open template</a:t>
            </a:r>
          </a:p>
        </p:txBody>
      </p:sp>
    </p:spTree>
    <p:extLst>
      <p:ext uri="{BB962C8B-B14F-4D97-AF65-F5344CB8AC3E}">
        <p14:creationId xmlns:p14="http://schemas.microsoft.com/office/powerpoint/2010/main" val="236313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083A4-DE3B-4222-90A3-BEDF380D79B9}"/>
              </a:ext>
            </a:extLst>
          </p:cNvPr>
          <p:cNvSpPr>
            <a:spLocks noGrp="1"/>
          </p:cNvSpPr>
          <p:nvPr>
            <p:ph type="body" sz="quarter" idx="10"/>
          </p:nvPr>
        </p:nvSpPr>
        <p:spPr/>
        <p:txBody>
          <a:bodyPr/>
          <a:lstStyle/>
          <a:p>
            <a:r>
              <a:rPr lang="en-US"/>
              <a:t>Color palette</a:t>
            </a:r>
          </a:p>
        </p:txBody>
      </p:sp>
      <p:sp>
        <p:nvSpPr>
          <p:cNvPr id="3" name="Text Placeholder 2">
            <a:extLst>
              <a:ext uri="{FF2B5EF4-FFF2-40B4-BE49-F238E27FC236}">
                <a16:creationId xmlns:a16="http://schemas.microsoft.com/office/drawing/2014/main" id="{EADAF75A-E48E-46FE-BA1C-7E72A7F34BC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4376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8C51-1E68-488C-8DA3-0CC9C845A68D}"/>
              </a:ext>
            </a:extLst>
          </p:cNvPr>
          <p:cNvSpPr>
            <a:spLocks noGrp="1"/>
          </p:cNvSpPr>
          <p:nvPr>
            <p:ph type="title"/>
          </p:nvPr>
        </p:nvSpPr>
        <p:spPr/>
        <p:txBody>
          <a:bodyPr/>
          <a:lstStyle/>
          <a:p>
            <a:r>
              <a:rPr lang="en-US" err="1"/>
              <a:t>Ugam</a:t>
            </a:r>
            <a:r>
              <a:rPr lang="en-US"/>
              <a:t> color palette</a:t>
            </a:r>
          </a:p>
        </p:txBody>
      </p:sp>
      <p:sp>
        <p:nvSpPr>
          <p:cNvPr id="21" name="Rectangle: Rounded Corners 20">
            <a:extLst>
              <a:ext uri="{FF2B5EF4-FFF2-40B4-BE49-F238E27FC236}">
                <a16:creationId xmlns:a16="http://schemas.microsoft.com/office/drawing/2014/main" id="{1ACEF96A-6FDF-4AAA-A158-5B34919B205A}"/>
              </a:ext>
            </a:extLst>
          </p:cNvPr>
          <p:cNvSpPr/>
          <p:nvPr/>
        </p:nvSpPr>
        <p:spPr>
          <a:xfrm>
            <a:off x="595223" y="1610310"/>
            <a:ext cx="1296263" cy="1207377"/>
          </a:xfrm>
          <a:prstGeom prst="round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Rounded Corners 21">
            <a:extLst>
              <a:ext uri="{FF2B5EF4-FFF2-40B4-BE49-F238E27FC236}">
                <a16:creationId xmlns:a16="http://schemas.microsoft.com/office/drawing/2014/main" id="{C83C4EDC-FE5B-48AF-8A85-6E5CF57B3373}"/>
              </a:ext>
            </a:extLst>
          </p:cNvPr>
          <p:cNvSpPr/>
          <p:nvPr/>
        </p:nvSpPr>
        <p:spPr>
          <a:xfrm>
            <a:off x="3774728" y="1610310"/>
            <a:ext cx="1296263" cy="1207377"/>
          </a:xfrm>
          <a:prstGeom prst="roundRect">
            <a:avLst/>
          </a:prstGeom>
          <a:solidFill>
            <a:srgbClr val="F59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Rounded Corners 22">
            <a:extLst>
              <a:ext uri="{FF2B5EF4-FFF2-40B4-BE49-F238E27FC236}">
                <a16:creationId xmlns:a16="http://schemas.microsoft.com/office/drawing/2014/main" id="{5CBBF252-7BAB-4917-9012-F9CB57076B34}"/>
              </a:ext>
            </a:extLst>
          </p:cNvPr>
          <p:cNvSpPr/>
          <p:nvPr/>
        </p:nvSpPr>
        <p:spPr>
          <a:xfrm>
            <a:off x="6954233" y="1610310"/>
            <a:ext cx="1296263" cy="1207377"/>
          </a:xfrm>
          <a:prstGeom prst="roundRect">
            <a:avLst/>
          </a:prstGeom>
          <a:solidFill>
            <a:srgbClr val="9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Rounded Corners 23">
            <a:extLst>
              <a:ext uri="{FF2B5EF4-FFF2-40B4-BE49-F238E27FC236}">
                <a16:creationId xmlns:a16="http://schemas.microsoft.com/office/drawing/2014/main" id="{619A66AF-4E04-4894-AA98-4738CA9B84C3}"/>
              </a:ext>
            </a:extLst>
          </p:cNvPr>
          <p:cNvSpPr/>
          <p:nvPr/>
        </p:nvSpPr>
        <p:spPr>
          <a:xfrm>
            <a:off x="10133737" y="1610310"/>
            <a:ext cx="1296263" cy="1207377"/>
          </a:xfrm>
          <a:prstGeom prst="round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Rectangle: Rounded Corners 24">
            <a:extLst>
              <a:ext uri="{FF2B5EF4-FFF2-40B4-BE49-F238E27FC236}">
                <a16:creationId xmlns:a16="http://schemas.microsoft.com/office/drawing/2014/main" id="{9DC5D6D6-F801-4900-96E7-E14FD0ED4AA2}"/>
              </a:ext>
            </a:extLst>
          </p:cNvPr>
          <p:cNvSpPr/>
          <p:nvPr/>
        </p:nvSpPr>
        <p:spPr>
          <a:xfrm>
            <a:off x="595223" y="4549475"/>
            <a:ext cx="1037846" cy="901571"/>
          </a:xfrm>
          <a:prstGeom prst="roundRect">
            <a:avLst/>
          </a:prstGeom>
          <a:solidFill>
            <a:srgbClr val="007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Rounded Corners 25">
            <a:extLst>
              <a:ext uri="{FF2B5EF4-FFF2-40B4-BE49-F238E27FC236}">
                <a16:creationId xmlns:a16="http://schemas.microsoft.com/office/drawing/2014/main" id="{5D251D0D-04BB-4AFA-A44D-DC9400064DEA}"/>
              </a:ext>
            </a:extLst>
          </p:cNvPr>
          <p:cNvSpPr/>
          <p:nvPr/>
        </p:nvSpPr>
        <p:spPr>
          <a:xfrm>
            <a:off x="3774728" y="4549475"/>
            <a:ext cx="1037846" cy="901571"/>
          </a:xfrm>
          <a:prstGeom prst="roundRect">
            <a:avLst/>
          </a:prstGeom>
          <a:solidFill>
            <a:srgbClr val="28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Rounded Corners 26">
            <a:extLst>
              <a:ext uri="{FF2B5EF4-FFF2-40B4-BE49-F238E27FC236}">
                <a16:creationId xmlns:a16="http://schemas.microsoft.com/office/drawing/2014/main" id="{F53AE2D7-C11E-4C9B-BAE8-78B8F3F43755}"/>
              </a:ext>
            </a:extLst>
          </p:cNvPr>
          <p:cNvSpPr/>
          <p:nvPr/>
        </p:nvSpPr>
        <p:spPr>
          <a:xfrm>
            <a:off x="6954233" y="4549475"/>
            <a:ext cx="1037846" cy="901571"/>
          </a:xfrm>
          <a:prstGeom prst="roundRect">
            <a:avLst/>
          </a:prstGeom>
          <a:solidFill>
            <a:srgbClr val="F05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Rounded Corners 27">
            <a:extLst>
              <a:ext uri="{FF2B5EF4-FFF2-40B4-BE49-F238E27FC236}">
                <a16:creationId xmlns:a16="http://schemas.microsoft.com/office/drawing/2014/main" id="{C432B419-FD11-4A66-AAC6-278ADF88DF4E}"/>
              </a:ext>
            </a:extLst>
          </p:cNvPr>
          <p:cNvSpPr/>
          <p:nvPr/>
        </p:nvSpPr>
        <p:spPr>
          <a:xfrm>
            <a:off x="10133737" y="4549475"/>
            <a:ext cx="1037846" cy="901571"/>
          </a:xfrm>
          <a:prstGeom prst="roundRect">
            <a:avLst/>
          </a:prstGeom>
          <a:solidFill>
            <a:srgbClr val="F03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E99E2E3D-38A7-49A0-8015-3DD8D94B8331}"/>
              </a:ext>
            </a:extLst>
          </p:cNvPr>
          <p:cNvSpPr txBox="1"/>
          <p:nvPr/>
        </p:nvSpPr>
        <p:spPr>
          <a:xfrm>
            <a:off x="595223" y="2877008"/>
            <a:ext cx="686406"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40</a:t>
            </a:r>
          </a:p>
          <a:p>
            <a:r>
              <a:rPr lang="en-US" sz="1400" b="1">
                <a:solidFill>
                  <a:schemeClr val="bg1">
                    <a:lumMod val="50000"/>
                  </a:schemeClr>
                </a:solidFill>
              </a:rPr>
              <a:t>G:</a:t>
            </a:r>
            <a:r>
              <a:rPr lang="en-US" sz="1400">
                <a:solidFill>
                  <a:schemeClr val="bg1">
                    <a:lumMod val="50000"/>
                  </a:schemeClr>
                </a:solidFill>
              </a:rPr>
              <a:t> 35</a:t>
            </a:r>
          </a:p>
          <a:p>
            <a:r>
              <a:rPr lang="en-US" sz="1400" b="1">
                <a:solidFill>
                  <a:schemeClr val="bg1">
                    <a:lumMod val="50000"/>
                  </a:schemeClr>
                </a:solidFill>
              </a:rPr>
              <a:t>B:</a:t>
            </a:r>
            <a:r>
              <a:rPr lang="en-US" sz="1400">
                <a:solidFill>
                  <a:schemeClr val="bg1">
                    <a:lumMod val="50000"/>
                  </a:schemeClr>
                </a:solidFill>
              </a:rPr>
              <a:t> 100</a:t>
            </a:r>
          </a:p>
        </p:txBody>
      </p:sp>
      <p:sp>
        <p:nvSpPr>
          <p:cNvPr id="30" name="TextBox 29">
            <a:extLst>
              <a:ext uri="{FF2B5EF4-FFF2-40B4-BE49-F238E27FC236}">
                <a16:creationId xmlns:a16="http://schemas.microsoft.com/office/drawing/2014/main" id="{0D8BF171-E42F-426B-A054-A3EA0D15C194}"/>
              </a:ext>
            </a:extLst>
          </p:cNvPr>
          <p:cNvSpPr txBox="1"/>
          <p:nvPr/>
        </p:nvSpPr>
        <p:spPr>
          <a:xfrm>
            <a:off x="595223" y="5511435"/>
            <a:ext cx="732893"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0</a:t>
            </a:r>
          </a:p>
          <a:p>
            <a:r>
              <a:rPr lang="en-US" sz="1400" b="1">
                <a:solidFill>
                  <a:schemeClr val="bg1">
                    <a:lumMod val="50000"/>
                  </a:schemeClr>
                </a:solidFill>
              </a:rPr>
              <a:t>G:</a:t>
            </a:r>
            <a:r>
              <a:rPr lang="en-US" sz="1400">
                <a:solidFill>
                  <a:schemeClr val="bg1">
                    <a:lumMod val="50000"/>
                  </a:schemeClr>
                </a:solidFill>
              </a:rPr>
              <a:t> 115</a:t>
            </a:r>
          </a:p>
          <a:p>
            <a:r>
              <a:rPr lang="en-US" sz="1400" b="1">
                <a:solidFill>
                  <a:schemeClr val="bg1">
                    <a:lumMod val="50000"/>
                  </a:schemeClr>
                </a:solidFill>
              </a:rPr>
              <a:t>B:</a:t>
            </a:r>
            <a:r>
              <a:rPr lang="en-US" sz="1400">
                <a:solidFill>
                  <a:schemeClr val="bg1">
                    <a:lumMod val="50000"/>
                  </a:schemeClr>
                </a:solidFill>
              </a:rPr>
              <a:t> 200</a:t>
            </a:r>
          </a:p>
        </p:txBody>
      </p:sp>
      <p:sp>
        <p:nvSpPr>
          <p:cNvPr id="31" name="TextBox 30">
            <a:extLst>
              <a:ext uri="{FF2B5EF4-FFF2-40B4-BE49-F238E27FC236}">
                <a16:creationId xmlns:a16="http://schemas.microsoft.com/office/drawing/2014/main" id="{23A47558-0429-40BE-8648-2D7AEF4A9D76}"/>
              </a:ext>
            </a:extLst>
          </p:cNvPr>
          <p:cNvSpPr txBox="1"/>
          <p:nvPr/>
        </p:nvSpPr>
        <p:spPr>
          <a:xfrm>
            <a:off x="3774728" y="2877008"/>
            <a:ext cx="732893"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245</a:t>
            </a:r>
          </a:p>
          <a:p>
            <a:r>
              <a:rPr lang="en-US" sz="1400" b="1">
                <a:solidFill>
                  <a:schemeClr val="bg1">
                    <a:lumMod val="50000"/>
                  </a:schemeClr>
                </a:solidFill>
              </a:rPr>
              <a:t>G:</a:t>
            </a:r>
            <a:r>
              <a:rPr lang="en-US" sz="1400">
                <a:solidFill>
                  <a:schemeClr val="bg1">
                    <a:lumMod val="50000"/>
                  </a:schemeClr>
                </a:solidFill>
              </a:rPr>
              <a:t> 145</a:t>
            </a:r>
          </a:p>
          <a:p>
            <a:r>
              <a:rPr lang="en-US" sz="1400" b="1">
                <a:solidFill>
                  <a:schemeClr val="bg1">
                    <a:lumMod val="50000"/>
                  </a:schemeClr>
                </a:solidFill>
              </a:rPr>
              <a:t>B:</a:t>
            </a:r>
            <a:r>
              <a:rPr lang="en-US" sz="1400">
                <a:solidFill>
                  <a:schemeClr val="bg1">
                    <a:lumMod val="50000"/>
                  </a:schemeClr>
                </a:solidFill>
              </a:rPr>
              <a:t> 30</a:t>
            </a:r>
          </a:p>
        </p:txBody>
      </p:sp>
      <p:sp>
        <p:nvSpPr>
          <p:cNvPr id="32" name="TextBox 31">
            <a:extLst>
              <a:ext uri="{FF2B5EF4-FFF2-40B4-BE49-F238E27FC236}">
                <a16:creationId xmlns:a16="http://schemas.microsoft.com/office/drawing/2014/main" id="{806FFF69-7821-48C8-9CAB-BBD0F0E89E20}"/>
              </a:ext>
            </a:extLst>
          </p:cNvPr>
          <p:cNvSpPr txBox="1"/>
          <p:nvPr/>
        </p:nvSpPr>
        <p:spPr>
          <a:xfrm>
            <a:off x="6954233" y="2877008"/>
            <a:ext cx="732893"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145</a:t>
            </a:r>
          </a:p>
          <a:p>
            <a:r>
              <a:rPr lang="en-US" sz="1400" b="1">
                <a:solidFill>
                  <a:schemeClr val="bg1">
                    <a:lumMod val="50000"/>
                  </a:schemeClr>
                </a:solidFill>
              </a:rPr>
              <a:t>G:</a:t>
            </a:r>
            <a:r>
              <a:rPr lang="en-US" sz="1400">
                <a:solidFill>
                  <a:schemeClr val="bg1">
                    <a:lumMod val="50000"/>
                  </a:schemeClr>
                </a:solidFill>
              </a:rPr>
              <a:t> 138</a:t>
            </a:r>
          </a:p>
          <a:p>
            <a:r>
              <a:rPr lang="en-US" sz="1400" b="1">
                <a:solidFill>
                  <a:schemeClr val="bg1">
                    <a:lumMod val="50000"/>
                  </a:schemeClr>
                </a:solidFill>
              </a:rPr>
              <a:t>B:</a:t>
            </a:r>
            <a:r>
              <a:rPr lang="en-US" sz="1400">
                <a:solidFill>
                  <a:schemeClr val="bg1">
                    <a:lumMod val="50000"/>
                  </a:schemeClr>
                </a:solidFill>
              </a:rPr>
              <a:t> 170</a:t>
            </a:r>
          </a:p>
        </p:txBody>
      </p:sp>
      <p:sp>
        <p:nvSpPr>
          <p:cNvPr id="33" name="TextBox 32">
            <a:extLst>
              <a:ext uri="{FF2B5EF4-FFF2-40B4-BE49-F238E27FC236}">
                <a16:creationId xmlns:a16="http://schemas.microsoft.com/office/drawing/2014/main" id="{082DB884-6C98-41EE-906E-14631FA7F536}"/>
              </a:ext>
            </a:extLst>
          </p:cNvPr>
          <p:cNvSpPr txBox="1"/>
          <p:nvPr/>
        </p:nvSpPr>
        <p:spPr>
          <a:xfrm>
            <a:off x="10133737" y="2877008"/>
            <a:ext cx="732893"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210</a:t>
            </a:r>
          </a:p>
          <a:p>
            <a:r>
              <a:rPr lang="en-US" sz="1400" b="1">
                <a:solidFill>
                  <a:schemeClr val="bg1">
                    <a:lumMod val="50000"/>
                  </a:schemeClr>
                </a:solidFill>
              </a:rPr>
              <a:t>G:</a:t>
            </a:r>
            <a:r>
              <a:rPr lang="en-US" sz="1400">
                <a:solidFill>
                  <a:schemeClr val="bg1">
                    <a:lumMod val="50000"/>
                  </a:schemeClr>
                </a:solidFill>
              </a:rPr>
              <a:t> 210</a:t>
            </a:r>
          </a:p>
          <a:p>
            <a:r>
              <a:rPr lang="en-US" sz="1400" b="1">
                <a:solidFill>
                  <a:schemeClr val="bg1">
                    <a:lumMod val="50000"/>
                  </a:schemeClr>
                </a:solidFill>
              </a:rPr>
              <a:t>B:</a:t>
            </a:r>
            <a:r>
              <a:rPr lang="en-US" sz="1400">
                <a:solidFill>
                  <a:schemeClr val="bg1">
                    <a:lumMod val="50000"/>
                  </a:schemeClr>
                </a:solidFill>
              </a:rPr>
              <a:t> 210</a:t>
            </a:r>
          </a:p>
        </p:txBody>
      </p:sp>
      <p:sp>
        <p:nvSpPr>
          <p:cNvPr id="34" name="TextBox 33">
            <a:extLst>
              <a:ext uri="{FF2B5EF4-FFF2-40B4-BE49-F238E27FC236}">
                <a16:creationId xmlns:a16="http://schemas.microsoft.com/office/drawing/2014/main" id="{DA8C25CD-0696-4C8B-B1BF-EB7E293A5531}"/>
              </a:ext>
            </a:extLst>
          </p:cNvPr>
          <p:cNvSpPr txBox="1"/>
          <p:nvPr/>
        </p:nvSpPr>
        <p:spPr>
          <a:xfrm>
            <a:off x="3774728" y="5511435"/>
            <a:ext cx="732893"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40</a:t>
            </a:r>
          </a:p>
          <a:p>
            <a:r>
              <a:rPr lang="en-US" sz="1400" b="1">
                <a:solidFill>
                  <a:schemeClr val="bg1">
                    <a:lumMod val="50000"/>
                  </a:schemeClr>
                </a:solidFill>
              </a:rPr>
              <a:t>G:</a:t>
            </a:r>
            <a:r>
              <a:rPr lang="en-US" sz="1400">
                <a:solidFill>
                  <a:schemeClr val="bg1">
                    <a:lumMod val="50000"/>
                  </a:schemeClr>
                </a:solidFill>
              </a:rPr>
              <a:t> 170</a:t>
            </a:r>
          </a:p>
          <a:p>
            <a:r>
              <a:rPr lang="en-US" sz="1400" b="1">
                <a:solidFill>
                  <a:schemeClr val="bg1">
                    <a:lumMod val="50000"/>
                  </a:schemeClr>
                </a:solidFill>
              </a:rPr>
              <a:t>B:</a:t>
            </a:r>
            <a:r>
              <a:rPr lang="en-US" sz="1400">
                <a:solidFill>
                  <a:schemeClr val="bg1">
                    <a:lumMod val="50000"/>
                  </a:schemeClr>
                </a:solidFill>
              </a:rPr>
              <a:t> 225</a:t>
            </a:r>
          </a:p>
        </p:txBody>
      </p:sp>
      <p:sp>
        <p:nvSpPr>
          <p:cNvPr id="35" name="TextBox 34">
            <a:extLst>
              <a:ext uri="{FF2B5EF4-FFF2-40B4-BE49-F238E27FC236}">
                <a16:creationId xmlns:a16="http://schemas.microsoft.com/office/drawing/2014/main" id="{2676D7CC-CD77-4A4A-8B5D-E981D2B00494}"/>
              </a:ext>
            </a:extLst>
          </p:cNvPr>
          <p:cNvSpPr txBox="1"/>
          <p:nvPr/>
        </p:nvSpPr>
        <p:spPr>
          <a:xfrm>
            <a:off x="6954232" y="5511435"/>
            <a:ext cx="686406"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240</a:t>
            </a:r>
          </a:p>
          <a:p>
            <a:r>
              <a:rPr lang="en-US" sz="1400" b="1">
                <a:solidFill>
                  <a:schemeClr val="bg1">
                    <a:lumMod val="50000"/>
                  </a:schemeClr>
                </a:solidFill>
              </a:rPr>
              <a:t>G:</a:t>
            </a:r>
            <a:r>
              <a:rPr lang="en-US" sz="1400">
                <a:solidFill>
                  <a:schemeClr val="bg1">
                    <a:lumMod val="50000"/>
                  </a:schemeClr>
                </a:solidFill>
              </a:rPr>
              <a:t> 95</a:t>
            </a:r>
          </a:p>
          <a:p>
            <a:r>
              <a:rPr lang="en-US" sz="1400" b="1">
                <a:solidFill>
                  <a:schemeClr val="bg1">
                    <a:lumMod val="50000"/>
                  </a:schemeClr>
                </a:solidFill>
              </a:rPr>
              <a:t>B:</a:t>
            </a:r>
            <a:r>
              <a:rPr lang="en-US" sz="1400">
                <a:solidFill>
                  <a:schemeClr val="bg1">
                    <a:lumMod val="50000"/>
                  </a:schemeClr>
                </a:solidFill>
              </a:rPr>
              <a:t> 35</a:t>
            </a:r>
          </a:p>
        </p:txBody>
      </p:sp>
      <p:sp>
        <p:nvSpPr>
          <p:cNvPr id="36" name="TextBox 35">
            <a:extLst>
              <a:ext uri="{FF2B5EF4-FFF2-40B4-BE49-F238E27FC236}">
                <a16:creationId xmlns:a16="http://schemas.microsoft.com/office/drawing/2014/main" id="{C1D47AA1-DEC8-4447-B2A4-B67EC894BE25}"/>
              </a:ext>
            </a:extLst>
          </p:cNvPr>
          <p:cNvSpPr txBox="1"/>
          <p:nvPr/>
        </p:nvSpPr>
        <p:spPr>
          <a:xfrm>
            <a:off x="10133737" y="5511435"/>
            <a:ext cx="686406" cy="738664"/>
          </a:xfrm>
          <a:prstGeom prst="rect">
            <a:avLst/>
          </a:prstGeom>
          <a:noFill/>
        </p:spPr>
        <p:txBody>
          <a:bodyPr wrap="none" rtlCol="0">
            <a:spAutoFit/>
          </a:bodyPr>
          <a:lstStyle/>
          <a:p>
            <a:r>
              <a:rPr lang="en-US" sz="1400" b="1">
                <a:solidFill>
                  <a:schemeClr val="bg1">
                    <a:lumMod val="50000"/>
                  </a:schemeClr>
                </a:solidFill>
              </a:rPr>
              <a:t>R:</a:t>
            </a:r>
            <a:r>
              <a:rPr lang="en-US" sz="1400">
                <a:solidFill>
                  <a:schemeClr val="bg1">
                    <a:lumMod val="50000"/>
                  </a:schemeClr>
                </a:solidFill>
              </a:rPr>
              <a:t> 240</a:t>
            </a:r>
          </a:p>
          <a:p>
            <a:r>
              <a:rPr lang="en-US" sz="1400" b="1">
                <a:solidFill>
                  <a:schemeClr val="bg1">
                    <a:lumMod val="50000"/>
                  </a:schemeClr>
                </a:solidFill>
              </a:rPr>
              <a:t>G:</a:t>
            </a:r>
            <a:r>
              <a:rPr lang="en-US" sz="1400">
                <a:solidFill>
                  <a:schemeClr val="bg1">
                    <a:lumMod val="50000"/>
                  </a:schemeClr>
                </a:solidFill>
              </a:rPr>
              <a:t> 55</a:t>
            </a:r>
          </a:p>
          <a:p>
            <a:r>
              <a:rPr lang="en-US" sz="1400" b="1">
                <a:solidFill>
                  <a:schemeClr val="bg1">
                    <a:lumMod val="50000"/>
                  </a:schemeClr>
                </a:solidFill>
              </a:rPr>
              <a:t>B:</a:t>
            </a:r>
            <a:r>
              <a:rPr lang="en-US" sz="1400">
                <a:solidFill>
                  <a:schemeClr val="bg1">
                    <a:lumMod val="50000"/>
                  </a:schemeClr>
                </a:solidFill>
              </a:rPr>
              <a:t> 35</a:t>
            </a:r>
          </a:p>
        </p:txBody>
      </p:sp>
      <p:sp>
        <p:nvSpPr>
          <p:cNvPr id="37" name="Title 1">
            <a:extLst>
              <a:ext uri="{FF2B5EF4-FFF2-40B4-BE49-F238E27FC236}">
                <a16:creationId xmlns:a16="http://schemas.microsoft.com/office/drawing/2014/main" id="{5EA5D5B9-B71B-419D-8B1B-96C46DF079D8}"/>
              </a:ext>
            </a:extLst>
          </p:cNvPr>
          <p:cNvSpPr txBox="1">
            <a:spLocks/>
          </p:cNvSpPr>
          <p:nvPr/>
        </p:nvSpPr>
        <p:spPr>
          <a:xfrm>
            <a:off x="3317" y="1004154"/>
            <a:ext cx="12192000" cy="406811"/>
          </a:xfrm>
          <a:prstGeom prst="rect">
            <a:avLst/>
          </a:prstGeom>
        </p:spPr>
        <p:txBody>
          <a:bodyPr vert="horz" lIns="91440" tIns="45720" rIns="91440" bIns="45720" rtlCol="0" anchor="ctr">
            <a:normAutofit/>
          </a:bodyPr>
          <a:lstStyle>
            <a:lvl1pPr marL="117475" indent="0" algn="l" defTabSz="914400" rtl="0" eaLnBrk="1" latinLnBrk="0" hangingPunct="1">
              <a:lnSpc>
                <a:spcPct val="90000"/>
              </a:lnSpc>
              <a:spcBef>
                <a:spcPct val="0"/>
              </a:spcBef>
              <a:buNone/>
              <a:defRPr sz="2800" b="0" kern="1200">
                <a:solidFill>
                  <a:schemeClr val="tx1"/>
                </a:solidFill>
                <a:latin typeface="Century Gothic" panose="020B0502020202020204" pitchFamily="34" charset="0"/>
                <a:ea typeface="+mj-ea"/>
                <a:cs typeface="+mj-cs"/>
              </a:defRPr>
            </a:lvl1pPr>
          </a:lstStyle>
          <a:p>
            <a:r>
              <a:rPr lang="en-US" sz="1800" b="1">
                <a:solidFill>
                  <a:schemeClr val="tx1">
                    <a:lumMod val="50000"/>
                    <a:lumOff val="50000"/>
                  </a:schemeClr>
                </a:solidFill>
              </a:rPr>
              <a:t>Primary colors</a:t>
            </a:r>
          </a:p>
        </p:txBody>
      </p:sp>
      <p:sp>
        <p:nvSpPr>
          <p:cNvPr id="56" name="Title 1">
            <a:extLst>
              <a:ext uri="{FF2B5EF4-FFF2-40B4-BE49-F238E27FC236}">
                <a16:creationId xmlns:a16="http://schemas.microsoft.com/office/drawing/2014/main" id="{74E3AF43-9325-4EED-BCE5-49793F50D8E6}"/>
              </a:ext>
            </a:extLst>
          </p:cNvPr>
          <p:cNvSpPr txBox="1">
            <a:spLocks/>
          </p:cNvSpPr>
          <p:nvPr/>
        </p:nvSpPr>
        <p:spPr>
          <a:xfrm>
            <a:off x="-6620" y="3940951"/>
            <a:ext cx="12192000" cy="406811"/>
          </a:xfrm>
          <a:prstGeom prst="rect">
            <a:avLst/>
          </a:prstGeom>
        </p:spPr>
        <p:txBody>
          <a:bodyPr vert="horz" lIns="91440" tIns="45720" rIns="91440" bIns="45720" rtlCol="0" anchor="ctr">
            <a:normAutofit/>
          </a:bodyPr>
          <a:lstStyle>
            <a:lvl1pPr marL="117475" indent="0" algn="l" defTabSz="914400" rtl="0" eaLnBrk="1" latinLnBrk="0" hangingPunct="1">
              <a:lnSpc>
                <a:spcPct val="90000"/>
              </a:lnSpc>
              <a:spcBef>
                <a:spcPct val="0"/>
              </a:spcBef>
              <a:buNone/>
              <a:defRPr sz="2800" b="0" kern="1200">
                <a:solidFill>
                  <a:schemeClr val="tx1"/>
                </a:solidFill>
                <a:latin typeface="Century Gothic" panose="020B0502020202020204" pitchFamily="34" charset="0"/>
                <a:ea typeface="+mj-ea"/>
                <a:cs typeface="+mj-cs"/>
              </a:defRPr>
            </a:lvl1pPr>
          </a:lstStyle>
          <a:p>
            <a:r>
              <a:rPr lang="en-US" sz="1800" b="1">
                <a:solidFill>
                  <a:schemeClr val="tx1">
                    <a:lumMod val="50000"/>
                    <a:lumOff val="50000"/>
                  </a:schemeClr>
                </a:solidFill>
              </a:rPr>
              <a:t>Secondary colors</a:t>
            </a:r>
          </a:p>
        </p:txBody>
      </p:sp>
    </p:spTree>
    <p:extLst>
      <p:ext uri="{BB962C8B-B14F-4D97-AF65-F5344CB8AC3E}">
        <p14:creationId xmlns:p14="http://schemas.microsoft.com/office/powerpoint/2010/main" val="348833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36EE-44EF-4143-8D78-D37DCEC462D1}"/>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3E99393B-1E74-40C6-BCE9-D011CB6613DA}"/>
              </a:ext>
            </a:extLst>
          </p:cNvPr>
          <p:cNvSpPr>
            <a:spLocks noGrp="1"/>
          </p:cNvSpPr>
          <p:nvPr>
            <p:ph idx="4294967295"/>
          </p:nvPr>
        </p:nvSpPr>
        <p:spPr>
          <a:xfrm>
            <a:off x="0" y="1900989"/>
            <a:ext cx="12192000" cy="3248527"/>
          </a:xfrm>
        </p:spPr>
        <p:txBody>
          <a:bodyPr/>
          <a:lstStyle/>
          <a:p>
            <a:pPr marL="117475" indent="0">
              <a:buNone/>
            </a:pPr>
            <a:r>
              <a:rPr lang="en-US" b="0" i="1" dirty="0">
                <a:solidFill>
                  <a:srgbClr val="292929"/>
                </a:solidFill>
                <a:effectLst/>
                <a:latin typeface="+mj-lt"/>
              </a:rPr>
              <a:t>Attrition in human resources refers to the gradual loss of employees over time. A major problem in high employee attrition is its cost to an organization. The client company wants us to use their employee data and come with the insights and predictions that helps them to understand factors affecting employee attrition and plan their future workforce.</a:t>
            </a:r>
            <a:endParaRPr lang="en-US" dirty="0">
              <a:latin typeface="+mj-lt"/>
            </a:endParaRPr>
          </a:p>
        </p:txBody>
      </p:sp>
    </p:spTree>
    <p:extLst>
      <p:ext uri="{BB962C8B-B14F-4D97-AF65-F5344CB8AC3E}">
        <p14:creationId xmlns:p14="http://schemas.microsoft.com/office/powerpoint/2010/main" val="37347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A80C6-BD99-4404-85C7-F93B7F60616E}"/>
              </a:ext>
            </a:extLst>
          </p:cNvPr>
          <p:cNvSpPr>
            <a:spLocks noGrp="1"/>
          </p:cNvSpPr>
          <p:nvPr>
            <p:ph type="body" sz="quarter" idx="10"/>
          </p:nvPr>
        </p:nvSpPr>
        <p:spPr/>
        <p:txBody>
          <a:bodyPr/>
          <a:lstStyle/>
          <a:p>
            <a:r>
              <a:rPr lang="en-US"/>
              <a:t>Smart Art</a:t>
            </a:r>
          </a:p>
        </p:txBody>
      </p:sp>
      <p:sp>
        <p:nvSpPr>
          <p:cNvPr id="3" name="Text Placeholder 2">
            <a:extLst>
              <a:ext uri="{FF2B5EF4-FFF2-40B4-BE49-F238E27FC236}">
                <a16:creationId xmlns:a16="http://schemas.microsoft.com/office/drawing/2014/main" id="{E4AEEFFD-4712-42DE-9054-CAEFFA55CA5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01019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a:t>
            </a:r>
          </a:p>
        </p:txBody>
      </p:sp>
      <p:pic>
        <p:nvPicPr>
          <p:cNvPr id="23" name="Picture 22">
            <a:extLst>
              <a:ext uri="{FF2B5EF4-FFF2-40B4-BE49-F238E27FC236}">
                <a16:creationId xmlns:a16="http://schemas.microsoft.com/office/drawing/2014/main" id="{F8F555D4-37A5-411F-970E-3719C092F13B}"/>
              </a:ext>
            </a:extLst>
          </p:cNvPr>
          <p:cNvPicPr>
            <a:picLocks noChangeAspect="1"/>
          </p:cNvPicPr>
          <p:nvPr/>
        </p:nvPicPr>
        <p:blipFill>
          <a:blip r:embed="rId2"/>
          <a:stretch>
            <a:fillRect/>
          </a:stretch>
        </p:blipFill>
        <p:spPr>
          <a:xfrm rot="4309572">
            <a:off x="7362828" y="6103627"/>
            <a:ext cx="558272" cy="547487"/>
          </a:xfrm>
          <a:prstGeom prst="rect">
            <a:avLst/>
          </a:prstGeom>
        </p:spPr>
      </p:pic>
      <p:graphicFrame>
        <p:nvGraphicFramePr>
          <p:cNvPr id="25" name="Diagram 24">
            <a:extLst>
              <a:ext uri="{FF2B5EF4-FFF2-40B4-BE49-F238E27FC236}">
                <a16:creationId xmlns:a16="http://schemas.microsoft.com/office/drawing/2014/main" id="{4C16819E-7711-4626-AB1A-BDDA5F9F2C8D}"/>
              </a:ext>
            </a:extLst>
          </p:cNvPr>
          <p:cNvGraphicFramePr/>
          <p:nvPr>
            <p:extLst>
              <p:ext uri="{D42A27DB-BD31-4B8C-83A1-F6EECF244321}">
                <p14:modId xmlns:p14="http://schemas.microsoft.com/office/powerpoint/2010/main" val="3298583726"/>
              </p:ext>
            </p:extLst>
          </p:nvPr>
        </p:nvGraphicFramePr>
        <p:xfrm>
          <a:off x="175604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6931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50FC-89CA-4F6B-AE56-C43EBD3590FA}"/>
              </a:ext>
            </a:extLst>
          </p:cNvPr>
          <p:cNvSpPr>
            <a:spLocks noGrp="1"/>
          </p:cNvSpPr>
          <p:nvPr>
            <p:ph type="title"/>
          </p:nvPr>
        </p:nvSpPr>
        <p:spPr/>
        <p:txBody>
          <a:bodyPr/>
          <a:lstStyle/>
          <a:p>
            <a:r>
              <a:rPr lang="en-US"/>
              <a:t>Template… 2</a:t>
            </a:r>
            <a:endParaRPr lang="en-IN"/>
          </a:p>
        </p:txBody>
      </p:sp>
      <p:sp>
        <p:nvSpPr>
          <p:cNvPr id="3" name="TextBox 2">
            <a:extLst>
              <a:ext uri="{FF2B5EF4-FFF2-40B4-BE49-F238E27FC236}">
                <a16:creationId xmlns:a16="http://schemas.microsoft.com/office/drawing/2014/main" id="{93C2068D-28ED-4C72-864E-9C63ACB0B404}"/>
              </a:ext>
            </a:extLst>
          </p:cNvPr>
          <p:cNvSpPr txBox="1"/>
          <p:nvPr/>
        </p:nvSpPr>
        <p:spPr>
          <a:xfrm>
            <a:off x="467831" y="1192764"/>
            <a:ext cx="3403055" cy="369332"/>
          </a:xfrm>
          <a:prstGeom prst="rect">
            <a:avLst/>
          </a:prstGeom>
          <a:noFill/>
        </p:spPr>
        <p:txBody>
          <a:bodyPr wrap="square" rtlCol="0">
            <a:spAutoFit/>
          </a:bodyPr>
          <a:lstStyle/>
          <a:p>
            <a:pPr defTabSz="896478">
              <a:defRPr/>
            </a:pPr>
            <a:r>
              <a:rPr lang="en-US">
                <a:solidFill>
                  <a:srgbClr val="282364"/>
                </a:solidFill>
                <a:latin typeface="Century Gothic" pitchFamily="34" charset="0"/>
              </a:rPr>
              <a:t>Type headline text</a:t>
            </a:r>
          </a:p>
        </p:txBody>
      </p:sp>
      <p:sp>
        <p:nvSpPr>
          <p:cNvPr id="4" name="TextBox 3">
            <a:extLst>
              <a:ext uri="{FF2B5EF4-FFF2-40B4-BE49-F238E27FC236}">
                <a16:creationId xmlns:a16="http://schemas.microsoft.com/office/drawing/2014/main" id="{EB3755CB-1C9E-41C1-A668-3528F0195E87}"/>
              </a:ext>
            </a:extLst>
          </p:cNvPr>
          <p:cNvSpPr txBox="1"/>
          <p:nvPr/>
        </p:nvSpPr>
        <p:spPr>
          <a:xfrm>
            <a:off x="8685901" y="1192764"/>
            <a:ext cx="3020544" cy="369332"/>
          </a:xfrm>
          <a:prstGeom prst="rect">
            <a:avLst/>
          </a:prstGeom>
          <a:noFill/>
        </p:spPr>
        <p:txBody>
          <a:bodyPr wrap="square" rtlCol="0">
            <a:spAutoFit/>
          </a:bodyPr>
          <a:lstStyle/>
          <a:p>
            <a:pPr defTabSz="896478">
              <a:defRPr/>
            </a:pPr>
            <a:r>
              <a:rPr lang="en-US">
                <a:solidFill>
                  <a:srgbClr val="918AAA"/>
                </a:solidFill>
                <a:latin typeface="Century Gothic" pitchFamily="34" charset="0"/>
              </a:rPr>
              <a:t>Type headline text</a:t>
            </a:r>
          </a:p>
        </p:txBody>
      </p:sp>
      <p:sp>
        <p:nvSpPr>
          <p:cNvPr id="5" name="TextBox 4">
            <a:extLst>
              <a:ext uri="{FF2B5EF4-FFF2-40B4-BE49-F238E27FC236}">
                <a16:creationId xmlns:a16="http://schemas.microsoft.com/office/drawing/2014/main" id="{AA104AF9-FD80-4CF3-9443-8FA760DD681B}"/>
              </a:ext>
            </a:extLst>
          </p:cNvPr>
          <p:cNvSpPr txBox="1"/>
          <p:nvPr/>
        </p:nvSpPr>
        <p:spPr>
          <a:xfrm>
            <a:off x="467833" y="4785574"/>
            <a:ext cx="2792168" cy="369332"/>
          </a:xfrm>
          <a:prstGeom prst="rect">
            <a:avLst/>
          </a:prstGeom>
          <a:noFill/>
        </p:spPr>
        <p:txBody>
          <a:bodyPr wrap="square" rtlCol="0">
            <a:spAutoFit/>
          </a:bodyPr>
          <a:lstStyle/>
          <a:p>
            <a:pPr defTabSz="896478">
              <a:defRPr/>
            </a:pPr>
            <a:r>
              <a:rPr lang="en-US">
                <a:solidFill>
                  <a:srgbClr val="F05F23"/>
                </a:solidFill>
                <a:latin typeface="Century Gothic" pitchFamily="34" charset="0"/>
              </a:rPr>
              <a:t>Type headline text</a:t>
            </a:r>
          </a:p>
        </p:txBody>
      </p:sp>
      <p:sp>
        <p:nvSpPr>
          <p:cNvPr id="6" name="TextBox 5">
            <a:extLst>
              <a:ext uri="{FF2B5EF4-FFF2-40B4-BE49-F238E27FC236}">
                <a16:creationId xmlns:a16="http://schemas.microsoft.com/office/drawing/2014/main" id="{811F5D10-AF95-440F-8182-250EE650024F}"/>
              </a:ext>
            </a:extLst>
          </p:cNvPr>
          <p:cNvSpPr txBox="1"/>
          <p:nvPr/>
        </p:nvSpPr>
        <p:spPr>
          <a:xfrm>
            <a:off x="8685904" y="4711725"/>
            <a:ext cx="2841876" cy="369332"/>
          </a:xfrm>
          <a:prstGeom prst="rect">
            <a:avLst/>
          </a:prstGeom>
          <a:noFill/>
        </p:spPr>
        <p:txBody>
          <a:bodyPr wrap="square" rtlCol="0">
            <a:spAutoFit/>
          </a:bodyPr>
          <a:lstStyle/>
          <a:p>
            <a:pPr defTabSz="896478">
              <a:defRPr/>
            </a:pPr>
            <a:r>
              <a:rPr lang="en-US">
                <a:solidFill>
                  <a:srgbClr val="F5911E"/>
                </a:solidFill>
                <a:latin typeface="Century Gothic" pitchFamily="34" charset="0"/>
              </a:rPr>
              <a:t>Type headline text</a:t>
            </a:r>
          </a:p>
        </p:txBody>
      </p:sp>
      <p:sp>
        <p:nvSpPr>
          <p:cNvPr id="7" name="TextBox 6">
            <a:extLst>
              <a:ext uri="{FF2B5EF4-FFF2-40B4-BE49-F238E27FC236}">
                <a16:creationId xmlns:a16="http://schemas.microsoft.com/office/drawing/2014/main" id="{2C790024-DDED-4FDE-88ED-D0A7797A1250}"/>
              </a:ext>
            </a:extLst>
          </p:cNvPr>
          <p:cNvSpPr txBox="1"/>
          <p:nvPr/>
        </p:nvSpPr>
        <p:spPr>
          <a:xfrm>
            <a:off x="485887" y="1607266"/>
            <a:ext cx="2737661" cy="307777"/>
          </a:xfrm>
          <a:prstGeom prst="rect">
            <a:avLst/>
          </a:prstGeom>
          <a:noFill/>
        </p:spPr>
        <p:txBody>
          <a:bodyPr wrap="square" rtlCol="0">
            <a:spAutoFit/>
          </a:bodyPr>
          <a:lstStyle/>
          <a:p>
            <a:pPr marL="280149" indent="-280149" defTabSz="896478">
              <a:buFont typeface="Arial" pitchFamily="34" charset="0"/>
              <a:buChar char="•"/>
              <a:defRPr/>
            </a:pPr>
            <a:r>
              <a:rPr lang="en-US" sz="1400">
                <a:solidFill>
                  <a:prstClr val="black"/>
                </a:solidFill>
                <a:latin typeface="Century Gothic" pitchFamily="34" charset="0"/>
              </a:rPr>
              <a:t>Type text</a:t>
            </a:r>
          </a:p>
        </p:txBody>
      </p:sp>
      <p:sp>
        <p:nvSpPr>
          <p:cNvPr id="8" name="TextBox 7">
            <a:extLst>
              <a:ext uri="{FF2B5EF4-FFF2-40B4-BE49-F238E27FC236}">
                <a16:creationId xmlns:a16="http://schemas.microsoft.com/office/drawing/2014/main" id="{7321C416-0E43-4D09-A2E8-D45EF00FA547}"/>
              </a:ext>
            </a:extLst>
          </p:cNvPr>
          <p:cNvSpPr txBox="1"/>
          <p:nvPr/>
        </p:nvSpPr>
        <p:spPr>
          <a:xfrm>
            <a:off x="8701563" y="1607266"/>
            <a:ext cx="2704800" cy="307777"/>
          </a:xfrm>
          <a:prstGeom prst="rect">
            <a:avLst/>
          </a:prstGeom>
          <a:noFill/>
        </p:spPr>
        <p:txBody>
          <a:bodyPr wrap="square" rtlCol="0">
            <a:spAutoFit/>
          </a:bodyPr>
          <a:lstStyle/>
          <a:p>
            <a:pPr marL="280149" indent="-280149" defTabSz="896478">
              <a:buFont typeface="Arial" pitchFamily="34" charset="0"/>
              <a:buChar char="•"/>
              <a:defRPr/>
            </a:pPr>
            <a:r>
              <a:rPr lang="en-US" sz="1400">
                <a:solidFill>
                  <a:prstClr val="black"/>
                </a:solidFill>
                <a:latin typeface="Century Gothic" pitchFamily="34" charset="0"/>
              </a:rPr>
              <a:t>Type text</a:t>
            </a:r>
          </a:p>
        </p:txBody>
      </p:sp>
      <p:sp>
        <p:nvSpPr>
          <p:cNvPr id="9" name="TextBox 8">
            <a:extLst>
              <a:ext uri="{FF2B5EF4-FFF2-40B4-BE49-F238E27FC236}">
                <a16:creationId xmlns:a16="http://schemas.microsoft.com/office/drawing/2014/main" id="{080F226F-749A-49EF-B669-C16768E36F60}"/>
              </a:ext>
            </a:extLst>
          </p:cNvPr>
          <p:cNvSpPr txBox="1"/>
          <p:nvPr/>
        </p:nvSpPr>
        <p:spPr>
          <a:xfrm>
            <a:off x="8777523" y="5174769"/>
            <a:ext cx="2837300" cy="307777"/>
          </a:xfrm>
          <a:prstGeom prst="rect">
            <a:avLst/>
          </a:prstGeom>
          <a:noFill/>
        </p:spPr>
        <p:txBody>
          <a:bodyPr wrap="square" rtlCol="0">
            <a:spAutoFit/>
          </a:bodyPr>
          <a:lstStyle/>
          <a:p>
            <a:pPr marL="280149" indent="-280149" defTabSz="896478">
              <a:buFont typeface="Arial" pitchFamily="34" charset="0"/>
              <a:buChar char="•"/>
              <a:defRPr/>
            </a:pPr>
            <a:r>
              <a:rPr lang="en-US" sz="1400">
                <a:solidFill>
                  <a:prstClr val="black"/>
                </a:solidFill>
                <a:latin typeface="Century Gothic" pitchFamily="34" charset="0"/>
              </a:rPr>
              <a:t>Type text</a:t>
            </a:r>
          </a:p>
        </p:txBody>
      </p:sp>
      <p:sp>
        <p:nvSpPr>
          <p:cNvPr id="10" name="TextBox 9">
            <a:extLst>
              <a:ext uri="{FF2B5EF4-FFF2-40B4-BE49-F238E27FC236}">
                <a16:creationId xmlns:a16="http://schemas.microsoft.com/office/drawing/2014/main" id="{31F9C190-5B3B-4264-9ECC-46FB341F6FE6}"/>
              </a:ext>
            </a:extLst>
          </p:cNvPr>
          <p:cNvSpPr txBox="1"/>
          <p:nvPr/>
        </p:nvSpPr>
        <p:spPr>
          <a:xfrm>
            <a:off x="540527" y="5174769"/>
            <a:ext cx="3044012" cy="307777"/>
          </a:xfrm>
          <a:prstGeom prst="rect">
            <a:avLst/>
          </a:prstGeom>
          <a:noFill/>
        </p:spPr>
        <p:txBody>
          <a:bodyPr wrap="square" rtlCol="0">
            <a:spAutoFit/>
          </a:bodyPr>
          <a:lstStyle/>
          <a:p>
            <a:pPr marL="280149" indent="-280149" defTabSz="896478">
              <a:buFont typeface="Arial" pitchFamily="34" charset="0"/>
              <a:buChar char="•"/>
              <a:defRPr/>
            </a:pPr>
            <a:r>
              <a:rPr lang="en-US" sz="1400">
                <a:solidFill>
                  <a:prstClr val="black"/>
                </a:solidFill>
                <a:latin typeface="Century Gothic" pitchFamily="34" charset="0"/>
              </a:rPr>
              <a:t>Type text</a:t>
            </a:r>
          </a:p>
        </p:txBody>
      </p:sp>
      <p:sp>
        <p:nvSpPr>
          <p:cNvPr id="11" name="環状矢印 8">
            <a:extLst>
              <a:ext uri="{FF2B5EF4-FFF2-40B4-BE49-F238E27FC236}">
                <a16:creationId xmlns:a16="http://schemas.microsoft.com/office/drawing/2014/main" id="{923686B2-FF0A-403D-890E-FD4A1A8C67C2}"/>
              </a:ext>
            </a:extLst>
          </p:cNvPr>
          <p:cNvSpPr/>
          <p:nvPr/>
        </p:nvSpPr>
        <p:spPr>
          <a:xfrm>
            <a:off x="6053239" y="1371386"/>
            <a:ext cx="2558213" cy="2334524"/>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918AAA"/>
          </a:solidFill>
          <a:ln w="98425" cap="flat" cmpd="thinThick" algn="ctr">
            <a:noFill/>
            <a:prstDash val="solid"/>
          </a:ln>
          <a:effectLst/>
        </p:spPr>
        <p:txBody>
          <a:bodyPr rtlCol="0" anchor="ctr"/>
          <a:lstStyle/>
          <a:p>
            <a:pPr algn="ctr" defTabSz="896478">
              <a:defRPr/>
            </a:pPr>
            <a:endParaRPr kumimoji="1" lang="ja-JP" altLang="en-US" sz="1569" kern="0">
              <a:solidFill>
                <a:srgbClr val="595959"/>
              </a:solidFill>
              <a:latin typeface="Century Gothic" pitchFamily="34" charset="0"/>
              <a:ea typeface="ＭＳ Ｐゴシック" panose="020B0600070205080204" pitchFamily="34" charset="-128"/>
            </a:endParaRPr>
          </a:p>
        </p:txBody>
      </p:sp>
      <p:sp>
        <p:nvSpPr>
          <p:cNvPr id="12" name="環状矢印 8">
            <a:extLst>
              <a:ext uri="{FF2B5EF4-FFF2-40B4-BE49-F238E27FC236}">
                <a16:creationId xmlns:a16="http://schemas.microsoft.com/office/drawing/2014/main" id="{F8E8FC1B-9E09-4912-B7DE-BDFEC3568670}"/>
              </a:ext>
            </a:extLst>
          </p:cNvPr>
          <p:cNvSpPr/>
          <p:nvPr/>
        </p:nvSpPr>
        <p:spPr>
          <a:xfrm rot="5400000">
            <a:off x="5910266" y="3813020"/>
            <a:ext cx="2559877" cy="2333007"/>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F5911E"/>
          </a:solidFill>
          <a:ln w="98425" cap="flat" cmpd="thinThick" algn="ctr">
            <a:noFill/>
            <a:prstDash val="solid"/>
          </a:ln>
          <a:effectLst/>
        </p:spPr>
        <p:txBody>
          <a:bodyPr rtlCol="0" anchor="ctr"/>
          <a:lstStyle/>
          <a:p>
            <a:pPr algn="ctr" defTabSz="896478">
              <a:defRPr/>
            </a:pPr>
            <a:endParaRPr kumimoji="1" lang="ja-JP" altLang="en-US" sz="1569" kern="0">
              <a:solidFill>
                <a:srgbClr val="595959"/>
              </a:solidFill>
              <a:latin typeface="Century Gothic" pitchFamily="34" charset="0"/>
              <a:ea typeface="ＭＳ Ｐゴシック" panose="020B0600070205080204" pitchFamily="34" charset="-128"/>
            </a:endParaRPr>
          </a:p>
        </p:txBody>
      </p:sp>
      <p:sp>
        <p:nvSpPr>
          <p:cNvPr id="13" name="環状矢印 8">
            <a:extLst>
              <a:ext uri="{FF2B5EF4-FFF2-40B4-BE49-F238E27FC236}">
                <a16:creationId xmlns:a16="http://schemas.microsoft.com/office/drawing/2014/main" id="{0C6FE0B5-4226-4FFA-AFBF-D480C82FECB3}"/>
              </a:ext>
            </a:extLst>
          </p:cNvPr>
          <p:cNvSpPr/>
          <p:nvPr/>
        </p:nvSpPr>
        <p:spPr>
          <a:xfrm rot="10800000">
            <a:off x="3489655" y="3697848"/>
            <a:ext cx="2558213" cy="2334524"/>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F05F23"/>
          </a:solidFill>
          <a:ln w="98425" cap="flat" cmpd="thinThick" algn="ctr">
            <a:noFill/>
            <a:prstDash val="solid"/>
          </a:ln>
          <a:effectLst/>
        </p:spPr>
        <p:txBody>
          <a:bodyPr rtlCol="0" anchor="ctr"/>
          <a:lstStyle/>
          <a:p>
            <a:pPr algn="ctr" defTabSz="896478">
              <a:defRPr/>
            </a:pPr>
            <a:endParaRPr kumimoji="1" lang="ja-JP" altLang="en-US" sz="1569" kern="0">
              <a:solidFill>
                <a:srgbClr val="595959"/>
              </a:solidFill>
              <a:latin typeface="Century Gothic" pitchFamily="34" charset="0"/>
              <a:ea typeface="ＭＳ Ｐゴシック" panose="020B0600070205080204" pitchFamily="34" charset="-128"/>
            </a:endParaRPr>
          </a:p>
        </p:txBody>
      </p:sp>
      <p:sp>
        <p:nvSpPr>
          <p:cNvPr id="14" name="環状矢印 8">
            <a:extLst>
              <a:ext uri="{FF2B5EF4-FFF2-40B4-BE49-F238E27FC236}">
                <a16:creationId xmlns:a16="http://schemas.microsoft.com/office/drawing/2014/main" id="{BC0A09FE-995B-4AE7-9342-9CDD5DBA621D}"/>
              </a:ext>
            </a:extLst>
          </p:cNvPr>
          <p:cNvSpPr/>
          <p:nvPr/>
        </p:nvSpPr>
        <p:spPr>
          <a:xfrm rot="16200000">
            <a:off x="3609486" y="1241908"/>
            <a:ext cx="2559877" cy="2333007"/>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282364"/>
          </a:solidFill>
          <a:ln w="98425" cap="flat" cmpd="thinThick" algn="ctr">
            <a:noFill/>
            <a:prstDash val="solid"/>
          </a:ln>
          <a:effectLst/>
        </p:spPr>
        <p:txBody>
          <a:bodyPr rtlCol="0" anchor="ctr"/>
          <a:lstStyle/>
          <a:p>
            <a:pPr algn="ctr" defTabSz="896478">
              <a:defRPr/>
            </a:pPr>
            <a:endParaRPr kumimoji="1" lang="ja-JP" altLang="en-US" sz="1569" kern="0">
              <a:solidFill>
                <a:srgbClr val="595959"/>
              </a:solidFill>
              <a:latin typeface="Century Gothic" pitchFamily="34" charset="0"/>
              <a:ea typeface="ＭＳ Ｐゴシック" panose="020B0600070205080204" pitchFamily="34" charset="-128"/>
            </a:endParaRPr>
          </a:p>
        </p:txBody>
      </p:sp>
      <p:sp>
        <p:nvSpPr>
          <p:cNvPr id="15" name="円/楕円 15">
            <a:extLst>
              <a:ext uri="{FF2B5EF4-FFF2-40B4-BE49-F238E27FC236}">
                <a16:creationId xmlns:a16="http://schemas.microsoft.com/office/drawing/2014/main" id="{2EBC436D-36EB-49FB-A89A-8BF6CA1968CD}"/>
              </a:ext>
            </a:extLst>
          </p:cNvPr>
          <p:cNvSpPr/>
          <p:nvPr/>
        </p:nvSpPr>
        <p:spPr>
          <a:xfrm>
            <a:off x="6975978" y="1510390"/>
            <a:ext cx="1212445" cy="1213234"/>
          </a:xfrm>
          <a:prstGeom prst="ellipse">
            <a:avLst/>
          </a:prstGeom>
          <a:solidFill>
            <a:srgbClr val="918AAA"/>
          </a:solidFill>
          <a:ln w="76200" cap="flat" cmpd="sng" algn="ctr">
            <a:solidFill>
              <a:schemeClr val="bg1"/>
            </a:solidFill>
            <a:prstDash val="solid"/>
          </a:ln>
          <a:effectLst/>
        </p:spPr>
        <p:txBody>
          <a:bodyPr rtlCol="0" anchor="ctr"/>
          <a:lstStyle/>
          <a:p>
            <a:pPr algn="ctr" defTabSz="896478">
              <a:defRPr/>
            </a:pPr>
            <a:endParaRPr kumimoji="1" lang="ja-JP" altLang="en-US" sz="1569" kern="0">
              <a:solidFill>
                <a:srgbClr val="FFFFFF"/>
              </a:solidFill>
              <a:latin typeface="Century Gothic" pitchFamily="34" charset="0"/>
              <a:ea typeface="ＭＳ Ｐゴシック" panose="020B0600070205080204" pitchFamily="34" charset="-128"/>
            </a:endParaRPr>
          </a:p>
        </p:txBody>
      </p:sp>
      <p:sp>
        <p:nvSpPr>
          <p:cNvPr id="16" name="円/楕円 16">
            <a:extLst>
              <a:ext uri="{FF2B5EF4-FFF2-40B4-BE49-F238E27FC236}">
                <a16:creationId xmlns:a16="http://schemas.microsoft.com/office/drawing/2014/main" id="{F2A7060E-4FD9-483C-9411-2F08D5DBB734}"/>
              </a:ext>
            </a:extLst>
          </p:cNvPr>
          <p:cNvSpPr/>
          <p:nvPr/>
        </p:nvSpPr>
        <p:spPr>
          <a:xfrm>
            <a:off x="7022449" y="4411471"/>
            <a:ext cx="1212445" cy="1213234"/>
          </a:xfrm>
          <a:prstGeom prst="ellipse">
            <a:avLst/>
          </a:prstGeom>
          <a:solidFill>
            <a:srgbClr val="F5911E"/>
          </a:solidFill>
          <a:ln w="76200" cap="flat" cmpd="sng" algn="ctr">
            <a:solidFill>
              <a:schemeClr val="bg1"/>
            </a:solidFill>
            <a:prstDash val="solid"/>
          </a:ln>
          <a:effectLst/>
        </p:spPr>
        <p:txBody>
          <a:bodyPr rtlCol="0" anchor="ctr"/>
          <a:lstStyle/>
          <a:p>
            <a:pPr algn="ctr" defTabSz="896478">
              <a:defRPr/>
            </a:pPr>
            <a:endParaRPr kumimoji="1" lang="ja-JP" altLang="en-US" sz="1569" kern="0">
              <a:solidFill>
                <a:srgbClr val="FFFFFF"/>
              </a:solidFill>
              <a:latin typeface="Century Gothic" pitchFamily="34" charset="0"/>
              <a:ea typeface="ＭＳ Ｐゴシック" panose="020B0600070205080204" pitchFamily="34" charset="-128"/>
            </a:endParaRPr>
          </a:p>
        </p:txBody>
      </p:sp>
      <p:sp>
        <p:nvSpPr>
          <p:cNvPr id="19" name="円/楕円 17">
            <a:extLst>
              <a:ext uri="{FF2B5EF4-FFF2-40B4-BE49-F238E27FC236}">
                <a16:creationId xmlns:a16="http://schemas.microsoft.com/office/drawing/2014/main" id="{9C938495-6F69-4BEE-81F3-0C77EE06BC89}"/>
              </a:ext>
            </a:extLst>
          </p:cNvPr>
          <p:cNvSpPr/>
          <p:nvPr/>
        </p:nvSpPr>
        <p:spPr>
          <a:xfrm>
            <a:off x="3872903" y="1570640"/>
            <a:ext cx="1212445" cy="1213234"/>
          </a:xfrm>
          <a:prstGeom prst="ellipse">
            <a:avLst/>
          </a:prstGeom>
          <a:solidFill>
            <a:srgbClr val="282364"/>
          </a:solidFill>
          <a:ln w="76200" cap="flat" cmpd="sng" algn="ctr">
            <a:solidFill>
              <a:schemeClr val="bg1"/>
            </a:solidFill>
            <a:prstDash val="solid"/>
          </a:ln>
          <a:effectLst/>
        </p:spPr>
        <p:txBody>
          <a:bodyPr rtlCol="0" anchor="ctr"/>
          <a:lstStyle/>
          <a:p>
            <a:pPr algn="ctr" defTabSz="896478">
              <a:defRPr/>
            </a:pPr>
            <a:endParaRPr kumimoji="1" lang="ja-JP" altLang="en-US" sz="1569" kern="0">
              <a:solidFill>
                <a:srgbClr val="FFFFFF"/>
              </a:solidFill>
              <a:latin typeface="Century Gothic" pitchFamily="34" charset="0"/>
              <a:ea typeface="ＭＳ Ｐゴシック" panose="020B0600070205080204" pitchFamily="34" charset="-128"/>
            </a:endParaRPr>
          </a:p>
        </p:txBody>
      </p:sp>
      <p:sp>
        <p:nvSpPr>
          <p:cNvPr id="20" name="円/楕円 18">
            <a:extLst>
              <a:ext uri="{FF2B5EF4-FFF2-40B4-BE49-F238E27FC236}">
                <a16:creationId xmlns:a16="http://schemas.microsoft.com/office/drawing/2014/main" id="{FB4F5D4E-4DD3-45C5-8DF3-A42AF1414474}"/>
              </a:ext>
            </a:extLst>
          </p:cNvPr>
          <p:cNvSpPr/>
          <p:nvPr/>
        </p:nvSpPr>
        <p:spPr>
          <a:xfrm>
            <a:off x="3903072" y="4547180"/>
            <a:ext cx="1212445" cy="1213234"/>
          </a:xfrm>
          <a:prstGeom prst="ellipse">
            <a:avLst/>
          </a:prstGeom>
          <a:solidFill>
            <a:srgbClr val="F05F23"/>
          </a:solidFill>
          <a:ln w="76200" cap="flat" cmpd="sng" algn="ctr">
            <a:solidFill>
              <a:schemeClr val="bg1"/>
            </a:solidFill>
            <a:prstDash val="solid"/>
          </a:ln>
          <a:effectLst/>
        </p:spPr>
        <p:txBody>
          <a:bodyPr rtlCol="0" anchor="ctr"/>
          <a:lstStyle/>
          <a:p>
            <a:pPr algn="ctr" defTabSz="896478">
              <a:defRPr/>
            </a:pPr>
            <a:endParaRPr kumimoji="1" lang="ja-JP" altLang="en-US" sz="1569" kern="0">
              <a:solidFill>
                <a:srgbClr val="FFFFFF"/>
              </a:solidFill>
              <a:latin typeface="Century Gothic" pitchFamily="34" charset="0"/>
              <a:ea typeface="ＭＳ Ｐゴシック" panose="020B0600070205080204" pitchFamily="34" charset="-128"/>
            </a:endParaRPr>
          </a:p>
        </p:txBody>
      </p:sp>
      <p:pic>
        <p:nvPicPr>
          <p:cNvPr id="23" name="Picture 22">
            <a:extLst>
              <a:ext uri="{FF2B5EF4-FFF2-40B4-BE49-F238E27FC236}">
                <a16:creationId xmlns:a16="http://schemas.microsoft.com/office/drawing/2014/main" id="{2EC77AC7-172B-4642-A82B-39A609B7DCCF}"/>
              </a:ext>
            </a:extLst>
          </p:cNvPr>
          <p:cNvPicPr>
            <a:picLocks noChangeAspect="1"/>
          </p:cNvPicPr>
          <p:nvPr/>
        </p:nvPicPr>
        <p:blipFill>
          <a:blip r:embed="rId2"/>
          <a:stretch>
            <a:fillRect/>
          </a:stretch>
        </p:blipFill>
        <p:spPr>
          <a:xfrm rot="4309572">
            <a:off x="7142777" y="6105099"/>
            <a:ext cx="558272" cy="547487"/>
          </a:xfrm>
          <a:prstGeom prst="rect">
            <a:avLst/>
          </a:prstGeom>
        </p:spPr>
      </p:pic>
      <p:sp>
        <p:nvSpPr>
          <p:cNvPr id="25" name="Rectangle: Rounded Corners 24">
            <a:extLst>
              <a:ext uri="{FF2B5EF4-FFF2-40B4-BE49-F238E27FC236}">
                <a16:creationId xmlns:a16="http://schemas.microsoft.com/office/drawing/2014/main" id="{E471F5E8-090D-4EEF-8D14-970562FF8935}"/>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pic>
        <p:nvPicPr>
          <p:cNvPr id="26" name="図プレースホルダー 8">
            <a:extLst>
              <a:ext uri="{FF2B5EF4-FFF2-40B4-BE49-F238E27FC236}">
                <a16:creationId xmlns:a16="http://schemas.microsoft.com/office/drawing/2014/main" id="{72F727B3-C843-42E4-88AE-0B8A7CDDD7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31343" y="4665972"/>
            <a:ext cx="794660" cy="787367"/>
          </a:xfrm>
          <a:prstGeom prst="rect">
            <a:avLst/>
          </a:prstGeom>
        </p:spPr>
      </p:pic>
      <p:pic>
        <p:nvPicPr>
          <p:cNvPr id="27" name="Graphic 26">
            <a:extLst>
              <a:ext uri="{FF2B5EF4-FFF2-40B4-BE49-F238E27FC236}">
                <a16:creationId xmlns:a16="http://schemas.microsoft.com/office/drawing/2014/main" id="{FD8CCF21-ED3C-439A-AE1E-F6765629058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1823" y="1758802"/>
            <a:ext cx="699158" cy="699158"/>
          </a:xfrm>
          <a:prstGeom prst="rect">
            <a:avLst/>
          </a:prstGeom>
        </p:spPr>
      </p:pic>
      <p:pic>
        <p:nvPicPr>
          <p:cNvPr id="28" name="Graphic 27">
            <a:extLst>
              <a:ext uri="{FF2B5EF4-FFF2-40B4-BE49-F238E27FC236}">
                <a16:creationId xmlns:a16="http://schemas.microsoft.com/office/drawing/2014/main" id="{B95ED0A6-1EA5-43AC-B5A6-2F87261FCC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2170" y="4724620"/>
            <a:ext cx="865665" cy="877824"/>
          </a:xfrm>
          <a:prstGeom prst="rect">
            <a:avLst/>
          </a:prstGeom>
        </p:spPr>
      </p:pic>
      <p:pic>
        <p:nvPicPr>
          <p:cNvPr id="29" name="Graphic 28">
            <a:extLst>
              <a:ext uri="{FF2B5EF4-FFF2-40B4-BE49-F238E27FC236}">
                <a16:creationId xmlns:a16="http://schemas.microsoft.com/office/drawing/2014/main" id="{8DD8892F-C012-47EA-9C89-829D8A8E7E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7463" y="1712127"/>
            <a:ext cx="905132" cy="917845"/>
          </a:xfrm>
          <a:prstGeom prst="rect">
            <a:avLst/>
          </a:prstGeom>
        </p:spPr>
      </p:pic>
    </p:spTree>
    <p:extLst>
      <p:ext uri="{BB962C8B-B14F-4D97-AF65-F5344CB8AC3E}">
        <p14:creationId xmlns:p14="http://schemas.microsoft.com/office/powerpoint/2010/main" val="217009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Template…3</a:t>
            </a:r>
          </a:p>
        </p:txBody>
      </p:sp>
      <p:cxnSp>
        <p:nvCxnSpPr>
          <p:cNvPr id="24" name="Straight Connector 23">
            <a:extLst>
              <a:ext uri="{FF2B5EF4-FFF2-40B4-BE49-F238E27FC236}">
                <a16:creationId xmlns:a16="http://schemas.microsoft.com/office/drawing/2014/main" id="{C25FF579-E852-4B9A-BFEA-C5FE2920F067}"/>
              </a:ext>
            </a:extLst>
          </p:cNvPr>
          <p:cNvCxnSpPr/>
          <p:nvPr/>
        </p:nvCxnSpPr>
        <p:spPr>
          <a:xfrm flipV="1">
            <a:off x="2734271" y="1668712"/>
            <a:ext cx="2676475" cy="1"/>
          </a:xfrm>
          <a:prstGeom prst="line">
            <a:avLst/>
          </a:prstGeom>
          <a:ln w="19050">
            <a:solidFill>
              <a:srgbClr val="28236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C3F849-1A37-4EEB-8C85-76D9A5B9434E}"/>
              </a:ext>
            </a:extLst>
          </p:cNvPr>
          <p:cNvCxnSpPr/>
          <p:nvPr/>
        </p:nvCxnSpPr>
        <p:spPr>
          <a:xfrm>
            <a:off x="3103222" y="5793878"/>
            <a:ext cx="2307522" cy="1"/>
          </a:xfrm>
          <a:prstGeom prst="line">
            <a:avLst/>
          </a:prstGeom>
          <a:ln w="19050">
            <a:solidFill>
              <a:srgbClr val="918AA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0F0E35-D953-4D35-AE61-1091118F6443}"/>
              </a:ext>
            </a:extLst>
          </p:cNvPr>
          <p:cNvCxnSpPr/>
          <p:nvPr/>
        </p:nvCxnSpPr>
        <p:spPr>
          <a:xfrm>
            <a:off x="4286035" y="4795438"/>
            <a:ext cx="1114532" cy="1"/>
          </a:xfrm>
          <a:prstGeom prst="line">
            <a:avLst/>
          </a:prstGeom>
          <a:ln w="19050">
            <a:solidFill>
              <a:srgbClr val="F5911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3725E6-2AB2-4419-B9AC-BC80649A1086}"/>
              </a:ext>
            </a:extLst>
          </p:cNvPr>
          <p:cNvCxnSpPr/>
          <p:nvPr/>
        </p:nvCxnSpPr>
        <p:spPr>
          <a:xfrm>
            <a:off x="4367166" y="3335088"/>
            <a:ext cx="1055300" cy="1"/>
          </a:xfrm>
          <a:prstGeom prst="line">
            <a:avLst/>
          </a:prstGeom>
          <a:ln w="19050">
            <a:solidFill>
              <a:srgbClr val="F05F2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27A811C-4F70-44F2-B115-8873DB299E3D}"/>
              </a:ext>
            </a:extLst>
          </p:cNvPr>
          <p:cNvSpPr>
            <a:spLocks noChangeArrowheads="1"/>
          </p:cNvSpPr>
          <p:nvPr/>
        </p:nvSpPr>
        <p:spPr bwMode="auto">
          <a:xfrm>
            <a:off x="214563" y="1891432"/>
            <a:ext cx="4014004" cy="3847846"/>
          </a:xfrm>
          <a:prstGeom prst="ellipse">
            <a:avLst/>
          </a:prstGeom>
          <a:solidFill>
            <a:srgbClr val="D2D2D2"/>
          </a:solidFill>
          <a:ln w="3175" cap="flat">
            <a:noFill/>
            <a:prstDash val="solid"/>
            <a:miter lim="800000"/>
            <a:headEnd/>
            <a:tailEnd/>
          </a:ln>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29" name="Freeform 61">
            <a:extLst>
              <a:ext uri="{FF2B5EF4-FFF2-40B4-BE49-F238E27FC236}">
                <a16:creationId xmlns:a16="http://schemas.microsoft.com/office/drawing/2014/main" id="{41E8CCBB-B69A-4959-9FC2-C56C0B42344A}"/>
              </a:ext>
            </a:extLst>
          </p:cNvPr>
          <p:cNvSpPr>
            <a:spLocks/>
          </p:cNvSpPr>
          <p:nvPr/>
        </p:nvSpPr>
        <p:spPr bwMode="auto">
          <a:xfrm>
            <a:off x="2176591" y="4528177"/>
            <a:ext cx="1537412" cy="1606109"/>
          </a:xfrm>
          <a:custGeom>
            <a:avLst/>
            <a:gdLst>
              <a:gd name="T0" fmla="*/ 0 w 310"/>
              <a:gd name="T1" fmla="*/ 28 h 338"/>
              <a:gd name="T2" fmla="*/ 1 w 310"/>
              <a:gd name="T3" fmla="*/ 328 h 338"/>
              <a:gd name="T4" fmla="*/ 310 w 310"/>
              <a:gd name="T5" fmla="*/ 215 h 338"/>
              <a:gd name="T6" fmla="*/ 273 w 310"/>
              <a:gd name="T7" fmla="*/ 96 h 338"/>
              <a:gd name="T8" fmla="*/ 175 w 310"/>
              <a:gd name="T9" fmla="*/ 20 h 338"/>
              <a:gd name="T10" fmla="*/ 105 w 310"/>
              <a:gd name="T11" fmla="*/ 0 h 338"/>
              <a:gd name="T12" fmla="*/ 0 w 310"/>
              <a:gd name="T13" fmla="*/ 28 h 338"/>
            </a:gdLst>
            <a:ahLst/>
            <a:cxnLst>
              <a:cxn ang="0">
                <a:pos x="T0" y="T1"/>
              </a:cxn>
              <a:cxn ang="0">
                <a:pos x="T2" y="T3"/>
              </a:cxn>
              <a:cxn ang="0">
                <a:pos x="T4" y="T5"/>
              </a:cxn>
              <a:cxn ang="0">
                <a:pos x="T6" y="T7"/>
              </a:cxn>
              <a:cxn ang="0">
                <a:pos x="T8" y="T9"/>
              </a:cxn>
              <a:cxn ang="0">
                <a:pos x="T10" y="T11"/>
              </a:cxn>
              <a:cxn ang="0">
                <a:pos x="T12" y="T13"/>
              </a:cxn>
            </a:cxnLst>
            <a:rect l="0" t="0" r="r" b="b"/>
            <a:pathLst>
              <a:path w="310" h="338">
                <a:moveTo>
                  <a:pt x="0" y="28"/>
                </a:moveTo>
                <a:cubicBezTo>
                  <a:pt x="1" y="328"/>
                  <a:pt x="1" y="328"/>
                  <a:pt x="1" y="328"/>
                </a:cubicBezTo>
                <a:cubicBezTo>
                  <a:pt x="1" y="328"/>
                  <a:pt x="174" y="338"/>
                  <a:pt x="310" y="215"/>
                </a:cubicBezTo>
                <a:cubicBezTo>
                  <a:pt x="273" y="96"/>
                  <a:pt x="273" y="96"/>
                  <a:pt x="273" y="96"/>
                </a:cubicBezTo>
                <a:cubicBezTo>
                  <a:pt x="175" y="20"/>
                  <a:pt x="175" y="20"/>
                  <a:pt x="175" y="20"/>
                </a:cubicBezTo>
                <a:cubicBezTo>
                  <a:pt x="105" y="0"/>
                  <a:pt x="105" y="0"/>
                  <a:pt x="105" y="0"/>
                </a:cubicBezTo>
                <a:lnTo>
                  <a:pt x="0" y="28"/>
                </a:lnTo>
                <a:close/>
              </a:path>
            </a:pathLst>
          </a:custGeom>
          <a:solidFill>
            <a:srgbClr val="918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30" name="Freeform 64">
            <a:extLst>
              <a:ext uri="{FF2B5EF4-FFF2-40B4-BE49-F238E27FC236}">
                <a16:creationId xmlns:a16="http://schemas.microsoft.com/office/drawing/2014/main" id="{F466D77F-9FF9-4310-AA50-EECC534C36BB}"/>
              </a:ext>
            </a:extLst>
          </p:cNvPr>
          <p:cNvSpPr>
            <a:spLocks/>
          </p:cNvSpPr>
          <p:nvPr/>
        </p:nvSpPr>
        <p:spPr bwMode="auto">
          <a:xfrm>
            <a:off x="2697429" y="3824376"/>
            <a:ext cx="1972489" cy="1852740"/>
          </a:xfrm>
          <a:custGeom>
            <a:avLst/>
            <a:gdLst>
              <a:gd name="T0" fmla="*/ 231 w 398"/>
              <a:gd name="T1" fmla="*/ 390 h 390"/>
              <a:gd name="T2" fmla="*/ 0 w 398"/>
              <a:gd name="T3" fmla="*/ 148 h 390"/>
              <a:gd name="T4" fmla="*/ 80 w 398"/>
              <a:gd name="T5" fmla="*/ 28 h 390"/>
              <a:gd name="T6" fmla="*/ 398 w 398"/>
              <a:gd name="T7" fmla="*/ 0 h 390"/>
              <a:gd name="T8" fmla="*/ 396 w 398"/>
              <a:gd name="T9" fmla="*/ 27 h 390"/>
              <a:gd name="T10" fmla="*/ 231 w 398"/>
              <a:gd name="T11" fmla="*/ 390 h 390"/>
            </a:gdLst>
            <a:ahLst/>
            <a:cxnLst>
              <a:cxn ang="0">
                <a:pos x="T0" y="T1"/>
              </a:cxn>
              <a:cxn ang="0">
                <a:pos x="T2" y="T3"/>
              </a:cxn>
              <a:cxn ang="0">
                <a:pos x="T4" y="T5"/>
              </a:cxn>
              <a:cxn ang="0">
                <a:pos x="T6" y="T7"/>
              </a:cxn>
              <a:cxn ang="0">
                <a:pos x="T8" y="T9"/>
              </a:cxn>
              <a:cxn ang="0">
                <a:pos x="T10" y="T11"/>
              </a:cxn>
            </a:cxnLst>
            <a:rect l="0" t="0" r="r" b="b"/>
            <a:pathLst>
              <a:path w="398" h="390">
                <a:moveTo>
                  <a:pt x="231" y="390"/>
                </a:moveTo>
                <a:cubicBezTo>
                  <a:pt x="0" y="148"/>
                  <a:pt x="0" y="148"/>
                  <a:pt x="0" y="148"/>
                </a:cubicBezTo>
                <a:cubicBezTo>
                  <a:pt x="80" y="28"/>
                  <a:pt x="80" y="28"/>
                  <a:pt x="80" y="28"/>
                </a:cubicBezTo>
                <a:cubicBezTo>
                  <a:pt x="398" y="0"/>
                  <a:pt x="398" y="0"/>
                  <a:pt x="398" y="0"/>
                </a:cubicBezTo>
                <a:cubicBezTo>
                  <a:pt x="396" y="27"/>
                  <a:pt x="396" y="27"/>
                  <a:pt x="396" y="27"/>
                </a:cubicBezTo>
                <a:cubicBezTo>
                  <a:pt x="396" y="27"/>
                  <a:pt x="388" y="250"/>
                  <a:pt x="231" y="390"/>
                </a:cubicBezTo>
                <a:close/>
              </a:path>
            </a:pathLst>
          </a:custGeom>
          <a:solidFill>
            <a:srgbClr val="F5911E"/>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31" name="Freeform 66">
            <a:extLst>
              <a:ext uri="{FF2B5EF4-FFF2-40B4-BE49-F238E27FC236}">
                <a16:creationId xmlns:a16="http://schemas.microsoft.com/office/drawing/2014/main" id="{D459C0FE-B6F8-4D75-8A1D-6967D8D6AEF1}"/>
              </a:ext>
            </a:extLst>
          </p:cNvPr>
          <p:cNvSpPr>
            <a:spLocks/>
          </p:cNvSpPr>
          <p:nvPr/>
        </p:nvSpPr>
        <p:spPr bwMode="auto">
          <a:xfrm>
            <a:off x="2820840" y="2009734"/>
            <a:ext cx="2003864" cy="1948988"/>
          </a:xfrm>
          <a:custGeom>
            <a:avLst/>
            <a:gdLst>
              <a:gd name="T0" fmla="*/ 403 w 404"/>
              <a:gd name="T1" fmla="*/ 409 h 410"/>
              <a:gd name="T2" fmla="*/ 55 w 404"/>
              <a:gd name="T3" fmla="*/ 410 h 410"/>
              <a:gd name="T4" fmla="*/ 0 w 404"/>
              <a:gd name="T5" fmla="*/ 256 h 410"/>
              <a:gd name="T6" fmla="*/ 222 w 404"/>
              <a:gd name="T7" fmla="*/ 0 h 410"/>
              <a:gd name="T8" fmla="*/ 244 w 404"/>
              <a:gd name="T9" fmla="*/ 17 h 410"/>
              <a:gd name="T10" fmla="*/ 403 w 404"/>
              <a:gd name="T11" fmla="*/ 409 h 410"/>
            </a:gdLst>
            <a:ahLst/>
            <a:cxnLst>
              <a:cxn ang="0">
                <a:pos x="T0" y="T1"/>
              </a:cxn>
              <a:cxn ang="0">
                <a:pos x="T2" y="T3"/>
              </a:cxn>
              <a:cxn ang="0">
                <a:pos x="T4" y="T5"/>
              </a:cxn>
              <a:cxn ang="0">
                <a:pos x="T6" y="T7"/>
              </a:cxn>
              <a:cxn ang="0">
                <a:pos x="T8" y="T9"/>
              </a:cxn>
              <a:cxn ang="0">
                <a:pos x="T10" y="T11"/>
              </a:cxn>
            </a:cxnLst>
            <a:rect l="0" t="0" r="r" b="b"/>
            <a:pathLst>
              <a:path w="404" h="410">
                <a:moveTo>
                  <a:pt x="403" y="409"/>
                </a:moveTo>
                <a:cubicBezTo>
                  <a:pt x="55" y="410"/>
                  <a:pt x="55" y="410"/>
                  <a:pt x="55" y="410"/>
                </a:cubicBezTo>
                <a:cubicBezTo>
                  <a:pt x="0" y="256"/>
                  <a:pt x="0" y="256"/>
                  <a:pt x="0" y="256"/>
                </a:cubicBezTo>
                <a:cubicBezTo>
                  <a:pt x="222" y="0"/>
                  <a:pt x="222" y="0"/>
                  <a:pt x="222" y="0"/>
                </a:cubicBezTo>
                <a:cubicBezTo>
                  <a:pt x="244" y="17"/>
                  <a:pt x="244" y="17"/>
                  <a:pt x="244" y="17"/>
                </a:cubicBezTo>
                <a:cubicBezTo>
                  <a:pt x="244" y="17"/>
                  <a:pt x="404" y="167"/>
                  <a:pt x="403" y="409"/>
                </a:cubicBezTo>
                <a:close/>
              </a:path>
            </a:pathLst>
          </a:custGeom>
          <a:solidFill>
            <a:srgbClr val="F05F23"/>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32" name="Freeform 67">
            <a:extLst>
              <a:ext uri="{FF2B5EF4-FFF2-40B4-BE49-F238E27FC236}">
                <a16:creationId xmlns:a16="http://schemas.microsoft.com/office/drawing/2014/main" id="{8D0224DE-CDC4-4308-A977-6E8B254840BD}"/>
              </a:ext>
            </a:extLst>
          </p:cNvPr>
          <p:cNvSpPr>
            <a:spLocks/>
          </p:cNvSpPr>
          <p:nvPr/>
        </p:nvSpPr>
        <p:spPr bwMode="auto">
          <a:xfrm>
            <a:off x="1988339" y="1169582"/>
            <a:ext cx="2131459" cy="2071300"/>
          </a:xfrm>
          <a:custGeom>
            <a:avLst/>
            <a:gdLst>
              <a:gd name="T0" fmla="*/ 0 w 430"/>
              <a:gd name="T1" fmla="*/ 6 h 436"/>
              <a:gd name="T2" fmla="*/ 7 w 430"/>
              <a:gd name="T3" fmla="*/ 383 h 436"/>
              <a:gd name="T4" fmla="*/ 177 w 430"/>
              <a:gd name="T5" fmla="*/ 436 h 436"/>
              <a:gd name="T6" fmla="*/ 430 w 430"/>
              <a:gd name="T7" fmla="*/ 175 h 436"/>
              <a:gd name="T8" fmla="*/ 0 w 430"/>
              <a:gd name="T9" fmla="*/ 6 h 436"/>
            </a:gdLst>
            <a:ahLst/>
            <a:cxnLst>
              <a:cxn ang="0">
                <a:pos x="T0" y="T1"/>
              </a:cxn>
              <a:cxn ang="0">
                <a:pos x="T2" y="T3"/>
              </a:cxn>
              <a:cxn ang="0">
                <a:pos x="T4" y="T5"/>
              </a:cxn>
              <a:cxn ang="0">
                <a:pos x="T6" y="T7"/>
              </a:cxn>
              <a:cxn ang="0">
                <a:pos x="T8" y="T9"/>
              </a:cxn>
            </a:cxnLst>
            <a:rect l="0" t="0" r="r" b="b"/>
            <a:pathLst>
              <a:path w="430" h="436">
                <a:moveTo>
                  <a:pt x="0" y="6"/>
                </a:moveTo>
                <a:cubicBezTo>
                  <a:pt x="7" y="383"/>
                  <a:pt x="7" y="383"/>
                  <a:pt x="7" y="383"/>
                </a:cubicBezTo>
                <a:cubicBezTo>
                  <a:pt x="177" y="436"/>
                  <a:pt x="177" y="436"/>
                  <a:pt x="177" y="436"/>
                </a:cubicBezTo>
                <a:cubicBezTo>
                  <a:pt x="430" y="175"/>
                  <a:pt x="430" y="175"/>
                  <a:pt x="430" y="175"/>
                </a:cubicBezTo>
                <a:cubicBezTo>
                  <a:pt x="430" y="175"/>
                  <a:pt x="262" y="0"/>
                  <a:pt x="0" y="6"/>
                </a:cubicBezTo>
                <a:close/>
              </a:path>
            </a:pathLst>
          </a:custGeom>
          <a:solidFill>
            <a:srgbClr val="282364"/>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grpSp>
        <p:nvGrpSpPr>
          <p:cNvPr id="33" name="Group 32">
            <a:extLst>
              <a:ext uri="{FF2B5EF4-FFF2-40B4-BE49-F238E27FC236}">
                <a16:creationId xmlns:a16="http://schemas.microsoft.com/office/drawing/2014/main" id="{AB75EE6C-5409-44DE-8649-640A550E3A60}"/>
              </a:ext>
            </a:extLst>
          </p:cNvPr>
          <p:cNvGrpSpPr/>
          <p:nvPr/>
        </p:nvGrpSpPr>
        <p:grpSpPr>
          <a:xfrm>
            <a:off x="1170478" y="2807776"/>
            <a:ext cx="2102175" cy="2015157"/>
            <a:chOff x="1497013" y="3295650"/>
            <a:chExt cx="1595438" cy="1595437"/>
          </a:xfrm>
        </p:grpSpPr>
        <p:sp>
          <p:nvSpPr>
            <p:cNvPr id="34" name="Oval 33">
              <a:extLst>
                <a:ext uri="{FF2B5EF4-FFF2-40B4-BE49-F238E27FC236}">
                  <a16:creationId xmlns:a16="http://schemas.microsoft.com/office/drawing/2014/main" id="{AF86208B-936F-45C8-9285-B643708DD54B}"/>
                </a:ext>
              </a:extLst>
            </p:cNvPr>
            <p:cNvSpPr>
              <a:spLocks noChangeArrowheads="1"/>
            </p:cNvSpPr>
            <p:nvPr/>
          </p:nvSpPr>
          <p:spPr bwMode="auto">
            <a:xfrm>
              <a:off x="1497013" y="3295650"/>
              <a:ext cx="1595438" cy="1595437"/>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35" name="Oval 34">
              <a:extLst>
                <a:ext uri="{FF2B5EF4-FFF2-40B4-BE49-F238E27FC236}">
                  <a16:creationId xmlns:a16="http://schemas.microsoft.com/office/drawing/2014/main" id="{DA4B0A7A-F460-42F2-A3CC-3483F06FB18D}"/>
                </a:ext>
              </a:extLst>
            </p:cNvPr>
            <p:cNvSpPr>
              <a:spLocks noChangeArrowheads="1"/>
            </p:cNvSpPr>
            <p:nvPr/>
          </p:nvSpPr>
          <p:spPr bwMode="auto">
            <a:xfrm>
              <a:off x="1625600" y="3424238"/>
              <a:ext cx="1338263" cy="1338262"/>
            </a:xfrm>
            <a:prstGeom prst="ellipse">
              <a:avLst/>
            </a:pr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sp>
          <p:nvSpPr>
            <p:cNvPr id="36" name="Oval 35">
              <a:extLst>
                <a:ext uri="{FF2B5EF4-FFF2-40B4-BE49-F238E27FC236}">
                  <a16:creationId xmlns:a16="http://schemas.microsoft.com/office/drawing/2014/main" id="{A2FD98F9-07FA-47F5-B63A-E29925AE5F15}"/>
                </a:ext>
              </a:extLst>
            </p:cNvPr>
            <p:cNvSpPr>
              <a:spLocks noChangeArrowheads="1"/>
            </p:cNvSpPr>
            <p:nvPr/>
          </p:nvSpPr>
          <p:spPr bwMode="auto">
            <a:xfrm>
              <a:off x="1733106" y="3531744"/>
              <a:ext cx="1123251" cy="1123251"/>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89650" tIns="44825" rIns="89650" bIns="4482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78">
                <a:defRPr/>
              </a:pPr>
              <a:endParaRPr lang="en-US" sz="1373">
                <a:solidFill>
                  <a:prstClr val="black"/>
                </a:solidFill>
                <a:latin typeface="Century Gothic" pitchFamily="34" charset="0"/>
              </a:endParaRPr>
            </a:p>
          </p:txBody>
        </p:sp>
      </p:grpSp>
      <p:sp>
        <p:nvSpPr>
          <p:cNvPr id="37" name="TextBox 105">
            <a:extLst>
              <a:ext uri="{FF2B5EF4-FFF2-40B4-BE49-F238E27FC236}">
                <a16:creationId xmlns:a16="http://schemas.microsoft.com/office/drawing/2014/main" id="{4F65EC2D-0721-4CEF-9BCD-6C0BF9C4BEBC}"/>
              </a:ext>
            </a:extLst>
          </p:cNvPr>
          <p:cNvSpPr txBox="1"/>
          <p:nvPr/>
        </p:nvSpPr>
        <p:spPr>
          <a:xfrm>
            <a:off x="2256805" y="2038399"/>
            <a:ext cx="108154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200" b="1">
                <a:solidFill>
                  <a:prstClr val="white"/>
                </a:solidFill>
                <a:latin typeface="Century Gothic" pitchFamily="34" charset="0"/>
              </a:rPr>
              <a:t>Type text</a:t>
            </a:r>
          </a:p>
        </p:txBody>
      </p:sp>
      <p:sp>
        <p:nvSpPr>
          <p:cNvPr id="38" name="TextBox 128">
            <a:extLst>
              <a:ext uri="{FF2B5EF4-FFF2-40B4-BE49-F238E27FC236}">
                <a16:creationId xmlns:a16="http://schemas.microsoft.com/office/drawing/2014/main" id="{158DE9C9-C6C4-4329-BA02-53738692596D}"/>
              </a:ext>
            </a:extLst>
          </p:cNvPr>
          <p:cNvSpPr txBox="1"/>
          <p:nvPr/>
        </p:nvSpPr>
        <p:spPr>
          <a:xfrm>
            <a:off x="3382373" y="3138240"/>
            <a:ext cx="108154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200" b="1">
                <a:solidFill>
                  <a:prstClr val="white"/>
                </a:solidFill>
                <a:latin typeface="Century Gothic" pitchFamily="34" charset="0"/>
              </a:rPr>
              <a:t>Type text</a:t>
            </a:r>
          </a:p>
        </p:txBody>
      </p:sp>
      <p:sp>
        <p:nvSpPr>
          <p:cNvPr id="39" name="TextBox 133">
            <a:extLst>
              <a:ext uri="{FF2B5EF4-FFF2-40B4-BE49-F238E27FC236}">
                <a16:creationId xmlns:a16="http://schemas.microsoft.com/office/drawing/2014/main" id="{FB873E1B-9272-4B4D-8F76-5581280F007A}"/>
              </a:ext>
            </a:extLst>
          </p:cNvPr>
          <p:cNvSpPr txBox="1"/>
          <p:nvPr/>
        </p:nvSpPr>
        <p:spPr>
          <a:xfrm>
            <a:off x="3276892" y="4485564"/>
            <a:ext cx="108154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200" b="1">
                <a:solidFill>
                  <a:prstClr val="white"/>
                </a:solidFill>
                <a:latin typeface="Century Gothic" pitchFamily="34" charset="0"/>
              </a:rPr>
              <a:t>Type text</a:t>
            </a:r>
          </a:p>
        </p:txBody>
      </p:sp>
      <p:sp>
        <p:nvSpPr>
          <p:cNvPr id="40" name="TextBox 138">
            <a:extLst>
              <a:ext uri="{FF2B5EF4-FFF2-40B4-BE49-F238E27FC236}">
                <a16:creationId xmlns:a16="http://schemas.microsoft.com/office/drawing/2014/main" id="{310FB2C1-C891-4194-AB94-296E69E1B034}"/>
              </a:ext>
            </a:extLst>
          </p:cNvPr>
          <p:cNvSpPr txBox="1"/>
          <p:nvPr/>
        </p:nvSpPr>
        <p:spPr>
          <a:xfrm>
            <a:off x="2314187" y="5414704"/>
            <a:ext cx="933285"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200" b="1">
                <a:solidFill>
                  <a:prstClr val="white"/>
                </a:solidFill>
                <a:latin typeface="Century Gothic" pitchFamily="34" charset="0"/>
              </a:rPr>
              <a:t>Type text</a:t>
            </a:r>
          </a:p>
        </p:txBody>
      </p:sp>
      <p:sp>
        <p:nvSpPr>
          <p:cNvPr id="41" name="TextBox 105">
            <a:extLst>
              <a:ext uri="{FF2B5EF4-FFF2-40B4-BE49-F238E27FC236}">
                <a16:creationId xmlns:a16="http://schemas.microsoft.com/office/drawing/2014/main" id="{6B3FF192-4D07-41A4-80C4-FE21AEA477CC}"/>
              </a:ext>
            </a:extLst>
          </p:cNvPr>
          <p:cNvSpPr txBox="1"/>
          <p:nvPr/>
        </p:nvSpPr>
        <p:spPr>
          <a:xfrm>
            <a:off x="2256805" y="1661386"/>
            <a:ext cx="1081540" cy="3212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961">
                <a:solidFill>
                  <a:prstClr val="white"/>
                </a:solidFill>
                <a:latin typeface="Century Gothic" pitchFamily="34" charset="0"/>
              </a:rPr>
              <a:t>01</a:t>
            </a:r>
          </a:p>
        </p:txBody>
      </p:sp>
      <p:sp>
        <p:nvSpPr>
          <p:cNvPr id="42" name="TextBox 105">
            <a:extLst>
              <a:ext uri="{FF2B5EF4-FFF2-40B4-BE49-F238E27FC236}">
                <a16:creationId xmlns:a16="http://schemas.microsoft.com/office/drawing/2014/main" id="{C6054194-25FA-4F78-8496-DAD10BA46D16}"/>
              </a:ext>
            </a:extLst>
          </p:cNvPr>
          <p:cNvSpPr txBox="1"/>
          <p:nvPr/>
        </p:nvSpPr>
        <p:spPr>
          <a:xfrm>
            <a:off x="3382373" y="2755725"/>
            <a:ext cx="1081540" cy="3212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961">
                <a:solidFill>
                  <a:prstClr val="white"/>
                </a:solidFill>
                <a:latin typeface="Century Gothic" pitchFamily="34" charset="0"/>
              </a:rPr>
              <a:t>02</a:t>
            </a:r>
          </a:p>
        </p:txBody>
      </p:sp>
      <p:sp>
        <p:nvSpPr>
          <p:cNvPr id="43" name="TextBox 105">
            <a:extLst>
              <a:ext uri="{FF2B5EF4-FFF2-40B4-BE49-F238E27FC236}">
                <a16:creationId xmlns:a16="http://schemas.microsoft.com/office/drawing/2014/main" id="{566C1231-5E72-4486-ABD3-384CE96D861C}"/>
              </a:ext>
            </a:extLst>
          </p:cNvPr>
          <p:cNvSpPr txBox="1"/>
          <p:nvPr/>
        </p:nvSpPr>
        <p:spPr>
          <a:xfrm>
            <a:off x="3286185" y="4126825"/>
            <a:ext cx="1081540" cy="3212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961">
                <a:solidFill>
                  <a:prstClr val="white"/>
                </a:solidFill>
                <a:latin typeface="Century Gothic" pitchFamily="34" charset="0"/>
              </a:rPr>
              <a:t>03</a:t>
            </a:r>
          </a:p>
        </p:txBody>
      </p:sp>
      <p:sp>
        <p:nvSpPr>
          <p:cNvPr id="44" name="TextBox 105">
            <a:extLst>
              <a:ext uri="{FF2B5EF4-FFF2-40B4-BE49-F238E27FC236}">
                <a16:creationId xmlns:a16="http://schemas.microsoft.com/office/drawing/2014/main" id="{2DFF42C4-42E6-4D60-B2F0-E9CA9FE0488C}"/>
              </a:ext>
            </a:extLst>
          </p:cNvPr>
          <p:cNvSpPr txBox="1"/>
          <p:nvPr/>
        </p:nvSpPr>
        <p:spPr>
          <a:xfrm>
            <a:off x="2181558" y="5052224"/>
            <a:ext cx="1081540" cy="3212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78">
              <a:defRPr/>
            </a:pPr>
            <a:r>
              <a:rPr lang="en-US" sz="1961">
                <a:solidFill>
                  <a:prstClr val="white"/>
                </a:solidFill>
                <a:latin typeface="Century Gothic" pitchFamily="34" charset="0"/>
              </a:rPr>
              <a:t>04</a:t>
            </a:r>
          </a:p>
        </p:txBody>
      </p:sp>
      <p:sp>
        <p:nvSpPr>
          <p:cNvPr id="45" name="TextBox 185">
            <a:extLst>
              <a:ext uri="{FF2B5EF4-FFF2-40B4-BE49-F238E27FC236}">
                <a16:creationId xmlns:a16="http://schemas.microsoft.com/office/drawing/2014/main" id="{C82E8FBC-8A46-4E9D-8E9F-395F20640207}"/>
              </a:ext>
            </a:extLst>
          </p:cNvPr>
          <p:cNvSpPr txBox="1"/>
          <p:nvPr/>
        </p:nvSpPr>
        <p:spPr>
          <a:xfrm>
            <a:off x="5604424" y="1525178"/>
            <a:ext cx="3930223" cy="272415"/>
          </a:xfrm>
          <a:prstGeom prst="roundRect">
            <a:avLst/>
          </a:prstGeom>
          <a:ln>
            <a:no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defTabSz="896478">
              <a:buFont typeface="Arial" panose="020B0604020202020204" pitchFamily="34" charset="0"/>
              <a:buChar char="•"/>
              <a:defRPr/>
            </a:pPr>
            <a:r>
              <a:rPr lang="en-US" sz="1600">
                <a:solidFill>
                  <a:prstClr val="black"/>
                </a:solidFill>
                <a:latin typeface="Century Gothic" pitchFamily="34" charset="0"/>
              </a:rPr>
              <a:t>Type text</a:t>
            </a:r>
          </a:p>
        </p:txBody>
      </p:sp>
      <p:sp>
        <p:nvSpPr>
          <p:cNvPr id="46" name="TextBox 185">
            <a:extLst>
              <a:ext uri="{FF2B5EF4-FFF2-40B4-BE49-F238E27FC236}">
                <a16:creationId xmlns:a16="http://schemas.microsoft.com/office/drawing/2014/main" id="{82918E03-A80B-44DE-9181-DF4661ED42C5}"/>
              </a:ext>
            </a:extLst>
          </p:cNvPr>
          <p:cNvSpPr txBox="1"/>
          <p:nvPr/>
        </p:nvSpPr>
        <p:spPr>
          <a:xfrm>
            <a:off x="5604424" y="4630886"/>
            <a:ext cx="3930223" cy="272415"/>
          </a:xfrm>
          <a:prstGeom prst="roundRect">
            <a:avLst/>
          </a:prstGeom>
          <a:ln>
            <a:no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indent="-219075" defTabSz="896478">
              <a:buFont typeface="Arial" panose="020B0604020202020204" pitchFamily="34" charset="0"/>
              <a:buChar char="•"/>
              <a:defRPr/>
            </a:pPr>
            <a:r>
              <a:rPr lang="en-US" sz="1600">
                <a:solidFill>
                  <a:prstClr val="black"/>
                </a:solidFill>
                <a:latin typeface="Century Gothic" pitchFamily="34" charset="0"/>
              </a:rPr>
              <a:t>Type text</a:t>
            </a:r>
          </a:p>
        </p:txBody>
      </p:sp>
      <p:sp>
        <p:nvSpPr>
          <p:cNvPr id="47" name="TextBox 185">
            <a:extLst>
              <a:ext uri="{FF2B5EF4-FFF2-40B4-BE49-F238E27FC236}">
                <a16:creationId xmlns:a16="http://schemas.microsoft.com/office/drawing/2014/main" id="{FE38EE68-7A35-4DF0-A9E9-37A59B8FFCC8}"/>
              </a:ext>
            </a:extLst>
          </p:cNvPr>
          <p:cNvSpPr txBox="1"/>
          <p:nvPr/>
        </p:nvSpPr>
        <p:spPr>
          <a:xfrm>
            <a:off x="5604424" y="5657670"/>
            <a:ext cx="3930223" cy="272415"/>
          </a:xfrm>
          <a:prstGeom prst="roundRect">
            <a:avLst/>
          </a:prstGeom>
          <a:ln>
            <a:no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indent="-219075" defTabSz="896478">
              <a:buFont typeface="Arial" panose="020B0604020202020204" pitchFamily="34" charset="0"/>
              <a:buChar char="•"/>
              <a:defRPr/>
            </a:pPr>
            <a:r>
              <a:rPr lang="en-US" sz="1600">
                <a:solidFill>
                  <a:prstClr val="black"/>
                </a:solidFill>
                <a:latin typeface="Century Gothic" pitchFamily="34" charset="0"/>
              </a:rPr>
              <a:t>Type text</a:t>
            </a:r>
          </a:p>
        </p:txBody>
      </p:sp>
      <p:sp>
        <p:nvSpPr>
          <p:cNvPr id="48" name="TextBox 185">
            <a:extLst>
              <a:ext uri="{FF2B5EF4-FFF2-40B4-BE49-F238E27FC236}">
                <a16:creationId xmlns:a16="http://schemas.microsoft.com/office/drawing/2014/main" id="{1E30217D-4224-47B6-B2DA-CFDB21D120D2}"/>
              </a:ext>
            </a:extLst>
          </p:cNvPr>
          <p:cNvSpPr txBox="1"/>
          <p:nvPr/>
        </p:nvSpPr>
        <p:spPr>
          <a:xfrm>
            <a:off x="5604424" y="3186217"/>
            <a:ext cx="3930223" cy="272415"/>
          </a:xfrm>
          <a:prstGeom prst="roundRect">
            <a:avLst/>
          </a:prstGeom>
          <a:ln>
            <a:no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indent="-219075" defTabSz="896478">
              <a:buFont typeface="Arial" panose="020B0604020202020204" pitchFamily="34" charset="0"/>
              <a:buChar char="•"/>
              <a:defRPr/>
            </a:pPr>
            <a:r>
              <a:rPr lang="en-US" sz="1600">
                <a:solidFill>
                  <a:prstClr val="black"/>
                </a:solidFill>
                <a:latin typeface="Century Gothic" pitchFamily="34" charset="0"/>
              </a:rPr>
              <a:t>Type text</a:t>
            </a:r>
          </a:p>
        </p:txBody>
      </p:sp>
    </p:spTree>
    <p:extLst>
      <p:ext uri="{BB962C8B-B14F-4D97-AF65-F5344CB8AC3E}">
        <p14:creationId xmlns:p14="http://schemas.microsoft.com/office/powerpoint/2010/main" val="336216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Template…4</a:t>
            </a:r>
          </a:p>
        </p:txBody>
      </p:sp>
      <p:sp>
        <p:nvSpPr>
          <p:cNvPr id="51" name="Freeform 9">
            <a:extLst>
              <a:ext uri="{FF2B5EF4-FFF2-40B4-BE49-F238E27FC236}">
                <a16:creationId xmlns:a16="http://schemas.microsoft.com/office/drawing/2014/main" id="{6C3BA7EF-FC6A-42E2-9567-2534442337B9}"/>
              </a:ext>
            </a:extLst>
          </p:cNvPr>
          <p:cNvSpPr>
            <a:spLocks/>
          </p:cNvSpPr>
          <p:nvPr/>
        </p:nvSpPr>
        <p:spPr bwMode="auto">
          <a:xfrm>
            <a:off x="256394" y="962527"/>
            <a:ext cx="3200132" cy="131141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ysClr val="window" lastClr="FFFFFF">
              <a:lumMod val="75000"/>
            </a:sysClr>
          </a:solidFill>
          <a:ln w="12700">
            <a:noFill/>
            <a:prstDash val="solid"/>
            <a:round/>
            <a:headEnd/>
            <a:tailEnd/>
          </a:ln>
        </p:spPr>
        <p:txBody>
          <a:bodyPr vert="horz" wrap="square" lIns="89650" tIns="44825" rIns="89650" bIns="4482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black"/>
              </a:solidFill>
              <a:effectLst/>
              <a:uLnTx/>
              <a:uFillTx/>
              <a:latin typeface="Century Gothic" panose="020B0502020202020204" pitchFamily="34" charset="0"/>
            </a:endParaRPr>
          </a:p>
        </p:txBody>
      </p:sp>
      <p:sp>
        <p:nvSpPr>
          <p:cNvPr id="52" name="Freeform 9">
            <a:extLst>
              <a:ext uri="{FF2B5EF4-FFF2-40B4-BE49-F238E27FC236}">
                <a16:creationId xmlns:a16="http://schemas.microsoft.com/office/drawing/2014/main" id="{B5198F8F-0705-4D15-B02B-BC21AADB7B5F}"/>
              </a:ext>
            </a:extLst>
          </p:cNvPr>
          <p:cNvSpPr>
            <a:spLocks/>
          </p:cNvSpPr>
          <p:nvPr/>
        </p:nvSpPr>
        <p:spPr bwMode="auto">
          <a:xfrm flipH="1">
            <a:off x="256394" y="1988146"/>
            <a:ext cx="3200132" cy="131141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rgbClr val="F05F23"/>
          </a:solidFill>
          <a:ln w="12700">
            <a:noFill/>
            <a:prstDash val="solid"/>
            <a:round/>
            <a:headEnd/>
            <a:tailEnd/>
          </a:ln>
        </p:spPr>
        <p:txBody>
          <a:bodyPr vert="horz" wrap="square" lIns="89650" tIns="44825" rIns="89650" bIns="44825" numCol="1" anchor="t" anchorCtr="0" compatLnSpc="1">
            <a:prstTxWarp prst="textNoShape">
              <a:avLst/>
            </a:prstTxWarp>
          </a:bodyPr>
          <a:lstStyle/>
          <a:p>
            <a:pPr defTabSz="457200">
              <a:defRPr/>
            </a:pPr>
            <a:endParaRPr lang="en-GB" sz="1765">
              <a:solidFill>
                <a:prstClr val="black"/>
              </a:solidFill>
              <a:latin typeface="Century Gothic" panose="020B0502020202020204" pitchFamily="34" charset="0"/>
            </a:endParaRPr>
          </a:p>
        </p:txBody>
      </p:sp>
      <p:sp>
        <p:nvSpPr>
          <p:cNvPr id="53" name="TextBox 52">
            <a:extLst>
              <a:ext uri="{FF2B5EF4-FFF2-40B4-BE49-F238E27FC236}">
                <a16:creationId xmlns:a16="http://schemas.microsoft.com/office/drawing/2014/main" id="{8BD210B0-30AE-4E82-B7B4-A739F5486FAE}"/>
              </a:ext>
            </a:extLst>
          </p:cNvPr>
          <p:cNvSpPr txBox="1"/>
          <p:nvPr/>
        </p:nvSpPr>
        <p:spPr>
          <a:xfrm>
            <a:off x="1218375" y="1451068"/>
            <a:ext cx="2022824" cy="311131"/>
          </a:xfrm>
          <a:prstGeom prst="rect">
            <a:avLst/>
          </a:prstGeom>
          <a:noFill/>
        </p:spPr>
        <p:txBody>
          <a:bodyPr wrap="none" lIns="0" tIns="0" rIns="0" bIns="0" rtlCol="0">
            <a:noAutofit/>
          </a:bodyPr>
          <a:lstStyle/>
          <a:p>
            <a:pPr algn="ctr" defTabSz="457200">
              <a:spcAft>
                <a:spcPts val="882"/>
              </a:spcAft>
              <a:defRPr/>
            </a:pPr>
            <a:r>
              <a:rPr lang="en-GB" sz="1765" b="1">
                <a:solidFill>
                  <a:prstClr val="white">
                    <a:lumMod val="95000"/>
                  </a:prstClr>
                </a:solidFill>
                <a:latin typeface="Century Gothic" panose="020B0502020202020204" pitchFamily="34" charset="0"/>
              </a:rPr>
              <a:t>Type title text</a:t>
            </a:r>
          </a:p>
        </p:txBody>
      </p:sp>
      <p:sp>
        <p:nvSpPr>
          <p:cNvPr id="54" name="TextBox 53">
            <a:extLst>
              <a:ext uri="{FF2B5EF4-FFF2-40B4-BE49-F238E27FC236}">
                <a16:creationId xmlns:a16="http://schemas.microsoft.com/office/drawing/2014/main" id="{0913F1E0-8B41-44D8-B383-63D8E1606C4E}"/>
              </a:ext>
            </a:extLst>
          </p:cNvPr>
          <p:cNvSpPr txBox="1"/>
          <p:nvPr/>
        </p:nvSpPr>
        <p:spPr>
          <a:xfrm>
            <a:off x="1110666" y="2479758"/>
            <a:ext cx="1506277" cy="311131"/>
          </a:xfrm>
          <a:prstGeom prst="rect">
            <a:avLst/>
          </a:prstGeom>
          <a:noFill/>
        </p:spPr>
        <p:txBody>
          <a:bodyPr wrap="none" lIns="0" tIns="0" rIns="0" bIns="0" rtlCol="0">
            <a:noAutofit/>
          </a:bodyPr>
          <a:lstStyle/>
          <a:p>
            <a:pPr algn="ctr" defTabSz="457200">
              <a:spcAft>
                <a:spcPts val="882"/>
              </a:spcAft>
              <a:defRPr/>
            </a:pPr>
            <a:r>
              <a:rPr lang="en-GB" sz="1765" b="1">
                <a:solidFill>
                  <a:srgbClr val="EEECE1"/>
                </a:solidFill>
                <a:latin typeface="Century Gothic" panose="020B0502020202020204" pitchFamily="34" charset="0"/>
              </a:rPr>
              <a:t>Type title text</a:t>
            </a:r>
          </a:p>
        </p:txBody>
      </p:sp>
      <p:sp>
        <p:nvSpPr>
          <p:cNvPr id="55" name="TextBox 54">
            <a:extLst>
              <a:ext uri="{FF2B5EF4-FFF2-40B4-BE49-F238E27FC236}">
                <a16:creationId xmlns:a16="http://schemas.microsoft.com/office/drawing/2014/main" id="{2FFBCBB9-BF14-419B-928C-6EE3B036FFAA}"/>
              </a:ext>
            </a:extLst>
          </p:cNvPr>
          <p:cNvSpPr txBox="1"/>
          <p:nvPr/>
        </p:nvSpPr>
        <p:spPr>
          <a:xfrm>
            <a:off x="7962376" y="739699"/>
            <a:ext cx="2543243" cy="369313"/>
          </a:xfrm>
          <a:prstGeom prst="rect">
            <a:avLst/>
          </a:prstGeom>
          <a:noFill/>
        </p:spPr>
        <p:txBody>
          <a:bodyPr wrap="square" rtlCol="0">
            <a:spAutoFit/>
          </a:bodyPr>
          <a:lstStyle/>
          <a:p>
            <a:pPr defTabSz="457200">
              <a:defRPr/>
            </a:pPr>
            <a:r>
              <a:rPr lang="en-US" b="1">
                <a:solidFill>
                  <a:srgbClr val="000000"/>
                </a:solidFill>
                <a:latin typeface="Century Gothic" panose="020B0502020202020204" pitchFamily="34" charset="0"/>
              </a:rPr>
              <a:t>Type title</a:t>
            </a:r>
            <a:endParaRPr lang="en-IN" sz="1200" b="1">
              <a:solidFill>
                <a:srgbClr val="000000"/>
              </a:solidFill>
              <a:latin typeface="Century Gothic" panose="020B0502020202020204" pitchFamily="34" charset="0"/>
            </a:endParaRPr>
          </a:p>
        </p:txBody>
      </p:sp>
      <p:sp>
        <p:nvSpPr>
          <p:cNvPr id="60" name="TextBox 59">
            <a:extLst>
              <a:ext uri="{FF2B5EF4-FFF2-40B4-BE49-F238E27FC236}">
                <a16:creationId xmlns:a16="http://schemas.microsoft.com/office/drawing/2014/main" id="{E253B0B9-1CC1-4CDC-B4A2-B290F8692C18}"/>
              </a:ext>
            </a:extLst>
          </p:cNvPr>
          <p:cNvSpPr txBox="1"/>
          <p:nvPr/>
        </p:nvSpPr>
        <p:spPr>
          <a:xfrm>
            <a:off x="3897769" y="793879"/>
            <a:ext cx="2433458" cy="369332"/>
          </a:xfrm>
          <a:prstGeom prst="rect">
            <a:avLst/>
          </a:prstGeom>
          <a:noFill/>
        </p:spPr>
        <p:txBody>
          <a:bodyPr wrap="square" rtlCol="0">
            <a:spAutoFit/>
          </a:bodyPr>
          <a:lstStyle/>
          <a:p>
            <a:pPr defTabSz="457200">
              <a:defRPr/>
            </a:pPr>
            <a:r>
              <a:rPr lang="en-IN" b="1">
                <a:solidFill>
                  <a:srgbClr val="000000"/>
                </a:solidFill>
                <a:latin typeface="Century Gothic" panose="020B0502020202020204" pitchFamily="34" charset="0"/>
              </a:rPr>
              <a:t>Type title</a:t>
            </a:r>
            <a:endParaRPr lang="en-IN" sz="1200" b="1">
              <a:solidFill>
                <a:srgbClr val="000000"/>
              </a:solidFill>
              <a:latin typeface="Century Gothic" panose="020B0502020202020204" pitchFamily="34" charset="0"/>
            </a:endParaRPr>
          </a:p>
        </p:txBody>
      </p:sp>
      <p:sp>
        <p:nvSpPr>
          <p:cNvPr id="61" name="Freeform 9">
            <a:extLst>
              <a:ext uri="{FF2B5EF4-FFF2-40B4-BE49-F238E27FC236}">
                <a16:creationId xmlns:a16="http://schemas.microsoft.com/office/drawing/2014/main" id="{ADE37FB5-D22E-4044-83A9-4E23F2C972DB}"/>
              </a:ext>
            </a:extLst>
          </p:cNvPr>
          <p:cNvSpPr>
            <a:spLocks/>
          </p:cNvSpPr>
          <p:nvPr/>
        </p:nvSpPr>
        <p:spPr bwMode="auto">
          <a:xfrm>
            <a:off x="256394" y="3007406"/>
            <a:ext cx="3200132" cy="131141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rgbClr val="F5911E"/>
          </a:solidFill>
          <a:ln w="12700">
            <a:noFill/>
            <a:prstDash val="solid"/>
            <a:round/>
            <a:headEnd/>
            <a:tailEnd/>
          </a:ln>
        </p:spPr>
        <p:txBody>
          <a:bodyPr vert="horz" wrap="square" lIns="89650" tIns="44825" rIns="89650" bIns="44825" numCol="1" anchor="t" anchorCtr="0" compatLnSpc="1">
            <a:prstTxWarp prst="textNoShape">
              <a:avLst/>
            </a:prstTxWarp>
          </a:bodyPr>
          <a:lstStyle/>
          <a:p>
            <a:pPr defTabSz="457200">
              <a:defRPr/>
            </a:pPr>
            <a:endParaRPr lang="en-GB" sz="1765">
              <a:solidFill>
                <a:prstClr val="black"/>
              </a:solidFill>
              <a:latin typeface="Century Gothic" panose="020B0502020202020204" pitchFamily="34" charset="0"/>
            </a:endParaRPr>
          </a:p>
        </p:txBody>
      </p:sp>
      <p:sp>
        <p:nvSpPr>
          <p:cNvPr id="62" name="TextBox 61">
            <a:extLst>
              <a:ext uri="{FF2B5EF4-FFF2-40B4-BE49-F238E27FC236}">
                <a16:creationId xmlns:a16="http://schemas.microsoft.com/office/drawing/2014/main" id="{B457F43C-ED46-4BA0-8FB3-22541911FA7B}"/>
              </a:ext>
            </a:extLst>
          </p:cNvPr>
          <p:cNvSpPr txBox="1"/>
          <p:nvPr/>
        </p:nvSpPr>
        <p:spPr>
          <a:xfrm>
            <a:off x="1530639" y="3503520"/>
            <a:ext cx="1398296" cy="311131"/>
          </a:xfrm>
          <a:prstGeom prst="rect">
            <a:avLst/>
          </a:prstGeom>
          <a:noFill/>
        </p:spPr>
        <p:txBody>
          <a:bodyPr wrap="none" lIns="0" tIns="0" rIns="0" bIns="0" rtlCol="0">
            <a:noAutofit/>
          </a:bodyPr>
          <a:lstStyle/>
          <a:p>
            <a:pPr algn="ctr" defTabSz="457200">
              <a:spcAft>
                <a:spcPts val="882"/>
              </a:spcAft>
              <a:defRPr/>
            </a:pPr>
            <a:r>
              <a:rPr lang="en-GB" sz="1765" b="1">
                <a:solidFill>
                  <a:srgbClr val="EEECE1"/>
                </a:solidFill>
                <a:latin typeface="Century Gothic" panose="020B0502020202020204" pitchFamily="34" charset="0"/>
              </a:rPr>
              <a:t>Type title text</a:t>
            </a:r>
          </a:p>
        </p:txBody>
      </p:sp>
      <p:cxnSp>
        <p:nvCxnSpPr>
          <p:cNvPr id="49" name="Straight Connector 48">
            <a:extLst>
              <a:ext uri="{FF2B5EF4-FFF2-40B4-BE49-F238E27FC236}">
                <a16:creationId xmlns:a16="http://schemas.microsoft.com/office/drawing/2014/main" id="{D6E70C87-EAE1-4691-8E77-95AAF3EABD51}"/>
              </a:ext>
            </a:extLst>
          </p:cNvPr>
          <p:cNvCxnSpPr>
            <a:cxnSpLocks/>
          </p:cNvCxnSpPr>
          <p:nvPr/>
        </p:nvCxnSpPr>
        <p:spPr>
          <a:xfrm>
            <a:off x="3901301" y="1315037"/>
            <a:ext cx="7270282" cy="0"/>
          </a:xfrm>
          <a:prstGeom prst="line">
            <a:avLst/>
          </a:prstGeom>
          <a:noFill/>
          <a:ln w="6350" cap="flat" cmpd="sng" algn="ctr">
            <a:solidFill>
              <a:sysClr val="window" lastClr="FFFFFF">
                <a:lumMod val="85000"/>
              </a:sysClr>
            </a:solidFill>
            <a:prstDash val="dash"/>
            <a:miter lim="800000"/>
          </a:ln>
          <a:effectLst/>
        </p:spPr>
      </p:cxnSp>
      <p:grpSp>
        <p:nvGrpSpPr>
          <p:cNvPr id="5" name="Group 4">
            <a:extLst>
              <a:ext uri="{FF2B5EF4-FFF2-40B4-BE49-F238E27FC236}">
                <a16:creationId xmlns:a16="http://schemas.microsoft.com/office/drawing/2014/main" id="{AAF5A406-631A-4975-B792-E016B27AE617}"/>
              </a:ext>
            </a:extLst>
          </p:cNvPr>
          <p:cNvGrpSpPr/>
          <p:nvPr/>
        </p:nvGrpSpPr>
        <p:grpSpPr>
          <a:xfrm>
            <a:off x="3901301" y="2361231"/>
            <a:ext cx="7270282" cy="3138582"/>
            <a:chOff x="3901301" y="2361231"/>
            <a:chExt cx="5132641" cy="3138582"/>
          </a:xfrm>
        </p:grpSpPr>
        <p:cxnSp>
          <p:nvCxnSpPr>
            <p:cNvPr id="50" name="Straight Connector 49">
              <a:extLst>
                <a:ext uri="{FF2B5EF4-FFF2-40B4-BE49-F238E27FC236}">
                  <a16:creationId xmlns:a16="http://schemas.microsoft.com/office/drawing/2014/main" id="{046C7F88-C78B-471D-BCF1-84DC6BFDACCE}"/>
                </a:ext>
              </a:extLst>
            </p:cNvPr>
            <p:cNvCxnSpPr/>
            <p:nvPr/>
          </p:nvCxnSpPr>
          <p:spPr>
            <a:xfrm>
              <a:off x="3901301" y="2361231"/>
              <a:ext cx="5119969" cy="0"/>
            </a:xfrm>
            <a:prstGeom prst="line">
              <a:avLst/>
            </a:prstGeom>
            <a:noFill/>
            <a:ln w="6350" cap="flat" cmpd="sng" algn="ctr">
              <a:solidFill>
                <a:sysClr val="window" lastClr="FFFFFF">
                  <a:lumMod val="85000"/>
                </a:sysClr>
              </a:solidFill>
              <a:prstDash val="dash"/>
              <a:miter lim="800000"/>
            </a:ln>
            <a:effectLst/>
          </p:spPr>
        </p:cxnSp>
        <p:cxnSp>
          <p:nvCxnSpPr>
            <p:cNvPr id="65" name="Straight Connector 64">
              <a:extLst>
                <a:ext uri="{FF2B5EF4-FFF2-40B4-BE49-F238E27FC236}">
                  <a16:creationId xmlns:a16="http://schemas.microsoft.com/office/drawing/2014/main" id="{19A4C28B-90DB-4D42-81BF-7FD0E3A89353}"/>
                </a:ext>
              </a:extLst>
            </p:cNvPr>
            <p:cNvCxnSpPr/>
            <p:nvPr/>
          </p:nvCxnSpPr>
          <p:spPr>
            <a:xfrm>
              <a:off x="3913973" y="3407425"/>
              <a:ext cx="5119969" cy="0"/>
            </a:xfrm>
            <a:prstGeom prst="line">
              <a:avLst/>
            </a:prstGeom>
            <a:noFill/>
            <a:ln w="6350" cap="flat" cmpd="sng" algn="ctr">
              <a:solidFill>
                <a:sysClr val="window" lastClr="FFFFFF">
                  <a:lumMod val="85000"/>
                </a:sysClr>
              </a:solidFill>
              <a:prstDash val="dash"/>
              <a:miter lim="800000"/>
            </a:ln>
            <a:effectLst/>
          </p:spPr>
        </p:cxnSp>
        <p:cxnSp>
          <p:nvCxnSpPr>
            <p:cNvPr id="66" name="Straight Connector 65">
              <a:extLst>
                <a:ext uri="{FF2B5EF4-FFF2-40B4-BE49-F238E27FC236}">
                  <a16:creationId xmlns:a16="http://schemas.microsoft.com/office/drawing/2014/main" id="{C6239E00-3445-4C95-841B-8155571FE801}"/>
                </a:ext>
              </a:extLst>
            </p:cNvPr>
            <p:cNvCxnSpPr/>
            <p:nvPr/>
          </p:nvCxnSpPr>
          <p:spPr>
            <a:xfrm>
              <a:off x="3901301" y="4453619"/>
              <a:ext cx="5119969" cy="0"/>
            </a:xfrm>
            <a:prstGeom prst="line">
              <a:avLst/>
            </a:prstGeom>
            <a:noFill/>
            <a:ln w="6350" cap="flat" cmpd="sng" algn="ctr">
              <a:solidFill>
                <a:sysClr val="window" lastClr="FFFFFF">
                  <a:lumMod val="85000"/>
                </a:sysClr>
              </a:solidFill>
              <a:prstDash val="dash"/>
              <a:miter lim="800000"/>
            </a:ln>
            <a:effectLst/>
          </p:spPr>
        </p:cxnSp>
        <p:cxnSp>
          <p:nvCxnSpPr>
            <p:cNvPr id="67" name="Straight Connector 66">
              <a:extLst>
                <a:ext uri="{FF2B5EF4-FFF2-40B4-BE49-F238E27FC236}">
                  <a16:creationId xmlns:a16="http://schemas.microsoft.com/office/drawing/2014/main" id="{9D5EC0A4-5E8B-41FD-AD0E-955A68A58F8D}"/>
                </a:ext>
              </a:extLst>
            </p:cNvPr>
            <p:cNvCxnSpPr/>
            <p:nvPr/>
          </p:nvCxnSpPr>
          <p:spPr>
            <a:xfrm>
              <a:off x="3913973" y="5499813"/>
              <a:ext cx="5119969" cy="0"/>
            </a:xfrm>
            <a:prstGeom prst="line">
              <a:avLst/>
            </a:prstGeom>
            <a:noFill/>
            <a:ln w="6350" cap="flat" cmpd="sng" algn="ctr">
              <a:solidFill>
                <a:sysClr val="window" lastClr="FFFFFF">
                  <a:lumMod val="85000"/>
                </a:sysClr>
              </a:solidFill>
              <a:prstDash val="dash"/>
              <a:miter lim="800000"/>
            </a:ln>
            <a:effectLst/>
          </p:spPr>
        </p:cxnSp>
      </p:grpSp>
      <p:sp>
        <p:nvSpPr>
          <p:cNvPr id="68" name="Freeform 9">
            <a:extLst>
              <a:ext uri="{FF2B5EF4-FFF2-40B4-BE49-F238E27FC236}">
                <a16:creationId xmlns:a16="http://schemas.microsoft.com/office/drawing/2014/main" id="{B43705A6-D945-47CC-82E4-8C8C0B0CFEF0}"/>
              </a:ext>
            </a:extLst>
          </p:cNvPr>
          <p:cNvSpPr>
            <a:spLocks/>
          </p:cNvSpPr>
          <p:nvPr/>
        </p:nvSpPr>
        <p:spPr bwMode="auto">
          <a:xfrm flipH="1">
            <a:off x="256394" y="4033024"/>
            <a:ext cx="3200132" cy="131141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rgbClr val="0073C8"/>
          </a:solidFill>
          <a:ln w="12700">
            <a:noFill/>
            <a:prstDash val="solid"/>
            <a:round/>
            <a:headEnd/>
            <a:tailEnd/>
          </a:ln>
        </p:spPr>
        <p:txBody>
          <a:bodyPr vert="horz" wrap="square" lIns="89650" tIns="44825" rIns="89650" bIns="44825" numCol="1" anchor="t" anchorCtr="0" compatLnSpc="1">
            <a:prstTxWarp prst="textNoShape">
              <a:avLst/>
            </a:prstTxWarp>
          </a:bodyPr>
          <a:lstStyle/>
          <a:p>
            <a:pPr defTabSz="457200">
              <a:defRPr/>
            </a:pPr>
            <a:endParaRPr lang="en-GB" sz="1765">
              <a:solidFill>
                <a:prstClr val="black"/>
              </a:solidFill>
              <a:latin typeface="Century Gothic" panose="020B0502020202020204" pitchFamily="34" charset="0"/>
            </a:endParaRPr>
          </a:p>
        </p:txBody>
      </p:sp>
      <p:sp>
        <p:nvSpPr>
          <p:cNvPr id="69" name="TextBox 68">
            <a:extLst>
              <a:ext uri="{FF2B5EF4-FFF2-40B4-BE49-F238E27FC236}">
                <a16:creationId xmlns:a16="http://schemas.microsoft.com/office/drawing/2014/main" id="{1648AC50-6B04-4C16-844A-05555D74C01E}"/>
              </a:ext>
            </a:extLst>
          </p:cNvPr>
          <p:cNvSpPr txBox="1"/>
          <p:nvPr/>
        </p:nvSpPr>
        <p:spPr>
          <a:xfrm>
            <a:off x="721196" y="4514557"/>
            <a:ext cx="1450943" cy="311131"/>
          </a:xfrm>
          <a:prstGeom prst="rect">
            <a:avLst/>
          </a:prstGeom>
          <a:noFill/>
        </p:spPr>
        <p:txBody>
          <a:bodyPr wrap="none" lIns="0" tIns="0" rIns="0" bIns="0" rtlCol="0">
            <a:noAutofit/>
          </a:bodyPr>
          <a:lstStyle/>
          <a:p>
            <a:pPr algn="ctr" defTabSz="457200">
              <a:spcAft>
                <a:spcPts val="882"/>
              </a:spcAft>
              <a:defRPr/>
            </a:pPr>
            <a:r>
              <a:rPr lang="en-GB" sz="1765" b="1">
                <a:solidFill>
                  <a:srgbClr val="EEECE1"/>
                </a:solidFill>
                <a:latin typeface="Century Gothic" panose="020B0502020202020204" pitchFamily="34" charset="0"/>
              </a:rPr>
              <a:t>Type title text</a:t>
            </a:r>
          </a:p>
        </p:txBody>
      </p:sp>
      <p:sp>
        <p:nvSpPr>
          <p:cNvPr id="56" name="TextBox 55">
            <a:extLst>
              <a:ext uri="{FF2B5EF4-FFF2-40B4-BE49-F238E27FC236}">
                <a16:creationId xmlns:a16="http://schemas.microsoft.com/office/drawing/2014/main" id="{D58CF8B9-8E46-40A4-A436-5E3F011C0D33}"/>
              </a:ext>
            </a:extLst>
          </p:cNvPr>
          <p:cNvSpPr txBox="1"/>
          <p:nvPr/>
        </p:nvSpPr>
        <p:spPr>
          <a:xfrm>
            <a:off x="3918042" y="1407188"/>
            <a:ext cx="3510000" cy="307777"/>
          </a:xfrm>
          <a:prstGeom prst="rect">
            <a:avLst/>
          </a:prstGeom>
          <a:noFill/>
        </p:spPr>
        <p:txBody>
          <a:bodyPr wrap="square" rtlCol="0">
            <a:spAutoFit/>
          </a:bodyPr>
          <a:lstStyle/>
          <a:p>
            <a:pPr marL="280149" indent="-280149" defTabSz="457200">
              <a:buFont typeface="Arial" panose="020B0604020202020204" pitchFamily="34" charset="0"/>
              <a:buChar char="•"/>
              <a:defRPr/>
            </a:pPr>
            <a:r>
              <a:rPr lang="en-IN" sz="1400">
                <a:solidFill>
                  <a:srgbClr val="000000"/>
                </a:solidFill>
                <a:latin typeface="Century Gothic" panose="020B0502020202020204" pitchFamily="34" charset="0"/>
              </a:rPr>
              <a:t>Type text</a:t>
            </a:r>
            <a:endParaRPr lang="en-US" sz="1400">
              <a:solidFill>
                <a:srgbClr val="000000"/>
              </a:solidFill>
              <a:latin typeface="Century Gothic" panose="020B0502020202020204" pitchFamily="34" charset="0"/>
            </a:endParaRPr>
          </a:p>
        </p:txBody>
      </p:sp>
      <p:sp>
        <p:nvSpPr>
          <p:cNvPr id="58" name="TextBox 57">
            <a:extLst>
              <a:ext uri="{FF2B5EF4-FFF2-40B4-BE49-F238E27FC236}">
                <a16:creationId xmlns:a16="http://schemas.microsoft.com/office/drawing/2014/main" id="{9A777FD9-CF8F-4657-9041-BF4FA8F32D69}"/>
              </a:ext>
            </a:extLst>
          </p:cNvPr>
          <p:cNvSpPr txBox="1"/>
          <p:nvPr/>
        </p:nvSpPr>
        <p:spPr>
          <a:xfrm>
            <a:off x="3918042" y="2427850"/>
            <a:ext cx="3510000"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p>
        </p:txBody>
      </p:sp>
      <p:sp>
        <p:nvSpPr>
          <p:cNvPr id="63" name="TextBox 62">
            <a:extLst>
              <a:ext uri="{FF2B5EF4-FFF2-40B4-BE49-F238E27FC236}">
                <a16:creationId xmlns:a16="http://schemas.microsoft.com/office/drawing/2014/main" id="{C23BF7FA-BFB7-448C-9AED-F92D24BF1B17}"/>
              </a:ext>
            </a:extLst>
          </p:cNvPr>
          <p:cNvSpPr txBox="1"/>
          <p:nvPr/>
        </p:nvSpPr>
        <p:spPr>
          <a:xfrm>
            <a:off x="3918042" y="3495911"/>
            <a:ext cx="3510000"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endParaRPr kumimoji="0" lang="en-US" b="0" i="0" u="none" strike="noStrike" kern="0" cap="none" spc="0" normalizeH="0" baseline="0" noProof="0">
              <a:ln>
                <a:noFill/>
              </a:ln>
              <a:solidFill>
                <a:srgbClr val="000000"/>
              </a:solidFill>
              <a:effectLst/>
              <a:uLnTx/>
              <a:uFillTx/>
              <a:latin typeface="Century Gothic" panose="020B0502020202020204" pitchFamily="34" charset="0"/>
            </a:endParaRPr>
          </a:p>
        </p:txBody>
      </p:sp>
      <p:sp>
        <p:nvSpPr>
          <p:cNvPr id="70" name="TextBox 69">
            <a:extLst>
              <a:ext uri="{FF2B5EF4-FFF2-40B4-BE49-F238E27FC236}">
                <a16:creationId xmlns:a16="http://schemas.microsoft.com/office/drawing/2014/main" id="{4B89737C-4418-4127-9F1E-9677A200BD34}"/>
              </a:ext>
            </a:extLst>
          </p:cNvPr>
          <p:cNvSpPr txBox="1"/>
          <p:nvPr/>
        </p:nvSpPr>
        <p:spPr>
          <a:xfrm>
            <a:off x="3918042" y="4522470"/>
            <a:ext cx="3510000"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endParaRPr kumimoji="0" lang="en-US" b="0" i="0" u="none" strike="noStrike" kern="0" cap="none" spc="0" normalizeH="0" baseline="0" noProof="0">
              <a:ln>
                <a:noFill/>
              </a:ln>
              <a:solidFill>
                <a:srgbClr val="000000"/>
              </a:solidFill>
              <a:effectLst/>
              <a:uLnTx/>
              <a:uFillTx/>
              <a:latin typeface="Century Gothic" panose="020B0502020202020204" pitchFamily="34" charset="0"/>
            </a:endParaRPr>
          </a:p>
        </p:txBody>
      </p:sp>
      <p:sp>
        <p:nvSpPr>
          <p:cNvPr id="72" name="Freeform 9">
            <a:extLst>
              <a:ext uri="{FF2B5EF4-FFF2-40B4-BE49-F238E27FC236}">
                <a16:creationId xmlns:a16="http://schemas.microsoft.com/office/drawing/2014/main" id="{C18BE1D1-65CD-4AA6-96F3-CF80ACF8DA8E}"/>
              </a:ext>
            </a:extLst>
          </p:cNvPr>
          <p:cNvSpPr>
            <a:spLocks/>
          </p:cNvSpPr>
          <p:nvPr/>
        </p:nvSpPr>
        <p:spPr bwMode="auto">
          <a:xfrm>
            <a:off x="256393" y="5034169"/>
            <a:ext cx="3200132" cy="131141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rgbClr val="282364"/>
          </a:solidFill>
          <a:ln w="12700">
            <a:noFill/>
            <a:prstDash val="solid"/>
            <a:round/>
            <a:headEnd/>
            <a:tailEnd/>
          </a:ln>
        </p:spPr>
        <p:txBody>
          <a:bodyPr vert="horz" wrap="square" lIns="89650" tIns="44825" rIns="89650" bIns="44825" numCol="1" anchor="t" anchorCtr="0" compatLnSpc="1">
            <a:prstTxWarp prst="textNoShape">
              <a:avLst/>
            </a:prstTxWarp>
          </a:bodyPr>
          <a:lstStyle/>
          <a:p>
            <a:pPr defTabSz="457200">
              <a:defRPr/>
            </a:pPr>
            <a:endParaRPr lang="en-GB" sz="1765">
              <a:solidFill>
                <a:prstClr val="black"/>
              </a:solidFill>
              <a:latin typeface="Century Gothic" panose="020B0502020202020204" pitchFamily="34" charset="0"/>
            </a:endParaRPr>
          </a:p>
        </p:txBody>
      </p:sp>
      <p:sp>
        <p:nvSpPr>
          <p:cNvPr id="73" name="TextBox 72">
            <a:extLst>
              <a:ext uri="{FF2B5EF4-FFF2-40B4-BE49-F238E27FC236}">
                <a16:creationId xmlns:a16="http://schemas.microsoft.com/office/drawing/2014/main" id="{100D1CBE-FF80-4E59-AC2C-D3FC1E43A164}"/>
              </a:ext>
            </a:extLst>
          </p:cNvPr>
          <p:cNvSpPr txBox="1"/>
          <p:nvPr/>
        </p:nvSpPr>
        <p:spPr>
          <a:xfrm>
            <a:off x="1123083" y="5533877"/>
            <a:ext cx="1509829" cy="311131"/>
          </a:xfrm>
          <a:prstGeom prst="rect">
            <a:avLst/>
          </a:prstGeom>
          <a:noFill/>
        </p:spPr>
        <p:txBody>
          <a:bodyPr wrap="none" lIns="0" tIns="0" rIns="0" bIns="0" rtlCol="0">
            <a:noAutofit/>
          </a:bodyPr>
          <a:lstStyle/>
          <a:p>
            <a:pPr algn="ctr" defTabSz="457200">
              <a:spcAft>
                <a:spcPts val="882"/>
              </a:spcAft>
              <a:defRPr/>
            </a:pPr>
            <a:r>
              <a:rPr lang="en-GB" sz="1765" b="1">
                <a:solidFill>
                  <a:srgbClr val="EEECE1"/>
                </a:solidFill>
                <a:latin typeface="Century Gothic" panose="020B0502020202020204" pitchFamily="34" charset="0"/>
              </a:rPr>
              <a:t>Type title text</a:t>
            </a:r>
          </a:p>
        </p:txBody>
      </p:sp>
      <p:sp>
        <p:nvSpPr>
          <p:cNvPr id="74" name="TextBox 73">
            <a:extLst>
              <a:ext uri="{FF2B5EF4-FFF2-40B4-BE49-F238E27FC236}">
                <a16:creationId xmlns:a16="http://schemas.microsoft.com/office/drawing/2014/main" id="{2E6F06F9-F9F2-4CAC-A06F-45CA7C290EC7}"/>
              </a:ext>
            </a:extLst>
          </p:cNvPr>
          <p:cNvSpPr txBox="1"/>
          <p:nvPr/>
        </p:nvSpPr>
        <p:spPr>
          <a:xfrm>
            <a:off x="3918042" y="5555768"/>
            <a:ext cx="3510000" cy="307777"/>
          </a:xfrm>
          <a:prstGeom prst="rect">
            <a:avLst/>
          </a:prstGeom>
          <a:noFill/>
        </p:spPr>
        <p:txBody>
          <a:bodyPr wrap="square" rtlCol="0">
            <a:spAutoFit/>
          </a:bodyPr>
          <a:lstStyle/>
          <a:p>
            <a:pPr marL="280149" indent="-280149" defTabSz="457200">
              <a:buFont typeface="Arial" panose="020B0604020202020204" pitchFamily="34" charset="0"/>
              <a:buChar char="•"/>
              <a:defRPr/>
            </a:pPr>
            <a:r>
              <a:rPr lang="en-IN" sz="1400">
                <a:solidFill>
                  <a:srgbClr val="000000"/>
                </a:solidFill>
                <a:latin typeface="Century Gothic" panose="020B0502020202020204" pitchFamily="34" charset="0"/>
              </a:rPr>
              <a:t>Type text</a:t>
            </a:r>
            <a:endParaRPr lang="en-US" sz="1400">
              <a:solidFill>
                <a:srgbClr val="000000"/>
              </a:solidFill>
              <a:latin typeface="Century Gothic" panose="020B0502020202020204" pitchFamily="34" charset="0"/>
            </a:endParaRPr>
          </a:p>
        </p:txBody>
      </p:sp>
      <p:sp>
        <p:nvSpPr>
          <p:cNvPr id="57" name="TextBox 56">
            <a:extLst>
              <a:ext uri="{FF2B5EF4-FFF2-40B4-BE49-F238E27FC236}">
                <a16:creationId xmlns:a16="http://schemas.microsoft.com/office/drawing/2014/main" id="{9BCE7975-DFB3-4114-AEB9-006CB15B4235}"/>
              </a:ext>
            </a:extLst>
          </p:cNvPr>
          <p:cNvSpPr txBox="1"/>
          <p:nvPr/>
        </p:nvSpPr>
        <p:spPr>
          <a:xfrm>
            <a:off x="7921930" y="1407188"/>
            <a:ext cx="3508067" cy="307777"/>
          </a:xfrm>
          <a:prstGeom prst="rect">
            <a:avLst/>
          </a:prstGeom>
          <a:noFill/>
        </p:spPr>
        <p:txBody>
          <a:bodyPr wrap="square" rtlCol="0">
            <a:spAutoFit/>
          </a:bodyPr>
          <a:lstStyle/>
          <a:p>
            <a:pPr marL="280149" indent="-280149" defTabSz="457200">
              <a:buFont typeface="Arial" panose="020B0604020202020204" pitchFamily="34" charset="0"/>
              <a:buChar char="•"/>
              <a:defRPr/>
            </a:pPr>
            <a:r>
              <a:rPr lang="en-IN" sz="1400">
                <a:solidFill>
                  <a:srgbClr val="000000"/>
                </a:solidFill>
                <a:latin typeface="Century Gothic" panose="020B0502020202020204" pitchFamily="34" charset="0"/>
              </a:rPr>
              <a:t>Type text</a:t>
            </a:r>
            <a:endParaRPr lang="en-US" sz="1400">
              <a:solidFill>
                <a:srgbClr val="000000"/>
              </a:solidFill>
              <a:latin typeface="Century Gothic" panose="020B0502020202020204" pitchFamily="34" charset="0"/>
            </a:endParaRPr>
          </a:p>
        </p:txBody>
      </p:sp>
      <p:sp>
        <p:nvSpPr>
          <p:cNvPr id="59" name="TextBox 58">
            <a:extLst>
              <a:ext uri="{FF2B5EF4-FFF2-40B4-BE49-F238E27FC236}">
                <a16:creationId xmlns:a16="http://schemas.microsoft.com/office/drawing/2014/main" id="{CE3B9481-9713-4C6D-B5CC-71E33ED52CC8}"/>
              </a:ext>
            </a:extLst>
          </p:cNvPr>
          <p:cNvSpPr txBox="1"/>
          <p:nvPr/>
        </p:nvSpPr>
        <p:spPr>
          <a:xfrm>
            <a:off x="7921930" y="2427850"/>
            <a:ext cx="3508067"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endParaRPr kumimoji="0" lang="en-US" b="0" i="0" u="none" strike="noStrike" kern="0" cap="none" spc="0" normalizeH="0" baseline="0" noProof="0">
              <a:ln>
                <a:noFill/>
              </a:ln>
              <a:solidFill>
                <a:srgbClr val="000000"/>
              </a:solidFill>
              <a:effectLst/>
              <a:uLnTx/>
              <a:uFillTx/>
              <a:latin typeface="Century Gothic" panose="020B0502020202020204" pitchFamily="34" charset="0"/>
            </a:endParaRPr>
          </a:p>
        </p:txBody>
      </p:sp>
      <p:sp>
        <p:nvSpPr>
          <p:cNvPr id="64" name="TextBox 63">
            <a:extLst>
              <a:ext uri="{FF2B5EF4-FFF2-40B4-BE49-F238E27FC236}">
                <a16:creationId xmlns:a16="http://schemas.microsoft.com/office/drawing/2014/main" id="{26A5BEE4-8A51-4A42-8FAD-D5738B46AC37}"/>
              </a:ext>
            </a:extLst>
          </p:cNvPr>
          <p:cNvSpPr txBox="1"/>
          <p:nvPr/>
        </p:nvSpPr>
        <p:spPr>
          <a:xfrm>
            <a:off x="7921930" y="3485972"/>
            <a:ext cx="3508067"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endParaRPr kumimoji="0" lang="en-US" b="0" i="0" u="none" strike="noStrike" kern="0" cap="none" spc="0" normalizeH="0" baseline="0" noProof="0">
              <a:ln>
                <a:noFill/>
              </a:ln>
              <a:solidFill>
                <a:srgbClr val="000000"/>
              </a:solidFill>
              <a:effectLst/>
              <a:uLnTx/>
              <a:uFillTx/>
              <a:latin typeface="Century Gothic" panose="020B0502020202020204" pitchFamily="34" charset="0"/>
            </a:endParaRPr>
          </a:p>
        </p:txBody>
      </p:sp>
      <p:sp>
        <p:nvSpPr>
          <p:cNvPr id="71" name="TextBox 70">
            <a:extLst>
              <a:ext uri="{FF2B5EF4-FFF2-40B4-BE49-F238E27FC236}">
                <a16:creationId xmlns:a16="http://schemas.microsoft.com/office/drawing/2014/main" id="{053C7FA5-5396-4715-8685-2A4ED52F340C}"/>
              </a:ext>
            </a:extLst>
          </p:cNvPr>
          <p:cNvSpPr txBox="1"/>
          <p:nvPr/>
        </p:nvSpPr>
        <p:spPr>
          <a:xfrm>
            <a:off x="7921930" y="4522470"/>
            <a:ext cx="3508067" cy="307777"/>
          </a:xfrm>
          <a:prstGeom prst="rect">
            <a:avLst/>
          </a:prstGeom>
          <a:noFill/>
        </p:spPr>
        <p:txBody>
          <a:bodyPr wrap="square" rtlCol="0">
            <a:spAutoFit/>
          </a:bodyPr>
          <a:lstStyle>
            <a:defPPr>
              <a:defRPr lang="en-US"/>
            </a:defPPr>
            <a:lvl1pPr marL="177800" indent="-177800">
              <a:buFont typeface="+mj-lt"/>
              <a:buAutoNum type="arabicPeriod"/>
              <a:defRPr sz="1400">
                <a:solidFill>
                  <a:schemeClr val="bg1">
                    <a:lumMod val="75000"/>
                  </a:schemeClr>
                </a:solidFill>
                <a:latin typeface="Century Gothic" panose="020B0502020202020204" pitchFamily="34" charset="0"/>
              </a:defRPr>
            </a:lvl1pPr>
          </a:lstStyle>
          <a:p>
            <a:pPr marL="280149" marR="0" lvl="0" indent="-280149"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0" cap="none" spc="0" normalizeH="0" baseline="0" noProof="0">
                <a:ln>
                  <a:noFill/>
                </a:ln>
                <a:solidFill>
                  <a:srgbClr val="000000"/>
                </a:solidFill>
                <a:effectLst/>
                <a:uLnTx/>
                <a:uFillTx/>
                <a:latin typeface="Century Gothic" panose="020B0502020202020204" pitchFamily="34" charset="0"/>
              </a:rPr>
              <a:t>Type text</a:t>
            </a:r>
            <a:endParaRPr kumimoji="0" lang="en-US" b="0" i="0" u="none" strike="noStrike" kern="0" cap="none" spc="0" normalizeH="0" baseline="0" noProof="0">
              <a:ln>
                <a:noFill/>
              </a:ln>
              <a:solidFill>
                <a:srgbClr val="000000"/>
              </a:solidFill>
              <a:effectLst/>
              <a:uLnTx/>
              <a:uFillTx/>
              <a:latin typeface="Century Gothic" panose="020B0502020202020204" pitchFamily="34" charset="0"/>
            </a:endParaRPr>
          </a:p>
        </p:txBody>
      </p:sp>
      <p:sp>
        <p:nvSpPr>
          <p:cNvPr id="75" name="TextBox 74">
            <a:extLst>
              <a:ext uri="{FF2B5EF4-FFF2-40B4-BE49-F238E27FC236}">
                <a16:creationId xmlns:a16="http://schemas.microsoft.com/office/drawing/2014/main" id="{0099B31E-A284-4583-84F7-9CA8AD1D11B9}"/>
              </a:ext>
            </a:extLst>
          </p:cNvPr>
          <p:cNvSpPr txBox="1"/>
          <p:nvPr/>
        </p:nvSpPr>
        <p:spPr>
          <a:xfrm>
            <a:off x="7921930" y="5555768"/>
            <a:ext cx="3508067" cy="307777"/>
          </a:xfrm>
          <a:prstGeom prst="rect">
            <a:avLst/>
          </a:prstGeom>
          <a:noFill/>
        </p:spPr>
        <p:txBody>
          <a:bodyPr wrap="square" rtlCol="0">
            <a:spAutoFit/>
          </a:bodyPr>
          <a:lstStyle/>
          <a:p>
            <a:pPr marL="280149" indent="-280149" defTabSz="457200">
              <a:buFont typeface="Arial" panose="020B0604020202020204" pitchFamily="34" charset="0"/>
              <a:buChar char="•"/>
              <a:defRPr/>
            </a:pPr>
            <a:r>
              <a:rPr lang="en-IN" sz="1400">
                <a:solidFill>
                  <a:srgbClr val="000000"/>
                </a:solidFill>
                <a:latin typeface="Century Gothic" panose="020B0502020202020204" pitchFamily="34" charset="0"/>
              </a:rPr>
              <a:t>Type text</a:t>
            </a:r>
            <a:endParaRPr lang="en-US" sz="1400">
              <a:solidFill>
                <a:srgbClr val="000000"/>
              </a:solidFill>
              <a:latin typeface="Century Gothic" panose="020B0502020202020204" pitchFamily="34" charset="0"/>
            </a:endParaRPr>
          </a:p>
        </p:txBody>
      </p:sp>
      <p:sp>
        <p:nvSpPr>
          <p:cNvPr id="76" name="Oval 75">
            <a:extLst>
              <a:ext uri="{FF2B5EF4-FFF2-40B4-BE49-F238E27FC236}">
                <a16:creationId xmlns:a16="http://schemas.microsoft.com/office/drawing/2014/main" id="{90ACFFC2-6A3F-4CC3-B983-E61EFFEE10C1}"/>
              </a:ext>
            </a:extLst>
          </p:cNvPr>
          <p:cNvSpPr/>
          <p:nvPr/>
        </p:nvSpPr>
        <p:spPr>
          <a:xfrm>
            <a:off x="2722620" y="2471034"/>
            <a:ext cx="552713" cy="552713"/>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77" name="Oval 76">
            <a:extLst>
              <a:ext uri="{FF2B5EF4-FFF2-40B4-BE49-F238E27FC236}">
                <a16:creationId xmlns:a16="http://schemas.microsoft.com/office/drawing/2014/main" id="{0827DA57-B259-4CE4-863E-3B24A277DC14}"/>
              </a:ext>
            </a:extLst>
          </p:cNvPr>
          <p:cNvSpPr/>
          <p:nvPr/>
        </p:nvSpPr>
        <p:spPr>
          <a:xfrm>
            <a:off x="448618" y="1482630"/>
            <a:ext cx="505516" cy="5055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78" name="Oval 77">
            <a:extLst>
              <a:ext uri="{FF2B5EF4-FFF2-40B4-BE49-F238E27FC236}">
                <a16:creationId xmlns:a16="http://schemas.microsoft.com/office/drawing/2014/main" id="{DF106515-4EC4-4305-8873-CE744CE18A81}"/>
              </a:ext>
            </a:extLst>
          </p:cNvPr>
          <p:cNvSpPr/>
          <p:nvPr/>
        </p:nvSpPr>
        <p:spPr>
          <a:xfrm>
            <a:off x="2735681" y="2518230"/>
            <a:ext cx="505516" cy="5055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79" name="Oval 78">
            <a:extLst>
              <a:ext uri="{FF2B5EF4-FFF2-40B4-BE49-F238E27FC236}">
                <a16:creationId xmlns:a16="http://schemas.microsoft.com/office/drawing/2014/main" id="{66F6279B-A88F-47C7-9094-E765B2F699C2}"/>
              </a:ext>
            </a:extLst>
          </p:cNvPr>
          <p:cNvSpPr/>
          <p:nvPr/>
        </p:nvSpPr>
        <p:spPr>
          <a:xfrm>
            <a:off x="448618" y="3525504"/>
            <a:ext cx="505516" cy="5055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0" name="Oval 79">
            <a:extLst>
              <a:ext uri="{FF2B5EF4-FFF2-40B4-BE49-F238E27FC236}">
                <a16:creationId xmlns:a16="http://schemas.microsoft.com/office/drawing/2014/main" id="{E9EA1FC2-4245-4F9A-AB96-34EE96A145E3}"/>
              </a:ext>
            </a:extLst>
          </p:cNvPr>
          <p:cNvSpPr/>
          <p:nvPr/>
        </p:nvSpPr>
        <p:spPr>
          <a:xfrm>
            <a:off x="2746216" y="4601541"/>
            <a:ext cx="505516" cy="5055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1" name="Oval 80">
            <a:extLst>
              <a:ext uri="{FF2B5EF4-FFF2-40B4-BE49-F238E27FC236}">
                <a16:creationId xmlns:a16="http://schemas.microsoft.com/office/drawing/2014/main" id="{1EDA5B17-018D-48CA-8E65-D5C9D4E49641}"/>
              </a:ext>
            </a:extLst>
          </p:cNvPr>
          <p:cNvSpPr/>
          <p:nvPr/>
        </p:nvSpPr>
        <p:spPr>
          <a:xfrm>
            <a:off x="463585" y="5572387"/>
            <a:ext cx="505516" cy="5055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82" name="Picture 81">
            <a:extLst>
              <a:ext uri="{FF2B5EF4-FFF2-40B4-BE49-F238E27FC236}">
                <a16:creationId xmlns:a16="http://schemas.microsoft.com/office/drawing/2014/main" id="{D1E234BE-909C-4AF7-ACFF-0942323F6A5F}"/>
              </a:ext>
            </a:extLst>
          </p:cNvPr>
          <p:cNvPicPr>
            <a:picLocks noChangeAspect="1"/>
          </p:cNvPicPr>
          <p:nvPr/>
        </p:nvPicPr>
        <p:blipFill>
          <a:blip r:embed="rId2"/>
          <a:stretch>
            <a:fillRect/>
          </a:stretch>
        </p:blipFill>
        <p:spPr>
          <a:xfrm>
            <a:off x="490714" y="1584605"/>
            <a:ext cx="424974" cy="282917"/>
          </a:xfrm>
          <a:prstGeom prst="rect">
            <a:avLst/>
          </a:prstGeom>
        </p:spPr>
      </p:pic>
      <p:pic>
        <p:nvPicPr>
          <p:cNvPr id="83" name="Picture 82">
            <a:extLst>
              <a:ext uri="{FF2B5EF4-FFF2-40B4-BE49-F238E27FC236}">
                <a16:creationId xmlns:a16="http://schemas.microsoft.com/office/drawing/2014/main" id="{54ED4AFF-361E-43A8-9E49-6CAA219CF294}"/>
              </a:ext>
            </a:extLst>
          </p:cNvPr>
          <p:cNvPicPr>
            <a:picLocks noChangeAspect="1"/>
          </p:cNvPicPr>
          <p:nvPr/>
        </p:nvPicPr>
        <p:blipFill>
          <a:blip r:embed="rId3"/>
          <a:stretch>
            <a:fillRect/>
          </a:stretch>
        </p:blipFill>
        <p:spPr>
          <a:xfrm>
            <a:off x="2758248" y="2544206"/>
            <a:ext cx="460386" cy="460612"/>
          </a:xfrm>
          <a:prstGeom prst="rect">
            <a:avLst/>
          </a:prstGeom>
        </p:spPr>
      </p:pic>
      <p:pic>
        <p:nvPicPr>
          <p:cNvPr id="84" name="Picture 83">
            <a:extLst>
              <a:ext uri="{FF2B5EF4-FFF2-40B4-BE49-F238E27FC236}">
                <a16:creationId xmlns:a16="http://schemas.microsoft.com/office/drawing/2014/main" id="{A2D2213E-67F7-4E77-A9D8-52D3F7DBC805}"/>
              </a:ext>
            </a:extLst>
          </p:cNvPr>
          <p:cNvPicPr>
            <a:picLocks noChangeAspect="1"/>
          </p:cNvPicPr>
          <p:nvPr/>
        </p:nvPicPr>
        <p:blipFill>
          <a:blip r:embed="rId4"/>
          <a:stretch>
            <a:fillRect/>
          </a:stretch>
        </p:blipFill>
        <p:spPr>
          <a:xfrm>
            <a:off x="472946" y="3554648"/>
            <a:ext cx="456861" cy="460261"/>
          </a:xfrm>
          <a:prstGeom prst="rect">
            <a:avLst/>
          </a:prstGeom>
        </p:spPr>
      </p:pic>
      <p:pic>
        <p:nvPicPr>
          <p:cNvPr id="85" name="Picture 84">
            <a:extLst>
              <a:ext uri="{FF2B5EF4-FFF2-40B4-BE49-F238E27FC236}">
                <a16:creationId xmlns:a16="http://schemas.microsoft.com/office/drawing/2014/main" id="{634633D1-93C4-42A1-94EB-244201FFAE77}"/>
              </a:ext>
            </a:extLst>
          </p:cNvPr>
          <p:cNvPicPr>
            <a:picLocks noChangeAspect="1"/>
          </p:cNvPicPr>
          <p:nvPr/>
        </p:nvPicPr>
        <p:blipFill>
          <a:blip r:embed="rId5"/>
          <a:stretch>
            <a:fillRect/>
          </a:stretch>
        </p:blipFill>
        <p:spPr>
          <a:xfrm>
            <a:off x="2789061" y="4694222"/>
            <a:ext cx="428386" cy="284641"/>
          </a:xfrm>
          <a:prstGeom prst="rect">
            <a:avLst/>
          </a:prstGeom>
        </p:spPr>
      </p:pic>
      <p:pic>
        <p:nvPicPr>
          <p:cNvPr id="86" name="Picture 85">
            <a:extLst>
              <a:ext uri="{FF2B5EF4-FFF2-40B4-BE49-F238E27FC236}">
                <a16:creationId xmlns:a16="http://schemas.microsoft.com/office/drawing/2014/main" id="{E613B979-4B42-4E10-A264-B2541CDA2B32}"/>
              </a:ext>
            </a:extLst>
          </p:cNvPr>
          <p:cNvPicPr>
            <a:picLocks noChangeAspect="1"/>
          </p:cNvPicPr>
          <p:nvPr/>
        </p:nvPicPr>
        <p:blipFill>
          <a:blip r:embed="rId6"/>
          <a:stretch>
            <a:fillRect/>
          </a:stretch>
        </p:blipFill>
        <p:spPr>
          <a:xfrm>
            <a:off x="534258" y="5699560"/>
            <a:ext cx="364173" cy="251170"/>
          </a:xfrm>
          <a:prstGeom prst="rect">
            <a:avLst/>
          </a:prstGeom>
        </p:spPr>
      </p:pic>
      <p:sp>
        <p:nvSpPr>
          <p:cNvPr id="47" name="Rectangle: Rounded Corners 46">
            <a:extLst>
              <a:ext uri="{FF2B5EF4-FFF2-40B4-BE49-F238E27FC236}">
                <a16:creationId xmlns:a16="http://schemas.microsoft.com/office/drawing/2014/main" id="{4D45A49E-7123-4ACD-97DE-4A2D96CCA10C}"/>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2428857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Template…5</a:t>
            </a:r>
          </a:p>
        </p:txBody>
      </p:sp>
      <p:sp>
        <p:nvSpPr>
          <p:cNvPr id="42" name="TextBox 41">
            <a:extLst>
              <a:ext uri="{FF2B5EF4-FFF2-40B4-BE49-F238E27FC236}">
                <a16:creationId xmlns:a16="http://schemas.microsoft.com/office/drawing/2014/main" id="{58E68F9E-F35D-4FC3-B31E-1CA0F7C4DF60}"/>
              </a:ext>
            </a:extLst>
          </p:cNvPr>
          <p:cNvSpPr txBox="1"/>
          <p:nvPr/>
        </p:nvSpPr>
        <p:spPr>
          <a:xfrm>
            <a:off x="2999555" y="2997056"/>
            <a:ext cx="6221195" cy="338554"/>
          </a:xfrm>
          <a:prstGeom prst="rect">
            <a:avLst/>
          </a:prstGeom>
          <a:noFill/>
        </p:spPr>
        <p:txBody>
          <a:bodyPr wrap="square" rtlCol="0" anchor="ctr">
            <a:spAutoFit/>
          </a:bodyPr>
          <a:lstStyle/>
          <a:p>
            <a:pPr marL="357188" indent="-177800">
              <a:spcBef>
                <a:spcPts val="600"/>
              </a:spcBef>
              <a:buFont typeface="Arial" panose="020B0604020202020204" pitchFamily="34" charset="0"/>
              <a:buChar char="•"/>
              <a:defRPr/>
            </a:pPr>
            <a:r>
              <a:rPr lang="en-US" sz="1600">
                <a:solidFill>
                  <a:srgbClr val="000000"/>
                </a:solidFill>
                <a:latin typeface="Century Gothic" panose="020B0502020202020204" pitchFamily="34" charset="0"/>
              </a:rPr>
              <a:t>Type text</a:t>
            </a:r>
          </a:p>
        </p:txBody>
      </p:sp>
      <p:grpSp>
        <p:nvGrpSpPr>
          <p:cNvPr id="44" name="Group 43">
            <a:extLst>
              <a:ext uri="{FF2B5EF4-FFF2-40B4-BE49-F238E27FC236}">
                <a16:creationId xmlns:a16="http://schemas.microsoft.com/office/drawing/2014/main" id="{C629AB8C-33F9-4247-89B7-F6FEED0C98B7}"/>
              </a:ext>
            </a:extLst>
          </p:cNvPr>
          <p:cNvGrpSpPr/>
          <p:nvPr/>
        </p:nvGrpSpPr>
        <p:grpSpPr>
          <a:xfrm>
            <a:off x="1652050" y="1067879"/>
            <a:ext cx="8595190" cy="1435660"/>
            <a:chOff x="1066800" y="1049389"/>
            <a:chExt cx="8211666" cy="1371600"/>
          </a:xfrm>
        </p:grpSpPr>
        <p:sp>
          <p:nvSpPr>
            <p:cNvPr id="45" name="Rounded Rectangle 16">
              <a:extLst>
                <a:ext uri="{FF2B5EF4-FFF2-40B4-BE49-F238E27FC236}">
                  <a16:creationId xmlns:a16="http://schemas.microsoft.com/office/drawing/2014/main" id="{8F9357A8-3666-452F-9576-C4BDE7AE31A8}"/>
                </a:ext>
              </a:extLst>
            </p:cNvPr>
            <p:cNvSpPr/>
            <p:nvPr/>
          </p:nvSpPr>
          <p:spPr bwMode="auto">
            <a:xfrm>
              <a:off x="2057400" y="1049389"/>
              <a:ext cx="7221066" cy="1371600"/>
            </a:xfrm>
            <a:prstGeom prst="roundRect">
              <a:avLst/>
            </a:prstGeom>
            <a:noFill/>
            <a:ln w="19050" cap="flat" cmpd="sng" algn="ctr">
              <a:solidFill>
                <a:srgbClr val="2D2364"/>
              </a:solidFill>
              <a:prstDash val="solid"/>
              <a:miter lim="800000"/>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defTabSz="896478" eaLnBrk="1" fontAlgn="auto" latinLnBrk="0" hangingPunct="1">
                <a:lnSpc>
                  <a:spcPct val="100000"/>
                </a:lnSpc>
                <a:spcBef>
                  <a:spcPts val="60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entury Gothic" pitchFamily="34" charset="0"/>
                <a:ea typeface="+mn-ea"/>
                <a:cs typeface="+mn-cs"/>
              </a:endParaRPr>
            </a:p>
          </p:txBody>
        </p:sp>
        <p:sp>
          <p:nvSpPr>
            <p:cNvPr id="46" name="Oval 45">
              <a:extLst>
                <a:ext uri="{FF2B5EF4-FFF2-40B4-BE49-F238E27FC236}">
                  <a16:creationId xmlns:a16="http://schemas.microsoft.com/office/drawing/2014/main" id="{BBD26086-578E-4066-B2F6-4ADB616D7183}"/>
                </a:ext>
              </a:extLst>
            </p:cNvPr>
            <p:cNvSpPr/>
            <p:nvPr/>
          </p:nvSpPr>
          <p:spPr>
            <a:xfrm>
              <a:off x="1066800" y="1091498"/>
              <a:ext cx="1287379" cy="1287379"/>
            </a:xfrm>
            <a:prstGeom prst="ellipse">
              <a:avLst/>
            </a:prstGeom>
            <a:solidFill>
              <a:srgbClr val="2D2364"/>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Century Gothic" panose="020B0502020202020204" pitchFamily="34" charset="0"/>
                  <a:ea typeface="+mn-ea"/>
                  <a:cs typeface="+mn-cs"/>
                </a:rPr>
                <a:t>What</a:t>
              </a:r>
            </a:p>
          </p:txBody>
        </p:sp>
      </p:grpSp>
      <p:grpSp>
        <p:nvGrpSpPr>
          <p:cNvPr id="47" name="Group 46">
            <a:extLst>
              <a:ext uri="{FF2B5EF4-FFF2-40B4-BE49-F238E27FC236}">
                <a16:creationId xmlns:a16="http://schemas.microsoft.com/office/drawing/2014/main" id="{6704D08A-8D5F-430E-97E2-026F3AFD5D8F}"/>
              </a:ext>
            </a:extLst>
          </p:cNvPr>
          <p:cNvGrpSpPr/>
          <p:nvPr/>
        </p:nvGrpSpPr>
        <p:grpSpPr>
          <a:xfrm>
            <a:off x="1652051" y="2951325"/>
            <a:ext cx="8595192" cy="1435660"/>
            <a:chOff x="1066799" y="2848794"/>
            <a:chExt cx="8211668" cy="1371600"/>
          </a:xfrm>
        </p:grpSpPr>
        <p:sp>
          <p:nvSpPr>
            <p:cNvPr id="48" name="Rounded Rectangle 16">
              <a:extLst>
                <a:ext uri="{FF2B5EF4-FFF2-40B4-BE49-F238E27FC236}">
                  <a16:creationId xmlns:a16="http://schemas.microsoft.com/office/drawing/2014/main" id="{D13BA854-24B9-4820-93A3-FF8943310AB0}"/>
                </a:ext>
              </a:extLst>
            </p:cNvPr>
            <p:cNvSpPr/>
            <p:nvPr/>
          </p:nvSpPr>
          <p:spPr bwMode="auto">
            <a:xfrm>
              <a:off x="2057400" y="2848794"/>
              <a:ext cx="7221067" cy="1371600"/>
            </a:xfrm>
            <a:prstGeom prst="roundRect">
              <a:avLst/>
            </a:prstGeom>
            <a:noFill/>
            <a:ln w="19050" cap="flat" cmpd="sng" algn="ctr">
              <a:solidFill>
                <a:srgbClr val="F5911E"/>
              </a:solidFill>
              <a:prstDash val="solid"/>
              <a:miter lim="800000"/>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7" name="Oval 86">
              <a:extLst>
                <a:ext uri="{FF2B5EF4-FFF2-40B4-BE49-F238E27FC236}">
                  <a16:creationId xmlns:a16="http://schemas.microsoft.com/office/drawing/2014/main" id="{762EFA47-F670-48ED-9821-B013768483C8}"/>
                </a:ext>
              </a:extLst>
            </p:cNvPr>
            <p:cNvSpPr/>
            <p:nvPr/>
          </p:nvSpPr>
          <p:spPr>
            <a:xfrm>
              <a:off x="1066799" y="2869849"/>
              <a:ext cx="1287379" cy="1287379"/>
            </a:xfrm>
            <a:prstGeom prst="ellipse">
              <a:avLst/>
            </a:prstGeom>
            <a:solidFill>
              <a:srgbClr val="F5911E"/>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Century Gothic" panose="020B0502020202020204" pitchFamily="34" charset="0"/>
                  <a:ea typeface="+mn-ea"/>
                  <a:cs typeface="+mn-cs"/>
                </a:rPr>
                <a:t>Why</a:t>
              </a:r>
            </a:p>
          </p:txBody>
        </p:sp>
      </p:grpSp>
      <p:grpSp>
        <p:nvGrpSpPr>
          <p:cNvPr id="88" name="Group 87">
            <a:extLst>
              <a:ext uri="{FF2B5EF4-FFF2-40B4-BE49-F238E27FC236}">
                <a16:creationId xmlns:a16="http://schemas.microsoft.com/office/drawing/2014/main" id="{D12C0206-646E-430B-9CD6-21878B5942EE}"/>
              </a:ext>
            </a:extLst>
          </p:cNvPr>
          <p:cNvGrpSpPr/>
          <p:nvPr/>
        </p:nvGrpSpPr>
        <p:grpSpPr>
          <a:xfrm>
            <a:off x="1652051" y="4834772"/>
            <a:ext cx="8595192" cy="1435660"/>
            <a:chOff x="1066799" y="4648200"/>
            <a:chExt cx="8211668" cy="1371600"/>
          </a:xfrm>
        </p:grpSpPr>
        <p:sp>
          <p:nvSpPr>
            <p:cNvPr id="89" name="Rounded Rectangle 16">
              <a:extLst>
                <a:ext uri="{FF2B5EF4-FFF2-40B4-BE49-F238E27FC236}">
                  <a16:creationId xmlns:a16="http://schemas.microsoft.com/office/drawing/2014/main" id="{91B8DD29-8F26-4F52-8A48-E3BD0D9E6F39}"/>
                </a:ext>
              </a:extLst>
            </p:cNvPr>
            <p:cNvSpPr/>
            <p:nvPr/>
          </p:nvSpPr>
          <p:spPr bwMode="auto">
            <a:xfrm>
              <a:off x="2057400" y="4648200"/>
              <a:ext cx="7221067" cy="1371600"/>
            </a:xfrm>
            <a:prstGeom prst="roundRect">
              <a:avLst/>
            </a:prstGeom>
            <a:noFill/>
            <a:ln w="19050" cap="flat" cmpd="sng" algn="ctr">
              <a:solidFill>
                <a:srgbClr val="918AAA"/>
              </a:solidFill>
              <a:prstDash val="solid"/>
              <a:miter lim="800000"/>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90" name="Oval 89">
              <a:extLst>
                <a:ext uri="{FF2B5EF4-FFF2-40B4-BE49-F238E27FC236}">
                  <a16:creationId xmlns:a16="http://schemas.microsoft.com/office/drawing/2014/main" id="{9ADD126C-302A-4DA7-8359-B6652B61CDDE}"/>
                </a:ext>
              </a:extLst>
            </p:cNvPr>
            <p:cNvSpPr/>
            <p:nvPr/>
          </p:nvSpPr>
          <p:spPr>
            <a:xfrm>
              <a:off x="1066799" y="4690310"/>
              <a:ext cx="1287379" cy="1287379"/>
            </a:xfrm>
            <a:prstGeom prst="ellipse">
              <a:avLst/>
            </a:prstGeom>
            <a:solidFill>
              <a:srgbClr val="918AAA"/>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Century Gothic" panose="020B0502020202020204" pitchFamily="34" charset="0"/>
                  <a:ea typeface="+mn-ea"/>
                  <a:cs typeface="+mn-cs"/>
                </a:rPr>
                <a:t>How</a:t>
              </a:r>
            </a:p>
          </p:txBody>
        </p:sp>
      </p:grpSp>
      <p:sp>
        <p:nvSpPr>
          <p:cNvPr id="15" name="TextBox 14">
            <a:extLst>
              <a:ext uri="{FF2B5EF4-FFF2-40B4-BE49-F238E27FC236}">
                <a16:creationId xmlns:a16="http://schemas.microsoft.com/office/drawing/2014/main" id="{2030F686-8F4A-4FA0-B3C0-2946A663FD1A}"/>
              </a:ext>
            </a:extLst>
          </p:cNvPr>
          <p:cNvSpPr txBox="1"/>
          <p:nvPr/>
        </p:nvSpPr>
        <p:spPr>
          <a:xfrm>
            <a:off x="2999554" y="1080037"/>
            <a:ext cx="6221195" cy="338554"/>
          </a:xfrm>
          <a:prstGeom prst="rect">
            <a:avLst/>
          </a:prstGeom>
          <a:noFill/>
        </p:spPr>
        <p:txBody>
          <a:bodyPr wrap="square" rtlCol="0" anchor="ctr">
            <a:spAutoFit/>
          </a:bodyPr>
          <a:lstStyle/>
          <a:p>
            <a:pPr marL="357188" indent="-177800">
              <a:spcBef>
                <a:spcPts val="600"/>
              </a:spcBef>
              <a:buFont typeface="Arial" panose="020B0604020202020204" pitchFamily="34" charset="0"/>
              <a:buChar char="•"/>
              <a:defRPr/>
            </a:pPr>
            <a:r>
              <a:rPr lang="en-US" sz="1600">
                <a:solidFill>
                  <a:srgbClr val="000000"/>
                </a:solidFill>
                <a:latin typeface="Century Gothic" panose="020B0502020202020204" pitchFamily="34" charset="0"/>
              </a:rPr>
              <a:t>Type text</a:t>
            </a:r>
          </a:p>
        </p:txBody>
      </p:sp>
      <p:sp>
        <p:nvSpPr>
          <p:cNvPr id="16" name="TextBox 15">
            <a:extLst>
              <a:ext uri="{FF2B5EF4-FFF2-40B4-BE49-F238E27FC236}">
                <a16:creationId xmlns:a16="http://schemas.microsoft.com/office/drawing/2014/main" id="{0884CF04-3E6C-489D-9514-14718BFDD11D}"/>
              </a:ext>
            </a:extLst>
          </p:cNvPr>
          <p:cNvSpPr txBox="1"/>
          <p:nvPr/>
        </p:nvSpPr>
        <p:spPr>
          <a:xfrm>
            <a:off x="2999553" y="4878849"/>
            <a:ext cx="6221195" cy="338554"/>
          </a:xfrm>
          <a:prstGeom prst="rect">
            <a:avLst/>
          </a:prstGeom>
          <a:noFill/>
        </p:spPr>
        <p:txBody>
          <a:bodyPr wrap="square" rtlCol="0" anchor="ctr">
            <a:spAutoFit/>
          </a:bodyPr>
          <a:lstStyle/>
          <a:p>
            <a:pPr marL="357188" indent="-177800">
              <a:spcBef>
                <a:spcPts val="600"/>
              </a:spcBef>
              <a:buFont typeface="Arial" panose="020B0604020202020204" pitchFamily="34" charset="0"/>
              <a:buChar char="•"/>
              <a:defRPr/>
            </a:pPr>
            <a:r>
              <a:rPr lang="en-US" sz="1600">
                <a:solidFill>
                  <a:srgbClr val="000000"/>
                </a:solidFill>
                <a:latin typeface="Century Gothic" panose="020B0502020202020204" pitchFamily="34" charset="0"/>
              </a:rPr>
              <a:t>Type text</a:t>
            </a:r>
          </a:p>
        </p:txBody>
      </p:sp>
    </p:spTree>
    <p:extLst>
      <p:ext uri="{BB962C8B-B14F-4D97-AF65-F5344CB8AC3E}">
        <p14:creationId xmlns:p14="http://schemas.microsoft.com/office/powerpoint/2010/main" val="3803869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517F47C3-3264-46E3-A235-9C4AD7535155}"/>
              </a:ext>
            </a:extLst>
          </p:cNvPr>
          <p:cNvGraphicFramePr/>
          <p:nvPr>
            <p:extLst>
              <p:ext uri="{D42A27DB-BD31-4B8C-83A1-F6EECF244321}">
                <p14:modId xmlns:p14="http://schemas.microsoft.com/office/powerpoint/2010/main" val="2441173562"/>
              </p:ext>
            </p:extLst>
          </p:nvPr>
        </p:nvGraphicFramePr>
        <p:xfrm>
          <a:off x="-3571218" y="1113039"/>
          <a:ext cx="7192544" cy="53032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Template…6</a:t>
            </a:r>
          </a:p>
        </p:txBody>
      </p:sp>
      <p:cxnSp>
        <p:nvCxnSpPr>
          <p:cNvPr id="17" name="Straight Connector 16">
            <a:extLst>
              <a:ext uri="{FF2B5EF4-FFF2-40B4-BE49-F238E27FC236}">
                <a16:creationId xmlns:a16="http://schemas.microsoft.com/office/drawing/2014/main" id="{6C791CC5-886E-43EF-ADFB-F924F4374453}"/>
              </a:ext>
            </a:extLst>
          </p:cNvPr>
          <p:cNvCxnSpPr>
            <a:cxnSpLocks/>
          </p:cNvCxnSpPr>
          <p:nvPr/>
        </p:nvCxnSpPr>
        <p:spPr>
          <a:xfrm flipV="1">
            <a:off x="2181226" y="2744545"/>
            <a:ext cx="722766" cy="16121"/>
          </a:xfrm>
          <a:prstGeom prst="line">
            <a:avLst/>
          </a:prstGeom>
          <a:solidFill>
            <a:srgbClr val="F05F23"/>
          </a:solidFill>
          <a:ln w="19050" cap="flat" cmpd="sng" algn="ctr">
            <a:solidFill>
              <a:srgbClr val="F05F23"/>
            </a:solidFill>
            <a:prstDash val="solid"/>
            <a:miter lim="800000"/>
            <a:headEnd type="oval" w="med" len="med"/>
            <a:tailEnd type="oval" w="med" len="med"/>
          </a:ln>
          <a:effectLst/>
        </p:spPr>
      </p:cxnSp>
      <p:cxnSp>
        <p:nvCxnSpPr>
          <p:cNvPr id="20" name="Straight Connector 19">
            <a:extLst>
              <a:ext uri="{FF2B5EF4-FFF2-40B4-BE49-F238E27FC236}">
                <a16:creationId xmlns:a16="http://schemas.microsoft.com/office/drawing/2014/main" id="{00D53D94-AD06-4CA3-B2C9-176E9170ACE5}"/>
              </a:ext>
            </a:extLst>
          </p:cNvPr>
          <p:cNvCxnSpPr>
            <a:cxnSpLocks/>
          </p:cNvCxnSpPr>
          <p:nvPr/>
        </p:nvCxnSpPr>
        <p:spPr>
          <a:xfrm flipV="1">
            <a:off x="2364828" y="4223959"/>
            <a:ext cx="583279" cy="1"/>
          </a:xfrm>
          <a:prstGeom prst="line">
            <a:avLst/>
          </a:prstGeom>
          <a:solidFill>
            <a:srgbClr val="F5911E"/>
          </a:solidFill>
          <a:ln w="19050" cap="flat" cmpd="sng" algn="ctr">
            <a:solidFill>
              <a:srgbClr val="F5911E"/>
            </a:solidFill>
            <a:prstDash val="solid"/>
            <a:miter lim="800000"/>
            <a:headEnd type="oval" w="med" len="med"/>
            <a:tailEnd type="oval" w="med" len="med"/>
          </a:ln>
          <a:effectLst/>
        </p:spPr>
      </p:cxnSp>
      <p:sp>
        <p:nvSpPr>
          <p:cNvPr id="30" name="Rectangle 29">
            <a:extLst>
              <a:ext uri="{FF2B5EF4-FFF2-40B4-BE49-F238E27FC236}">
                <a16:creationId xmlns:a16="http://schemas.microsoft.com/office/drawing/2014/main" id="{B5533FC9-AF25-458D-B5F9-A154C317A70E}"/>
              </a:ext>
            </a:extLst>
          </p:cNvPr>
          <p:cNvSpPr/>
          <p:nvPr/>
        </p:nvSpPr>
        <p:spPr>
          <a:xfrm>
            <a:off x="3152541" y="1561290"/>
            <a:ext cx="5541160" cy="307777"/>
          </a:xfrm>
          <a:prstGeom prst="rect">
            <a:avLst/>
          </a:prstGeom>
        </p:spPr>
        <p:txBody>
          <a:bodyPr wrap="square">
            <a:spAutoFit/>
          </a:bodyPr>
          <a:lstStyle/>
          <a:p>
            <a:pPr marL="168090" lvl="1" indent="-168090" defTabSz="896478">
              <a:spcBef>
                <a:spcPts val="294"/>
              </a:spcBef>
              <a:spcAft>
                <a:spcPts val="294"/>
              </a:spcAft>
              <a:buFont typeface="Arial" charset="0"/>
              <a:buChar char="•"/>
              <a:defRPr/>
            </a:pPr>
            <a:r>
              <a:rPr lang="en-US" sz="1400">
                <a:solidFill>
                  <a:srgbClr val="000000"/>
                </a:solidFill>
                <a:latin typeface="Century Gothic" panose="020B0502020202020204" pitchFamily="34" charset="0"/>
              </a:rPr>
              <a:t>Type text</a:t>
            </a:r>
          </a:p>
        </p:txBody>
      </p:sp>
      <p:sp>
        <p:nvSpPr>
          <p:cNvPr id="31" name="Rectangle 30">
            <a:extLst>
              <a:ext uri="{FF2B5EF4-FFF2-40B4-BE49-F238E27FC236}">
                <a16:creationId xmlns:a16="http://schemas.microsoft.com/office/drawing/2014/main" id="{B65AF937-AC81-4769-B278-5AA4800AE344}"/>
              </a:ext>
            </a:extLst>
          </p:cNvPr>
          <p:cNvSpPr/>
          <p:nvPr/>
        </p:nvSpPr>
        <p:spPr>
          <a:xfrm>
            <a:off x="3152540" y="1187750"/>
            <a:ext cx="2016899" cy="338554"/>
          </a:xfrm>
          <a:prstGeom prst="rect">
            <a:avLst/>
          </a:prstGeom>
        </p:spPr>
        <p:txBody>
          <a:bodyPr wrap="none">
            <a:spAutoFit/>
          </a:bodyPr>
          <a:lstStyle/>
          <a:p>
            <a:pPr defTabSz="896478">
              <a:defRPr/>
            </a:pPr>
            <a:r>
              <a:rPr lang="en-US" sz="1600" b="1">
                <a:solidFill>
                  <a:srgbClr val="2D2364"/>
                </a:solidFill>
                <a:latin typeface="Century Gothic" panose="020B0502020202020204" pitchFamily="34" charset="0"/>
              </a:rPr>
              <a:t>Type headline text</a:t>
            </a:r>
          </a:p>
        </p:txBody>
      </p:sp>
      <p:sp>
        <p:nvSpPr>
          <p:cNvPr id="32" name="Rectangle 31">
            <a:extLst>
              <a:ext uri="{FF2B5EF4-FFF2-40B4-BE49-F238E27FC236}">
                <a16:creationId xmlns:a16="http://schemas.microsoft.com/office/drawing/2014/main" id="{D928F2E7-A6E7-4045-BC56-E40B7A452FC4}"/>
              </a:ext>
            </a:extLst>
          </p:cNvPr>
          <p:cNvSpPr/>
          <p:nvPr/>
        </p:nvSpPr>
        <p:spPr>
          <a:xfrm>
            <a:off x="3152540" y="5794585"/>
            <a:ext cx="5685734" cy="307777"/>
          </a:xfrm>
          <a:prstGeom prst="rect">
            <a:avLst/>
          </a:prstGeom>
        </p:spPr>
        <p:txBody>
          <a:bodyPr wrap="square">
            <a:spAutoFit/>
          </a:bodyPr>
          <a:lstStyle/>
          <a:p>
            <a:pPr marL="168090" lvl="1" indent="-168090" defTabSz="896478">
              <a:buClr>
                <a:srgbClr val="000000"/>
              </a:buClr>
              <a:buFont typeface="Arial" charset="0"/>
              <a:buChar char="•"/>
              <a:defRPr/>
            </a:pPr>
            <a:r>
              <a:rPr lang="en-US" sz="1400">
                <a:solidFill>
                  <a:srgbClr val="000000"/>
                </a:solidFill>
                <a:latin typeface="Century Gothic" panose="020B0502020202020204" pitchFamily="34" charset="0"/>
              </a:rPr>
              <a:t>Type text</a:t>
            </a:r>
          </a:p>
        </p:txBody>
      </p:sp>
      <p:sp>
        <p:nvSpPr>
          <p:cNvPr id="33" name="Rectangle 32">
            <a:extLst>
              <a:ext uri="{FF2B5EF4-FFF2-40B4-BE49-F238E27FC236}">
                <a16:creationId xmlns:a16="http://schemas.microsoft.com/office/drawing/2014/main" id="{094AD5B9-6234-4635-8FA9-6374FF9AF5B3}"/>
              </a:ext>
            </a:extLst>
          </p:cNvPr>
          <p:cNvSpPr/>
          <p:nvPr/>
        </p:nvSpPr>
        <p:spPr>
          <a:xfrm>
            <a:off x="3152540" y="5446128"/>
            <a:ext cx="5860516" cy="338554"/>
          </a:xfrm>
          <a:prstGeom prst="rect">
            <a:avLst/>
          </a:prstGeom>
        </p:spPr>
        <p:txBody>
          <a:bodyPr wrap="square">
            <a:spAutoFit/>
          </a:bodyPr>
          <a:lstStyle/>
          <a:p>
            <a:pPr defTabSz="896478">
              <a:defRPr/>
            </a:pPr>
            <a:r>
              <a:rPr lang="en-US" sz="1600" b="1">
                <a:solidFill>
                  <a:srgbClr val="918AAA"/>
                </a:solidFill>
                <a:latin typeface="Century Gothic" panose="020B0502020202020204" pitchFamily="34" charset="0"/>
              </a:rPr>
              <a:t>Type headline text</a:t>
            </a:r>
          </a:p>
        </p:txBody>
      </p:sp>
      <p:sp>
        <p:nvSpPr>
          <p:cNvPr id="34" name="Rectangle 33">
            <a:extLst>
              <a:ext uri="{FF2B5EF4-FFF2-40B4-BE49-F238E27FC236}">
                <a16:creationId xmlns:a16="http://schemas.microsoft.com/office/drawing/2014/main" id="{A297A75E-A127-4B5A-8A2A-270F0C5F8E54}"/>
              </a:ext>
            </a:extLst>
          </p:cNvPr>
          <p:cNvSpPr/>
          <p:nvPr/>
        </p:nvSpPr>
        <p:spPr>
          <a:xfrm>
            <a:off x="3152540" y="2945984"/>
            <a:ext cx="5534874"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35" name="Rectangle 34">
            <a:extLst>
              <a:ext uri="{FF2B5EF4-FFF2-40B4-BE49-F238E27FC236}">
                <a16:creationId xmlns:a16="http://schemas.microsoft.com/office/drawing/2014/main" id="{0CB0EE42-6D78-4F07-8523-8E8AB34A44FE}"/>
              </a:ext>
            </a:extLst>
          </p:cNvPr>
          <p:cNvSpPr/>
          <p:nvPr/>
        </p:nvSpPr>
        <p:spPr>
          <a:xfrm>
            <a:off x="3152543" y="2607209"/>
            <a:ext cx="5468657" cy="338554"/>
          </a:xfrm>
          <a:prstGeom prst="rect">
            <a:avLst/>
          </a:prstGeom>
        </p:spPr>
        <p:txBody>
          <a:bodyPr wrap="square">
            <a:spAutoFit/>
          </a:bodyPr>
          <a:lstStyle/>
          <a:p>
            <a:pPr defTabSz="896478">
              <a:defRPr/>
            </a:pPr>
            <a:r>
              <a:rPr lang="en-US" sz="1600" b="1">
                <a:solidFill>
                  <a:srgbClr val="F05F23"/>
                </a:solidFill>
                <a:latin typeface="Century Gothic" panose="020B0502020202020204" pitchFamily="34" charset="0"/>
              </a:rPr>
              <a:t>Type headline text</a:t>
            </a:r>
          </a:p>
        </p:txBody>
      </p:sp>
      <p:sp>
        <p:nvSpPr>
          <p:cNvPr id="36" name="Rectangle 35">
            <a:extLst>
              <a:ext uri="{FF2B5EF4-FFF2-40B4-BE49-F238E27FC236}">
                <a16:creationId xmlns:a16="http://schemas.microsoft.com/office/drawing/2014/main" id="{7881621C-4C28-458E-A2AB-0BBF99EEC55C}"/>
              </a:ext>
            </a:extLst>
          </p:cNvPr>
          <p:cNvSpPr/>
          <p:nvPr/>
        </p:nvSpPr>
        <p:spPr>
          <a:xfrm>
            <a:off x="3152541" y="4559608"/>
            <a:ext cx="5627485" cy="307777"/>
          </a:xfrm>
          <a:prstGeom prst="rect">
            <a:avLst/>
          </a:prstGeom>
        </p:spPr>
        <p:txBody>
          <a:bodyPr wrap="square">
            <a:spAutoFit/>
          </a:bodyPr>
          <a:lstStyle/>
          <a:p>
            <a:pPr marL="168090" lvl="1" indent="-168090" defTabSz="896478">
              <a:spcBef>
                <a:spcPts val="294"/>
              </a:spcBef>
              <a:spcAft>
                <a:spcPts val="294"/>
              </a:spcAft>
              <a:buFont typeface="Arial" charset="0"/>
              <a:buChar char="•"/>
              <a:defRPr/>
            </a:pPr>
            <a:r>
              <a:rPr lang="en-US" sz="1400">
                <a:solidFill>
                  <a:srgbClr val="000000"/>
                </a:solidFill>
                <a:latin typeface="Century Gothic" panose="020B0502020202020204" pitchFamily="34" charset="0"/>
              </a:rPr>
              <a:t>Type text</a:t>
            </a:r>
          </a:p>
        </p:txBody>
      </p:sp>
      <p:sp>
        <p:nvSpPr>
          <p:cNvPr id="37" name="Rectangle 36">
            <a:extLst>
              <a:ext uri="{FF2B5EF4-FFF2-40B4-BE49-F238E27FC236}">
                <a16:creationId xmlns:a16="http://schemas.microsoft.com/office/drawing/2014/main" id="{2BC4F706-87C3-4B72-B2A7-3EFF42282615}"/>
              </a:ext>
            </a:extLst>
          </p:cNvPr>
          <p:cNvSpPr/>
          <p:nvPr/>
        </p:nvSpPr>
        <p:spPr>
          <a:xfrm>
            <a:off x="3152542" y="4026668"/>
            <a:ext cx="5468657" cy="338554"/>
          </a:xfrm>
          <a:prstGeom prst="rect">
            <a:avLst/>
          </a:prstGeom>
        </p:spPr>
        <p:txBody>
          <a:bodyPr wrap="square">
            <a:spAutoFit/>
          </a:bodyPr>
          <a:lstStyle/>
          <a:p>
            <a:pPr defTabSz="896478">
              <a:defRPr/>
            </a:pPr>
            <a:r>
              <a:rPr lang="en-US" sz="1600" b="1">
                <a:solidFill>
                  <a:srgbClr val="F5911E"/>
                </a:solidFill>
                <a:latin typeface="Century Gothic" panose="020B0502020202020204" pitchFamily="34" charset="0"/>
              </a:rPr>
              <a:t>Type headline text</a:t>
            </a:r>
          </a:p>
        </p:txBody>
      </p:sp>
      <p:sp>
        <p:nvSpPr>
          <p:cNvPr id="38" name="TextBox 37">
            <a:extLst>
              <a:ext uri="{FF2B5EF4-FFF2-40B4-BE49-F238E27FC236}">
                <a16:creationId xmlns:a16="http://schemas.microsoft.com/office/drawing/2014/main" id="{BA6255BB-6C0B-4C3B-AAAE-E8B49A5FCEDA}"/>
              </a:ext>
            </a:extLst>
          </p:cNvPr>
          <p:cNvSpPr txBox="1"/>
          <p:nvPr/>
        </p:nvSpPr>
        <p:spPr>
          <a:xfrm>
            <a:off x="-35748" y="3667138"/>
            <a:ext cx="1193208" cy="276999"/>
          </a:xfrm>
          <a:prstGeom prst="rect">
            <a:avLst/>
          </a:prstGeom>
          <a:noFill/>
        </p:spPr>
        <p:txBody>
          <a:bodyPr wrap="square" rtlCol="0">
            <a:spAutoFit/>
          </a:bodyPr>
          <a:lstStyle/>
          <a:p>
            <a:pPr defTabSz="896478" eaLnBrk="0" fontAlgn="base" hangingPunct="0">
              <a:spcBef>
                <a:spcPct val="10000"/>
              </a:spcBef>
              <a:spcAft>
                <a:spcPct val="0"/>
              </a:spcAft>
              <a:buClr>
                <a:srgbClr val="0B1F65"/>
              </a:buClr>
              <a:defRPr/>
            </a:pPr>
            <a:r>
              <a:rPr lang="en-US" sz="1200" b="1">
                <a:solidFill>
                  <a:srgbClr val="2D2364"/>
                </a:solidFill>
                <a:latin typeface="Century Gothic" panose="020B0502020202020204" pitchFamily="34" charset="0"/>
                <a:cs typeface="Times New Roman" pitchFamily="18" charset="0"/>
              </a:rPr>
              <a:t>Type text</a:t>
            </a:r>
          </a:p>
        </p:txBody>
      </p:sp>
      <p:grpSp>
        <p:nvGrpSpPr>
          <p:cNvPr id="39" name="Group 5">
            <a:extLst>
              <a:ext uri="{FF2B5EF4-FFF2-40B4-BE49-F238E27FC236}">
                <a16:creationId xmlns:a16="http://schemas.microsoft.com/office/drawing/2014/main" id="{EC836211-5212-4A45-80B4-90657EC45DF1}"/>
              </a:ext>
            </a:extLst>
          </p:cNvPr>
          <p:cNvGrpSpPr>
            <a:grpSpLocks noChangeAspect="1"/>
          </p:cNvGrpSpPr>
          <p:nvPr/>
        </p:nvGrpSpPr>
        <p:grpSpPr bwMode="auto">
          <a:xfrm>
            <a:off x="388940" y="1560513"/>
            <a:ext cx="606425" cy="855662"/>
            <a:chOff x="245" y="983"/>
            <a:chExt cx="382" cy="539"/>
          </a:xfrm>
        </p:grpSpPr>
        <p:sp>
          <p:nvSpPr>
            <p:cNvPr id="40" name="AutoShape 4">
              <a:extLst>
                <a:ext uri="{FF2B5EF4-FFF2-40B4-BE49-F238E27FC236}">
                  <a16:creationId xmlns:a16="http://schemas.microsoft.com/office/drawing/2014/main" id="{A180F5D1-B5FD-47A5-ABAF-B4CC0D442971}"/>
                </a:ext>
              </a:extLst>
            </p:cNvPr>
            <p:cNvSpPr>
              <a:spLocks noChangeAspect="1" noChangeArrowheads="1" noTextEdit="1"/>
            </p:cNvSpPr>
            <p:nvPr/>
          </p:nvSpPr>
          <p:spPr bwMode="auto">
            <a:xfrm>
              <a:off x="245" y="983"/>
              <a:ext cx="382"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9" name="Freeform 6">
              <a:extLst>
                <a:ext uri="{FF2B5EF4-FFF2-40B4-BE49-F238E27FC236}">
                  <a16:creationId xmlns:a16="http://schemas.microsoft.com/office/drawing/2014/main" id="{80A69755-9395-44A9-BEA0-8C4BC087F7D0}"/>
                </a:ext>
              </a:extLst>
            </p:cNvPr>
            <p:cNvSpPr>
              <a:spLocks/>
            </p:cNvSpPr>
            <p:nvPr/>
          </p:nvSpPr>
          <p:spPr bwMode="auto">
            <a:xfrm>
              <a:off x="243" y="1263"/>
              <a:ext cx="387" cy="261"/>
            </a:xfrm>
            <a:custGeom>
              <a:avLst/>
              <a:gdLst>
                <a:gd name="T0" fmla="*/ 250 w 383"/>
                <a:gd name="T1" fmla="*/ 0 h 259"/>
                <a:gd name="T2" fmla="*/ 281 w 383"/>
                <a:gd name="T3" fmla="*/ 8 h 259"/>
                <a:gd name="T4" fmla="*/ 340 w 383"/>
                <a:gd name="T5" fmla="*/ 25 h 259"/>
                <a:gd name="T6" fmla="*/ 367 w 383"/>
                <a:gd name="T7" fmla="*/ 58 h 259"/>
                <a:gd name="T8" fmla="*/ 375 w 383"/>
                <a:gd name="T9" fmla="*/ 130 h 259"/>
                <a:gd name="T10" fmla="*/ 381 w 383"/>
                <a:gd name="T11" fmla="*/ 183 h 259"/>
                <a:gd name="T12" fmla="*/ 356 w 383"/>
                <a:gd name="T13" fmla="*/ 218 h 259"/>
                <a:gd name="T14" fmla="*/ 308 w 383"/>
                <a:gd name="T15" fmla="*/ 230 h 259"/>
                <a:gd name="T16" fmla="*/ 207 w 383"/>
                <a:gd name="T17" fmla="*/ 255 h 259"/>
                <a:gd name="T18" fmla="*/ 167 w 383"/>
                <a:gd name="T19" fmla="*/ 252 h 259"/>
                <a:gd name="T20" fmla="*/ 27 w 383"/>
                <a:gd name="T21" fmla="*/ 218 h 259"/>
                <a:gd name="T22" fmla="*/ 1 w 383"/>
                <a:gd name="T23" fmla="*/ 192 h 259"/>
                <a:gd name="T24" fmla="*/ 2 w 383"/>
                <a:gd name="T25" fmla="*/ 173 h 259"/>
                <a:gd name="T26" fmla="*/ 16 w 383"/>
                <a:gd name="T27" fmla="*/ 53 h 259"/>
                <a:gd name="T28" fmla="*/ 36 w 383"/>
                <a:gd name="T29" fmla="*/ 27 h 259"/>
                <a:gd name="T30" fmla="*/ 128 w 383"/>
                <a:gd name="T31" fmla="*/ 2 h 259"/>
                <a:gd name="T32" fmla="*/ 136 w 383"/>
                <a:gd name="T33" fmla="*/ 8 h 259"/>
                <a:gd name="T34" fmla="*/ 163 w 383"/>
                <a:gd name="T35" fmla="*/ 97 h 259"/>
                <a:gd name="T36" fmla="*/ 168 w 383"/>
                <a:gd name="T37" fmla="*/ 107 h 259"/>
                <a:gd name="T38" fmla="*/ 171 w 383"/>
                <a:gd name="T39" fmla="*/ 100 h 259"/>
                <a:gd name="T40" fmla="*/ 178 w 383"/>
                <a:gd name="T41" fmla="*/ 40 h 259"/>
                <a:gd name="T42" fmla="*/ 173 w 383"/>
                <a:gd name="T43" fmla="*/ 25 h 259"/>
                <a:gd name="T44" fmla="*/ 183 w 383"/>
                <a:gd name="T45" fmla="*/ 9 h 259"/>
                <a:gd name="T46" fmla="*/ 202 w 383"/>
                <a:gd name="T47" fmla="*/ 9 h 259"/>
                <a:gd name="T48" fmla="*/ 211 w 383"/>
                <a:gd name="T49" fmla="*/ 22 h 259"/>
                <a:gd name="T50" fmla="*/ 208 w 383"/>
                <a:gd name="T51" fmla="*/ 60 h 259"/>
                <a:gd name="T52" fmla="*/ 213 w 383"/>
                <a:gd name="T53" fmla="*/ 100 h 259"/>
                <a:gd name="T54" fmla="*/ 215 w 383"/>
                <a:gd name="T55" fmla="*/ 105 h 259"/>
                <a:gd name="T56" fmla="*/ 250 w 383"/>
                <a:gd name="T5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3" h="259">
                  <a:moveTo>
                    <a:pt x="250" y="0"/>
                  </a:moveTo>
                  <a:cubicBezTo>
                    <a:pt x="261" y="3"/>
                    <a:pt x="271" y="6"/>
                    <a:pt x="281" y="8"/>
                  </a:cubicBezTo>
                  <a:cubicBezTo>
                    <a:pt x="301" y="14"/>
                    <a:pt x="321" y="19"/>
                    <a:pt x="340" y="25"/>
                  </a:cubicBezTo>
                  <a:cubicBezTo>
                    <a:pt x="359" y="30"/>
                    <a:pt x="365" y="39"/>
                    <a:pt x="367" y="58"/>
                  </a:cubicBezTo>
                  <a:cubicBezTo>
                    <a:pt x="369" y="82"/>
                    <a:pt x="373" y="106"/>
                    <a:pt x="375" y="130"/>
                  </a:cubicBezTo>
                  <a:cubicBezTo>
                    <a:pt x="377" y="148"/>
                    <a:pt x="380" y="165"/>
                    <a:pt x="381" y="183"/>
                  </a:cubicBezTo>
                  <a:cubicBezTo>
                    <a:pt x="383" y="204"/>
                    <a:pt x="376" y="212"/>
                    <a:pt x="356" y="218"/>
                  </a:cubicBezTo>
                  <a:cubicBezTo>
                    <a:pt x="340" y="222"/>
                    <a:pt x="324" y="226"/>
                    <a:pt x="308" y="230"/>
                  </a:cubicBezTo>
                  <a:cubicBezTo>
                    <a:pt x="274" y="238"/>
                    <a:pt x="241" y="245"/>
                    <a:pt x="207" y="255"/>
                  </a:cubicBezTo>
                  <a:cubicBezTo>
                    <a:pt x="193" y="259"/>
                    <a:pt x="180" y="256"/>
                    <a:pt x="167" y="252"/>
                  </a:cubicBezTo>
                  <a:cubicBezTo>
                    <a:pt x="120" y="241"/>
                    <a:pt x="74" y="229"/>
                    <a:pt x="27" y="218"/>
                  </a:cubicBezTo>
                  <a:cubicBezTo>
                    <a:pt x="14" y="214"/>
                    <a:pt x="3" y="208"/>
                    <a:pt x="1" y="192"/>
                  </a:cubicBezTo>
                  <a:cubicBezTo>
                    <a:pt x="0" y="186"/>
                    <a:pt x="1" y="179"/>
                    <a:pt x="2" y="173"/>
                  </a:cubicBezTo>
                  <a:cubicBezTo>
                    <a:pt x="7" y="133"/>
                    <a:pt x="11" y="93"/>
                    <a:pt x="16" y="53"/>
                  </a:cubicBezTo>
                  <a:cubicBezTo>
                    <a:pt x="17" y="40"/>
                    <a:pt x="23" y="31"/>
                    <a:pt x="36" y="27"/>
                  </a:cubicBezTo>
                  <a:cubicBezTo>
                    <a:pt x="66" y="18"/>
                    <a:pt x="97" y="10"/>
                    <a:pt x="128" y="2"/>
                  </a:cubicBezTo>
                  <a:cubicBezTo>
                    <a:pt x="134" y="0"/>
                    <a:pt x="134" y="4"/>
                    <a:pt x="136" y="8"/>
                  </a:cubicBezTo>
                  <a:cubicBezTo>
                    <a:pt x="145" y="38"/>
                    <a:pt x="154" y="67"/>
                    <a:pt x="163" y="97"/>
                  </a:cubicBezTo>
                  <a:cubicBezTo>
                    <a:pt x="164" y="100"/>
                    <a:pt x="166" y="102"/>
                    <a:pt x="168" y="107"/>
                  </a:cubicBezTo>
                  <a:cubicBezTo>
                    <a:pt x="169" y="103"/>
                    <a:pt x="170" y="102"/>
                    <a:pt x="171" y="100"/>
                  </a:cubicBezTo>
                  <a:cubicBezTo>
                    <a:pt x="173" y="80"/>
                    <a:pt x="176" y="60"/>
                    <a:pt x="178" y="40"/>
                  </a:cubicBezTo>
                  <a:cubicBezTo>
                    <a:pt x="178" y="35"/>
                    <a:pt x="175" y="30"/>
                    <a:pt x="173" y="25"/>
                  </a:cubicBezTo>
                  <a:cubicBezTo>
                    <a:pt x="169" y="15"/>
                    <a:pt x="172" y="10"/>
                    <a:pt x="183" y="9"/>
                  </a:cubicBezTo>
                  <a:cubicBezTo>
                    <a:pt x="189" y="9"/>
                    <a:pt x="196" y="9"/>
                    <a:pt x="202" y="9"/>
                  </a:cubicBezTo>
                  <a:cubicBezTo>
                    <a:pt x="210" y="10"/>
                    <a:pt x="215" y="16"/>
                    <a:pt x="211" y="22"/>
                  </a:cubicBezTo>
                  <a:cubicBezTo>
                    <a:pt x="203" y="35"/>
                    <a:pt x="206" y="47"/>
                    <a:pt x="208" y="60"/>
                  </a:cubicBezTo>
                  <a:cubicBezTo>
                    <a:pt x="209" y="74"/>
                    <a:pt x="211" y="87"/>
                    <a:pt x="213" y="100"/>
                  </a:cubicBezTo>
                  <a:cubicBezTo>
                    <a:pt x="213" y="102"/>
                    <a:pt x="214" y="103"/>
                    <a:pt x="215" y="105"/>
                  </a:cubicBezTo>
                  <a:cubicBezTo>
                    <a:pt x="230" y="71"/>
                    <a:pt x="240" y="37"/>
                    <a:pt x="25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0" name="Freeform 7">
              <a:extLst>
                <a:ext uri="{FF2B5EF4-FFF2-40B4-BE49-F238E27FC236}">
                  <a16:creationId xmlns:a16="http://schemas.microsoft.com/office/drawing/2014/main" id="{50CE3EE0-93AB-406D-87F4-AF79D9BBC4D8}"/>
                </a:ext>
              </a:extLst>
            </p:cNvPr>
            <p:cNvSpPr>
              <a:spLocks/>
            </p:cNvSpPr>
            <p:nvPr/>
          </p:nvSpPr>
          <p:spPr bwMode="auto">
            <a:xfrm>
              <a:off x="339" y="975"/>
              <a:ext cx="194" cy="213"/>
            </a:xfrm>
            <a:custGeom>
              <a:avLst/>
              <a:gdLst>
                <a:gd name="T0" fmla="*/ 96 w 192"/>
                <a:gd name="T1" fmla="*/ 27 h 211"/>
                <a:gd name="T2" fmla="*/ 25 w 192"/>
                <a:gd name="T3" fmla="*/ 98 h 211"/>
                <a:gd name="T4" fmla="*/ 32 w 192"/>
                <a:gd name="T5" fmla="*/ 125 h 211"/>
                <a:gd name="T6" fmla="*/ 61 w 192"/>
                <a:gd name="T7" fmla="*/ 185 h 211"/>
                <a:gd name="T8" fmla="*/ 65 w 192"/>
                <a:gd name="T9" fmla="*/ 204 h 211"/>
                <a:gd name="T10" fmla="*/ 60 w 192"/>
                <a:gd name="T11" fmla="*/ 209 h 211"/>
                <a:gd name="T12" fmla="*/ 45 w 192"/>
                <a:gd name="T13" fmla="*/ 198 h 211"/>
                <a:gd name="T14" fmla="*/ 24 w 192"/>
                <a:gd name="T15" fmla="*/ 154 h 211"/>
                <a:gd name="T16" fmla="*/ 5 w 192"/>
                <a:gd name="T17" fmla="*/ 111 h 211"/>
                <a:gd name="T18" fmla="*/ 25 w 192"/>
                <a:gd name="T19" fmla="*/ 41 h 211"/>
                <a:gd name="T20" fmla="*/ 119 w 192"/>
                <a:gd name="T21" fmla="*/ 10 h 211"/>
                <a:gd name="T22" fmla="*/ 188 w 192"/>
                <a:gd name="T23" fmla="*/ 82 h 211"/>
                <a:gd name="T24" fmla="*/ 176 w 192"/>
                <a:gd name="T25" fmla="*/ 140 h 211"/>
                <a:gd name="T26" fmla="*/ 159 w 192"/>
                <a:gd name="T27" fmla="*/ 169 h 211"/>
                <a:gd name="T28" fmla="*/ 149 w 192"/>
                <a:gd name="T29" fmla="*/ 203 h 211"/>
                <a:gd name="T30" fmla="*/ 139 w 192"/>
                <a:gd name="T31" fmla="*/ 209 h 211"/>
                <a:gd name="T32" fmla="*/ 129 w 192"/>
                <a:gd name="T33" fmla="*/ 203 h 211"/>
                <a:gd name="T34" fmla="*/ 139 w 192"/>
                <a:gd name="T35" fmla="*/ 162 h 211"/>
                <a:gd name="T36" fmla="*/ 156 w 192"/>
                <a:gd name="T37" fmla="*/ 134 h 211"/>
                <a:gd name="T38" fmla="*/ 110 w 192"/>
                <a:gd name="T39" fmla="*/ 29 h 211"/>
                <a:gd name="T40" fmla="*/ 96 w 192"/>
                <a:gd name="T41" fmla="*/ 2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11">
                  <a:moveTo>
                    <a:pt x="96" y="27"/>
                  </a:moveTo>
                  <a:cubicBezTo>
                    <a:pt x="58" y="28"/>
                    <a:pt x="25" y="55"/>
                    <a:pt x="25" y="98"/>
                  </a:cubicBezTo>
                  <a:cubicBezTo>
                    <a:pt x="24" y="107"/>
                    <a:pt x="28" y="117"/>
                    <a:pt x="32" y="125"/>
                  </a:cubicBezTo>
                  <a:cubicBezTo>
                    <a:pt x="41" y="146"/>
                    <a:pt x="52" y="165"/>
                    <a:pt x="61" y="185"/>
                  </a:cubicBezTo>
                  <a:cubicBezTo>
                    <a:pt x="64" y="191"/>
                    <a:pt x="64" y="198"/>
                    <a:pt x="65" y="204"/>
                  </a:cubicBezTo>
                  <a:cubicBezTo>
                    <a:pt x="65" y="205"/>
                    <a:pt x="62" y="208"/>
                    <a:pt x="60" y="209"/>
                  </a:cubicBezTo>
                  <a:cubicBezTo>
                    <a:pt x="49" y="211"/>
                    <a:pt x="47" y="209"/>
                    <a:pt x="45" y="198"/>
                  </a:cubicBezTo>
                  <a:cubicBezTo>
                    <a:pt x="42" y="181"/>
                    <a:pt x="33" y="167"/>
                    <a:pt x="24" y="154"/>
                  </a:cubicBezTo>
                  <a:cubicBezTo>
                    <a:pt x="15" y="140"/>
                    <a:pt x="8" y="127"/>
                    <a:pt x="5" y="111"/>
                  </a:cubicBezTo>
                  <a:cubicBezTo>
                    <a:pt x="0" y="84"/>
                    <a:pt x="8" y="61"/>
                    <a:pt x="25" y="41"/>
                  </a:cubicBezTo>
                  <a:cubicBezTo>
                    <a:pt x="50" y="12"/>
                    <a:pt x="82" y="0"/>
                    <a:pt x="119" y="10"/>
                  </a:cubicBezTo>
                  <a:cubicBezTo>
                    <a:pt x="156" y="20"/>
                    <a:pt x="179" y="45"/>
                    <a:pt x="188" y="82"/>
                  </a:cubicBezTo>
                  <a:cubicBezTo>
                    <a:pt x="192" y="103"/>
                    <a:pt x="187" y="123"/>
                    <a:pt x="176" y="140"/>
                  </a:cubicBezTo>
                  <a:cubicBezTo>
                    <a:pt x="171" y="150"/>
                    <a:pt x="163" y="159"/>
                    <a:pt x="159" y="169"/>
                  </a:cubicBezTo>
                  <a:cubicBezTo>
                    <a:pt x="154" y="180"/>
                    <a:pt x="151" y="192"/>
                    <a:pt x="149" y="203"/>
                  </a:cubicBezTo>
                  <a:cubicBezTo>
                    <a:pt x="148" y="210"/>
                    <a:pt x="144" y="209"/>
                    <a:pt x="139" y="209"/>
                  </a:cubicBezTo>
                  <a:cubicBezTo>
                    <a:pt x="135" y="209"/>
                    <a:pt x="130" y="211"/>
                    <a:pt x="129" y="203"/>
                  </a:cubicBezTo>
                  <a:cubicBezTo>
                    <a:pt x="129" y="188"/>
                    <a:pt x="133" y="175"/>
                    <a:pt x="139" y="162"/>
                  </a:cubicBezTo>
                  <a:cubicBezTo>
                    <a:pt x="145" y="153"/>
                    <a:pt x="150" y="143"/>
                    <a:pt x="156" y="134"/>
                  </a:cubicBezTo>
                  <a:cubicBezTo>
                    <a:pt x="187" y="94"/>
                    <a:pt x="157" y="36"/>
                    <a:pt x="110" y="29"/>
                  </a:cubicBezTo>
                  <a:cubicBezTo>
                    <a:pt x="105" y="28"/>
                    <a:pt x="100" y="28"/>
                    <a:pt x="96" y="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1" name="Freeform 8">
              <a:extLst>
                <a:ext uri="{FF2B5EF4-FFF2-40B4-BE49-F238E27FC236}">
                  <a16:creationId xmlns:a16="http://schemas.microsoft.com/office/drawing/2014/main" id="{522FB0FB-0C39-4167-A60F-41475472CACC}"/>
                </a:ext>
              </a:extLst>
            </p:cNvPr>
            <p:cNvSpPr>
              <a:spLocks/>
            </p:cNvSpPr>
            <p:nvPr/>
          </p:nvSpPr>
          <p:spPr bwMode="auto">
            <a:xfrm>
              <a:off x="383" y="1203"/>
              <a:ext cx="107" cy="41"/>
            </a:xfrm>
            <a:custGeom>
              <a:avLst/>
              <a:gdLst>
                <a:gd name="T0" fmla="*/ 53 w 105"/>
                <a:gd name="T1" fmla="*/ 0 h 41"/>
                <a:gd name="T2" fmla="*/ 96 w 105"/>
                <a:gd name="T3" fmla="*/ 0 h 41"/>
                <a:gd name="T4" fmla="*/ 105 w 105"/>
                <a:gd name="T5" fmla="*/ 8 h 41"/>
                <a:gd name="T6" fmla="*/ 99 w 105"/>
                <a:gd name="T7" fmla="*/ 18 h 41"/>
                <a:gd name="T8" fmla="*/ 93 w 105"/>
                <a:gd name="T9" fmla="*/ 19 h 41"/>
                <a:gd name="T10" fmla="*/ 69 w 105"/>
                <a:gd name="T11" fmla="*/ 31 h 41"/>
                <a:gd name="T12" fmla="*/ 33 w 105"/>
                <a:gd name="T13" fmla="*/ 29 h 41"/>
                <a:gd name="T14" fmla="*/ 14 w 105"/>
                <a:gd name="T15" fmla="*/ 19 h 41"/>
                <a:gd name="T16" fmla="*/ 0 w 105"/>
                <a:gd name="T17" fmla="*/ 7 h 41"/>
                <a:gd name="T18" fmla="*/ 8 w 105"/>
                <a:gd name="T19" fmla="*/ 0 h 41"/>
                <a:gd name="T20" fmla="*/ 53 w 10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1">
                  <a:moveTo>
                    <a:pt x="53" y="0"/>
                  </a:moveTo>
                  <a:cubicBezTo>
                    <a:pt x="67" y="0"/>
                    <a:pt x="81" y="0"/>
                    <a:pt x="96" y="0"/>
                  </a:cubicBezTo>
                  <a:cubicBezTo>
                    <a:pt x="102" y="0"/>
                    <a:pt x="104" y="2"/>
                    <a:pt x="105" y="8"/>
                  </a:cubicBezTo>
                  <a:cubicBezTo>
                    <a:pt x="105" y="12"/>
                    <a:pt x="104" y="17"/>
                    <a:pt x="99" y="18"/>
                  </a:cubicBezTo>
                  <a:cubicBezTo>
                    <a:pt x="97" y="18"/>
                    <a:pt x="95" y="19"/>
                    <a:pt x="93" y="19"/>
                  </a:cubicBezTo>
                  <a:cubicBezTo>
                    <a:pt x="83" y="18"/>
                    <a:pt x="76" y="22"/>
                    <a:pt x="69" y="31"/>
                  </a:cubicBezTo>
                  <a:cubicBezTo>
                    <a:pt x="61" y="41"/>
                    <a:pt x="41" y="40"/>
                    <a:pt x="33" y="29"/>
                  </a:cubicBezTo>
                  <a:cubicBezTo>
                    <a:pt x="29" y="22"/>
                    <a:pt x="23" y="19"/>
                    <a:pt x="14" y="19"/>
                  </a:cubicBezTo>
                  <a:cubicBezTo>
                    <a:pt x="3" y="19"/>
                    <a:pt x="0" y="17"/>
                    <a:pt x="0" y="7"/>
                  </a:cubicBezTo>
                  <a:cubicBezTo>
                    <a:pt x="0" y="2"/>
                    <a:pt x="2" y="0"/>
                    <a:pt x="8" y="0"/>
                  </a:cubicBezTo>
                  <a:cubicBezTo>
                    <a:pt x="23" y="0"/>
                    <a:pt x="38" y="0"/>
                    <a:pt x="5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2" name="Freeform 9">
              <a:extLst>
                <a:ext uri="{FF2B5EF4-FFF2-40B4-BE49-F238E27FC236}">
                  <a16:creationId xmlns:a16="http://schemas.microsoft.com/office/drawing/2014/main" id="{F5A09B65-32DF-4B85-8162-A7BA4081689C}"/>
                </a:ext>
              </a:extLst>
            </p:cNvPr>
            <p:cNvSpPr>
              <a:spLocks/>
            </p:cNvSpPr>
            <p:nvPr/>
          </p:nvSpPr>
          <p:spPr bwMode="auto">
            <a:xfrm>
              <a:off x="402" y="1030"/>
              <a:ext cx="69" cy="113"/>
            </a:xfrm>
            <a:custGeom>
              <a:avLst/>
              <a:gdLst>
                <a:gd name="T0" fmla="*/ 69 w 69"/>
                <a:gd name="T1" fmla="*/ 57 h 112"/>
                <a:gd name="T2" fmla="*/ 20 w 69"/>
                <a:gd name="T3" fmla="*/ 112 h 112"/>
                <a:gd name="T4" fmla="*/ 19 w 69"/>
                <a:gd name="T5" fmla="*/ 111 h 112"/>
                <a:gd name="T6" fmla="*/ 22 w 69"/>
                <a:gd name="T7" fmla="*/ 89 h 112"/>
                <a:gd name="T8" fmla="*/ 26 w 69"/>
                <a:gd name="T9" fmla="*/ 71 h 112"/>
                <a:gd name="T10" fmla="*/ 17 w 69"/>
                <a:gd name="T11" fmla="*/ 59 h 112"/>
                <a:gd name="T12" fmla="*/ 0 w 69"/>
                <a:gd name="T13" fmla="*/ 56 h 112"/>
                <a:gd name="T14" fmla="*/ 49 w 69"/>
                <a:gd name="T15" fmla="*/ 0 h 112"/>
                <a:gd name="T16" fmla="*/ 51 w 69"/>
                <a:gd name="T17" fmla="*/ 1 h 112"/>
                <a:gd name="T18" fmla="*/ 43 w 69"/>
                <a:gd name="T19" fmla="*/ 40 h 112"/>
                <a:gd name="T20" fmla="*/ 52 w 69"/>
                <a:gd name="T21" fmla="*/ 53 h 112"/>
                <a:gd name="T22" fmla="*/ 61 w 69"/>
                <a:gd name="T23" fmla="*/ 55 h 112"/>
                <a:gd name="T24" fmla="*/ 69 w 69"/>
                <a:gd name="T25"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12">
                  <a:moveTo>
                    <a:pt x="69" y="57"/>
                  </a:moveTo>
                  <a:cubicBezTo>
                    <a:pt x="52" y="76"/>
                    <a:pt x="36" y="94"/>
                    <a:pt x="20" y="112"/>
                  </a:cubicBezTo>
                  <a:cubicBezTo>
                    <a:pt x="20" y="111"/>
                    <a:pt x="19" y="111"/>
                    <a:pt x="19" y="111"/>
                  </a:cubicBezTo>
                  <a:cubicBezTo>
                    <a:pt x="20" y="104"/>
                    <a:pt x="21" y="97"/>
                    <a:pt x="22" y="89"/>
                  </a:cubicBezTo>
                  <a:cubicBezTo>
                    <a:pt x="23" y="83"/>
                    <a:pt x="24" y="77"/>
                    <a:pt x="26" y="71"/>
                  </a:cubicBezTo>
                  <a:cubicBezTo>
                    <a:pt x="27" y="61"/>
                    <a:pt x="27" y="61"/>
                    <a:pt x="17" y="59"/>
                  </a:cubicBezTo>
                  <a:cubicBezTo>
                    <a:pt x="12" y="58"/>
                    <a:pt x="7" y="57"/>
                    <a:pt x="0" y="56"/>
                  </a:cubicBezTo>
                  <a:cubicBezTo>
                    <a:pt x="17" y="37"/>
                    <a:pt x="33" y="18"/>
                    <a:pt x="49" y="0"/>
                  </a:cubicBezTo>
                  <a:cubicBezTo>
                    <a:pt x="50" y="0"/>
                    <a:pt x="50" y="1"/>
                    <a:pt x="51" y="1"/>
                  </a:cubicBezTo>
                  <a:cubicBezTo>
                    <a:pt x="48" y="14"/>
                    <a:pt x="46" y="27"/>
                    <a:pt x="43" y="40"/>
                  </a:cubicBezTo>
                  <a:cubicBezTo>
                    <a:pt x="41" y="51"/>
                    <a:pt x="41" y="51"/>
                    <a:pt x="52" y="53"/>
                  </a:cubicBezTo>
                  <a:cubicBezTo>
                    <a:pt x="55" y="54"/>
                    <a:pt x="58" y="55"/>
                    <a:pt x="61" y="55"/>
                  </a:cubicBezTo>
                  <a:cubicBezTo>
                    <a:pt x="63" y="56"/>
                    <a:pt x="65" y="56"/>
                    <a:pt x="69" y="5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53" name="Group 12">
            <a:extLst>
              <a:ext uri="{FF2B5EF4-FFF2-40B4-BE49-F238E27FC236}">
                <a16:creationId xmlns:a16="http://schemas.microsoft.com/office/drawing/2014/main" id="{1DE38A14-2B22-4635-85C4-77ADEC6BB8D3}"/>
              </a:ext>
            </a:extLst>
          </p:cNvPr>
          <p:cNvGrpSpPr>
            <a:grpSpLocks noChangeAspect="1"/>
          </p:cNvGrpSpPr>
          <p:nvPr/>
        </p:nvGrpSpPr>
        <p:grpSpPr bwMode="auto">
          <a:xfrm>
            <a:off x="1431926" y="2605091"/>
            <a:ext cx="844550" cy="842963"/>
            <a:chOff x="902" y="1641"/>
            <a:chExt cx="532" cy="531"/>
          </a:xfrm>
        </p:grpSpPr>
        <p:sp>
          <p:nvSpPr>
            <p:cNvPr id="54" name="AutoShape 11">
              <a:extLst>
                <a:ext uri="{FF2B5EF4-FFF2-40B4-BE49-F238E27FC236}">
                  <a16:creationId xmlns:a16="http://schemas.microsoft.com/office/drawing/2014/main" id="{0F6E2A6A-B32C-4235-B65A-649BB914E0DB}"/>
                </a:ext>
              </a:extLst>
            </p:cNvPr>
            <p:cNvSpPr>
              <a:spLocks noChangeAspect="1" noChangeArrowheads="1" noTextEdit="1"/>
            </p:cNvSpPr>
            <p:nvPr/>
          </p:nvSpPr>
          <p:spPr bwMode="auto">
            <a:xfrm>
              <a:off x="903" y="1642"/>
              <a:ext cx="530"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5" name="Rectangle 13">
              <a:extLst>
                <a:ext uri="{FF2B5EF4-FFF2-40B4-BE49-F238E27FC236}">
                  <a16:creationId xmlns:a16="http://schemas.microsoft.com/office/drawing/2014/main" id="{043DBD03-84F4-4EFA-8519-CBE361259198}"/>
                </a:ext>
              </a:extLst>
            </p:cNvPr>
            <p:cNvSpPr>
              <a:spLocks noChangeArrowheads="1"/>
            </p:cNvSpPr>
            <p:nvPr/>
          </p:nvSpPr>
          <p:spPr bwMode="auto">
            <a:xfrm>
              <a:off x="1166" y="1910"/>
              <a:ext cx="13" cy="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6" name="Rectangle 14">
              <a:extLst>
                <a:ext uri="{FF2B5EF4-FFF2-40B4-BE49-F238E27FC236}">
                  <a16:creationId xmlns:a16="http://schemas.microsoft.com/office/drawing/2014/main" id="{FD2EE92F-1C65-4C2F-A45F-6E463C9EB733}"/>
                </a:ext>
              </a:extLst>
            </p:cNvPr>
            <p:cNvSpPr>
              <a:spLocks noChangeArrowheads="1"/>
            </p:cNvSpPr>
            <p:nvPr/>
          </p:nvSpPr>
          <p:spPr bwMode="auto">
            <a:xfrm>
              <a:off x="1166" y="1739"/>
              <a:ext cx="13" cy="67"/>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7" name="Freeform 15">
              <a:extLst>
                <a:ext uri="{FF2B5EF4-FFF2-40B4-BE49-F238E27FC236}">
                  <a16:creationId xmlns:a16="http://schemas.microsoft.com/office/drawing/2014/main" id="{E92FA9DB-BA43-45AC-B474-9FAD3208B2CD}"/>
                </a:ext>
              </a:extLst>
            </p:cNvPr>
            <p:cNvSpPr>
              <a:spLocks/>
            </p:cNvSpPr>
            <p:nvPr/>
          </p:nvSpPr>
          <p:spPr bwMode="auto">
            <a:xfrm>
              <a:off x="1144" y="1823"/>
              <a:ext cx="54" cy="55"/>
            </a:xfrm>
            <a:custGeom>
              <a:avLst/>
              <a:gdLst>
                <a:gd name="T0" fmla="*/ 29 w 59"/>
                <a:gd name="T1" fmla="*/ 0 h 60"/>
                <a:gd name="T2" fmla="*/ 0 w 59"/>
                <a:gd name="T3" fmla="*/ 30 h 60"/>
                <a:gd name="T4" fmla="*/ 30 w 59"/>
                <a:gd name="T5" fmla="*/ 60 h 60"/>
                <a:gd name="T6" fmla="*/ 59 w 59"/>
                <a:gd name="T7" fmla="*/ 30 h 60"/>
                <a:gd name="T8" fmla="*/ 29 w 59"/>
                <a:gd name="T9" fmla="*/ 0 h 60"/>
              </a:gdLst>
              <a:ahLst/>
              <a:cxnLst>
                <a:cxn ang="0">
                  <a:pos x="T0" y="T1"/>
                </a:cxn>
                <a:cxn ang="0">
                  <a:pos x="T2" y="T3"/>
                </a:cxn>
                <a:cxn ang="0">
                  <a:pos x="T4" y="T5"/>
                </a:cxn>
                <a:cxn ang="0">
                  <a:pos x="T6" y="T7"/>
                </a:cxn>
                <a:cxn ang="0">
                  <a:pos x="T8" y="T9"/>
                </a:cxn>
              </a:cxnLst>
              <a:rect l="0" t="0" r="r" b="b"/>
              <a:pathLst>
                <a:path w="59" h="60">
                  <a:moveTo>
                    <a:pt x="29" y="0"/>
                  </a:moveTo>
                  <a:cubicBezTo>
                    <a:pt x="13" y="1"/>
                    <a:pt x="0" y="14"/>
                    <a:pt x="0" y="30"/>
                  </a:cubicBezTo>
                  <a:cubicBezTo>
                    <a:pt x="0" y="46"/>
                    <a:pt x="13" y="60"/>
                    <a:pt x="30" y="60"/>
                  </a:cubicBezTo>
                  <a:cubicBezTo>
                    <a:pt x="46" y="60"/>
                    <a:pt x="59" y="46"/>
                    <a:pt x="59" y="30"/>
                  </a:cubicBezTo>
                  <a:cubicBezTo>
                    <a:pt x="59" y="14"/>
                    <a:pt x="46" y="0"/>
                    <a:pt x="29"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8" name="Freeform 16">
              <a:extLst>
                <a:ext uri="{FF2B5EF4-FFF2-40B4-BE49-F238E27FC236}">
                  <a16:creationId xmlns:a16="http://schemas.microsoft.com/office/drawing/2014/main" id="{810C1A5A-FF63-4BF5-9382-583371813182}"/>
                </a:ext>
              </a:extLst>
            </p:cNvPr>
            <p:cNvSpPr>
              <a:spLocks noEditPoints="1"/>
            </p:cNvSpPr>
            <p:nvPr/>
          </p:nvSpPr>
          <p:spPr bwMode="auto">
            <a:xfrm>
              <a:off x="1143" y="1823"/>
              <a:ext cx="55" cy="55"/>
            </a:xfrm>
            <a:custGeom>
              <a:avLst/>
              <a:gdLst>
                <a:gd name="T0" fmla="*/ 31 w 60"/>
                <a:gd name="T1" fmla="*/ 0 h 60"/>
                <a:gd name="T2" fmla="*/ 0 w 60"/>
                <a:gd name="T3" fmla="*/ 30 h 60"/>
                <a:gd name="T4" fmla="*/ 30 w 60"/>
                <a:gd name="T5" fmla="*/ 60 h 60"/>
                <a:gd name="T6" fmla="*/ 60 w 60"/>
                <a:gd name="T7" fmla="*/ 30 h 60"/>
                <a:gd name="T8" fmla="*/ 31 w 60"/>
                <a:gd name="T9" fmla="*/ 0 h 60"/>
                <a:gd name="T10" fmla="*/ 31 w 60"/>
                <a:gd name="T11" fmla="*/ 60 h 60"/>
                <a:gd name="T12" fmla="*/ 1 w 60"/>
                <a:gd name="T13" fmla="*/ 30 h 60"/>
                <a:gd name="T14" fmla="*/ 30 w 60"/>
                <a:gd name="T15" fmla="*/ 0 h 60"/>
                <a:gd name="T16" fmla="*/ 60 w 60"/>
                <a:gd name="T17" fmla="*/ 30 h 60"/>
                <a:gd name="T18" fmla="*/ 31 w 60"/>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1" y="0"/>
                  </a:moveTo>
                  <a:cubicBezTo>
                    <a:pt x="14" y="0"/>
                    <a:pt x="1" y="13"/>
                    <a:pt x="0" y="30"/>
                  </a:cubicBezTo>
                  <a:cubicBezTo>
                    <a:pt x="0" y="46"/>
                    <a:pt x="14" y="60"/>
                    <a:pt x="30" y="60"/>
                  </a:cubicBezTo>
                  <a:cubicBezTo>
                    <a:pt x="47" y="60"/>
                    <a:pt x="60" y="47"/>
                    <a:pt x="60" y="30"/>
                  </a:cubicBezTo>
                  <a:cubicBezTo>
                    <a:pt x="60" y="14"/>
                    <a:pt x="47" y="0"/>
                    <a:pt x="31" y="0"/>
                  </a:cubicBezTo>
                  <a:close/>
                  <a:moveTo>
                    <a:pt x="31" y="60"/>
                  </a:moveTo>
                  <a:cubicBezTo>
                    <a:pt x="14" y="60"/>
                    <a:pt x="1" y="46"/>
                    <a:pt x="1" y="30"/>
                  </a:cubicBezTo>
                  <a:cubicBezTo>
                    <a:pt x="1" y="14"/>
                    <a:pt x="14" y="1"/>
                    <a:pt x="30" y="0"/>
                  </a:cubicBezTo>
                  <a:cubicBezTo>
                    <a:pt x="47" y="0"/>
                    <a:pt x="60" y="14"/>
                    <a:pt x="60" y="30"/>
                  </a:cubicBezTo>
                  <a:cubicBezTo>
                    <a:pt x="60" y="46"/>
                    <a:pt x="47" y="60"/>
                    <a:pt x="31" y="6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9" name="Freeform 17">
              <a:extLst>
                <a:ext uri="{FF2B5EF4-FFF2-40B4-BE49-F238E27FC236}">
                  <a16:creationId xmlns:a16="http://schemas.microsoft.com/office/drawing/2014/main" id="{69A83667-2CB2-4725-AB11-D5D553B21854}"/>
                </a:ext>
              </a:extLst>
            </p:cNvPr>
            <p:cNvSpPr>
              <a:spLocks noEditPoints="1"/>
            </p:cNvSpPr>
            <p:nvPr/>
          </p:nvSpPr>
          <p:spPr bwMode="auto">
            <a:xfrm>
              <a:off x="1098" y="1778"/>
              <a:ext cx="145" cy="146"/>
            </a:xfrm>
            <a:custGeom>
              <a:avLst/>
              <a:gdLst>
                <a:gd name="T0" fmla="*/ 148 w 158"/>
                <a:gd name="T1" fmla="*/ 69 h 158"/>
                <a:gd name="T2" fmla="*/ 143 w 158"/>
                <a:gd name="T3" fmla="*/ 53 h 158"/>
                <a:gd name="T4" fmla="*/ 135 w 158"/>
                <a:gd name="T5" fmla="*/ 37 h 158"/>
                <a:gd name="T6" fmla="*/ 142 w 158"/>
                <a:gd name="T7" fmla="*/ 31 h 158"/>
                <a:gd name="T8" fmla="*/ 128 w 158"/>
                <a:gd name="T9" fmla="*/ 17 h 158"/>
                <a:gd name="T10" fmla="*/ 121 w 158"/>
                <a:gd name="T11" fmla="*/ 24 h 158"/>
                <a:gd name="T12" fmla="*/ 89 w 158"/>
                <a:gd name="T13" fmla="*/ 11 h 158"/>
                <a:gd name="T14" fmla="*/ 89 w 158"/>
                <a:gd name="T15" fmla="*/ 0 h 158"/>
                <a:gd name="T16" fmla="*/ 70 w 158"/>
                <a:gd name="T17" fmla="*/ 0 h 158"/>
                <a:gd name="T18" fmla="*/ 70 w 158"/>
                <a:gd name="T19" fmla="*/ 10 h 158"/>
                <a:gd name="T20" fmla="*/ 53 w 158"/>
                <a:gd name="T21" fmla="*/ 15 h 158"/>
                <a:gd name="T22" fmla="*/ 37 w 158"/>
                <a:gd name="T23" fmla="*/ 24 h 158"/>
                <a:gd name="T24" fmla="*/ 32 w 158"/>
                <a:gd name="T25" fmla="*/ 16 h 158"/>
                <a:gd name="T26" fmla="*/ 17 w 158"/>
                <a:gd name="T27" fmla="*/ 31 h 158"/>
                <a:gd name="T28" fmla="*/ 25 w 158"/>
                <a:gd name="T29" fmla="*/ 37 h 158"/>
                <a:gd name="T30" fmla="*/ 11 w 158"/>
                <a:gd name="T31" fmla="*/ 69 h 158"/>
                <a:gd name="T32" fmla="*/ 0 w 158"/>
                <a:gd name="T33" fmla="*/ 69 h 158"/>
                <a:gd name="T34" fmla="*/ 0 w 158"/>
                <a:gd name="T35" fmla="*/ 89 h 158"/>
                <a:gd name="T36" fmla="*/ 11 w 158"/>
                <a:gd name="T37" fmla="*/ 89 h 158"/>
                <a:gd name="T38" fmla="*/ 24 w 158"/>
                <a:gd name="T39" fmla="*/ 121 h 158"/>
                <a:gd name="T40" fmla="*/ 17 w 158"/>
                <a:gd name="T41" fmla="*/ 127 h 158"/>
                <a:gd name="T42" fmla="*/ 31 w 158"/>
                <a:gd name="T43" fmla="*/ 141 h 158"/>
                <a:gd name="T44" fmla="*/ 37 w 158"/>
                <a:gd name="T45" fmla="*/ 134 h 158"/>
                <a:gd name="T46" fmla="*/ 70 w 158"/>
                <a:gd name="T47" fmla="*/ 147 h 158"/>
                <a:gd name="T48" fmla="*/ 70 w 158"/>
                <a:gd name="T49" fmla="*/ 158 h 158"/>
                <a:gd name="T50" fmla="*/ 89 w 158"/>
                <a:gd name="T51" fmla="*/ 158 h 158"/>
                <a:gd name="T52" fmla="*/ 89 w 158"/>
                <a:gd name="T53" fmla="*/ 147 h 158"/>
                <a:gd name="T54" fmla="*/ 121 w 158"/>
                <a:gd name="T55" fmla="*/ 134 h 158"/>
                <a:gd name="T56" fmla="*/ 127 w 158"/>
                <a:gd name="T57" fmla="*/ 142 h 158"/>
                <a:gd name="T58" fmla="*/ 142 w 158"/>
                <a:gd name="T59" fmla="*/ 127 h 158"/>
                <a:gd name="T60" fmla="*/ 134 w 158"/>
                <a:gd name="T61" fmla="*/ 121 h 158"/>
                <a:gd name="T62" fmla="*/ 148 w 158"/>
                <a:gd name="T63" fmla="*/ 89 h 158"/>
                <a:gd name="T64" fmla="*/ 158 w 158"/>
                <a:gd name="T65" fmla="*/ 89 h 158"/>
                <a:gd name="T66" fmla="*/ 158 w 158"/>
                <a:gd name="T67" fmla="*/ 69 h 158"/>
                <a:gd name="T68" fmla="*/ 148 w 158"/>
                <a:gd name="T69" fmla="*/ 69 h 158"/>
                <a:gd name="T70" fmla="*/ 80 w 158"/>
                <a:gd name="T71" fmla="*/ 124 h 158"/>
                <a:gd name="T72" fmla="*/ 34 w 158"/>
                <a:gd name="T73" fmla="*/ 79 h 158"/>
                <a:gd name="T74" fmla="*/ 79 w 158"/>
                <a:gd name="T75" fmla="*/ 34 h 158"/>
                <a:gd name="T76" fmla="*/ 124 w 158"/>
                <a:gd name="T77" fmla="*/ 79 h 158"/>
                <a:gd name="T78" fmla="*/ 80 w 158"/>
                <a:gd name="T7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58">
                  <a:moveTo>
                    <a:pt x="148" y="69"/>
                  </a:moveTo>
                  <a:cubicBezTo>
                    <a:pt x="146" y="64"/>
                    <a:pt x="145" y="58"/>
                    <a:pt x="143" y="53"/>
                  </a:cubicBezTo>
                  <a:cubicBezTo>
                    <a:pt x="141" y="48"/>
                    <a:pt x="138" y="43"/>
                    <a:pt x="135" y="37"/>
                  </a:cubicBezTo>
                  <a:cubicBezTo>
                    <a:pt x="137" y="35"/>
                    <a:pt x="140" y="33"/>
                    <a:pt x="142" y="31"/>
                  </a:cubicBezTo>
                  <a:cubicBezTo>
                    <a:pt x="137" y="26"/>
                    <a:pt x="133" y="22"/>
                    <a:pt x="128" y="17"/>
                  </a:cubicBezTo>
                  <a:cubicBezTo>
                    <a:pt x="126" y="19"/>
                    <a:pt x="124" y="22"/>
                    <a:pt x="121" y="24"/>
                  </a:cubicBezTo>
                  <a:cubicBezTo>
                    <a:pt x="111" y="17"/>
                    <a:pt x="101" y="13"/>
                    <a:pt x="89" y="11"/>
                  </a:cubicBezTo>
                  <a:cubicBezTo>
                    <a:pt x="89" y="7"/>
                    <a:pt x="89" y="4"/>
                    <a:pt x="89" y="0"/>
                  </a:cubicBezTo>
                  <a:cubicBezTo>
                    <a:pt x="83" y="0"/>
                    <a:pt x="76" y="0"/>
                    <a:pt x="70" y="0"/>
                  </a:cubicBezTo>
                  <a:cubicBezTo>
                    <a:pt x="70" y="4"/>
                    <a:pt x="70" y="7"/>
                    <a:pt x="70" y="10"/>
                  </a:cubicBezTo>
                  <a:cubicBezTo>
                    <a:pt x="64" y="12"/>
                    <a:pt x="58" y="13"/>
                    <a:pt x="53" y="15"/>
                  </a:cubicBezTo>
                  <a:cubicBezTo>
                    <a:pt x="48" y="18"/>
                    <a:pt x="43" y="21"/>
                    <a:pt x="37" y="24"/>
                  </a:cubicBezTo>
                  <a:cubicBezTo>
                    <a:pt x="36" y="21"/>
                    <a:pt x="33" y="19"/>
                    <a:pt x="32" y="16"/>
                  </a:cubicBezTo>
                  <a:cubicBezTo>
                    <a:pt x="26" y="21"/>
                    <a:pt x="22" y="26"/>
                    <a:pt x="17" y="31"/>
                  </a:cubicBezTo>
                  <a:cubicBezTo>
                    <a:pt x="19" y="33"/>
                    <a:pt x="22" y="35"/>
                    <a:pt x="25" y="37"/>
                  </a:cubicBezTo>
                  <a:cubicBezTo>
                    <a:pt x="17" y="47"/>
                    <a:pt x="13" y="58"/>
                    <a:pt x="11" y="69"/>
                  </a:cubicBezTo>
                  <a:cubicBezTo>
                    <a:pt x="7" y="69"/>
                    <a:pt x="4" y="69"/>
                    <a:pt x="0" y="69"/>
                  </a:cubicBezTo>
                  <a:cubicBezTo>
                    <a:pt x="0" y="76"/>
                    <a:pt x="0" y="82"/>
                    <a:pt x="0" y="89"/>
                  </a:cubicBezTo>
                  <a:cubicBezTo>
                    <a:pt x="4" y="89"/>
                    <a:pt x="7" y="89"/>
                    <a:pt x="11" y="89"/>
                  </a:cubicBezTo>
                  <a:cubicBezTo>
                    <a:pt x="13" y="100"/>
                    <a:pt x="17" y="111"/>
                    <a:pt x="24" y="121"/>
                  </a:cubicBezTo>
                  <a:cubicBezTo>
                    <a:pt x="22" y="123"/>
                    <a:pt x="19" y="125"/>
                    <a:pt x="17" y="127"/>
                  </a:cubicBezTo>
                  <a:cubicBezTo>
                    <a:pt x="22" y="132"/>
                    <a:pt x="26" y="137"/>
                    <a:pt x="31" y="141"/>
                  </a:cubicBezTo>
                  <a:cubicBezTo>
                    <a:pt x="33" y="139"/>
                    <a:pt x="35" y="137"/>
                    <a:pt x="37" y="134"/>
                  </a:cubicBezTo>
                  <a:cubicBezTo>
                    <a:pt x="47" y="141"/>
                    <a:pt x="58" y="146"/>
                    <a:pt x="70" y="147"/>
                  </a:cubicBezTo>
                  <a:cubicBezTo>
                    <a:pt x="70" y="151"/>
                    <a:pt x="70" y="155"/>
                    <a:pt x="70" y="158"/>
                  </a:cubicBezTo>
                  <a:cubicBezTo>
                    <a:pt x="76" y="158"/>
                    <a:pt x="83" y="158"/>
                    <a:pt x="89" y="158"/>
                  </a:cubicBezTo>
                  <a:cubicBezTo>
                    <a:pt x="89" y="155"/>
                    <a:pt x="89" y="151"/>
                    <a:pt x="89" y="147"/>
                  </a:cubicBezTo>
                  <a:cubicBezTo>
                    <a:pt x="101" y="146"/>
                    <a:pt x="111" y="141"/>
                    <a:pt x="121" y="134"/>
                  </a:cubicBezTo>
                  <a:cubicBezTo>
                    <a:pt x="123" y="137"/>
                    <a:pt x="125" y="139"/>
                    <a:pt x="127" y="142"/>
                  </a:cubicBezTo>
                  <a:cubicBezTo>
                    <a:pt x="132" y="137"/>
                    <a:pt x="137" y="132"/>
                    <a:pt x="142" y="127"/>
                  </a:cubicBezTo>
                  <a:cubicBezTo>
                    <a:pt x="139" y="126"/>
                    <a:pt x="137" y="123"/>
                    <a:pt x="134" y="121"/>
                  </a:cubicBezTo>
                  <a:cubicBezTo>
                    <a:pt x="142" y="111"/>
                    <a:pt x="146" y="101"/>
                    <a:pt x="148" y="89"/>
                  </a:cubicBezTo>
                  <a:cubicBezTo>
                    <a:pt x="151" y="89"/>
                    <a:pt x="155" y="89"/>
                    <a:pt x="158" y="89"/>
                  </a:cubicBezTo>
                  <a:cubicBezTo>
                    <a:pt x="158" y="82"/>
                    <a:pt x="158" y="76"/>
                    <a:pt x="158" y="69"/>
                  </a:cubicBezTo>
                  <a:cubicBezTo>
                    <a:pt x="155" y="69"/>
                    <a:pt x="151" y="69"/>
                    <a:pt x="148" y="69"/>
                  </a:cubicBezTo>
                  <a:close/>
                  <a:moveTo>
                    <a:pt x="80" y="124"/>
                  </a:moveTo>
                  <a:cubicBezTo>
                    <a:pt x="55" y="124"/>
                    <a:pt x="34" y="104"/>
                    <a:pt x="34" y="79"/>
                  </a:cubicBezTo>
                  <a:cubicBezTo>
                    <a:pt x="34" y="54"/>
                    <a:pt x="54" y="34"/>
                    <a:pt x="79" y="34"/>
                  </a:cubicBezTo>
                  <a:cubicBezTo>
                    <a:pt x="104" y="34"/>
                    <a:pt x="124" y="54"/>
                    <a:pt x="124" y="79"/>
                  </a:cubicBezTo>
                  <a:cubicBezTo>
                    <a:pt x="124" y="104"/>
                    <a:pt x="104" y="124"/>
                    <a:pt x="80" y="12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0" name="Freeform 18">
              <a:extLst>
                <a:ext uri="{FF2B5EF4-FFF2-40B4-BE49-F238E27FC236}">
                  <a16:creationId xmlns:a16="http://schemas.microsoft.com/office/drawing/2014/main" id="{76819804-8AB3-422C-9B01-B91020FF47AA}"/>
                </a:ext>
              </a:extLst>
            </p:cNvPr>
            <p:cNvSpPr>
              <a:spLocks/>
            </p:cNvSpPr>
            <p:nvPr/>
          </p:nvSpPr>
          <p:spPr bwMode="auto">
            <a:xfrm>
              <a:off x="1143" y="1823"/>
              <a:ext cx="55" cy="55"/>
            </a:xfrm>
            <a:custGeom>
              <a:avLst/>
              <a:gdLst>
                <a:gd name="T0" fmla="*/ 0 w 60"/>
                <a:gd name="T1" fmla="*/ 30 h 60"/>
                <a:gd name="T2" fmla="*/ 31 w 60"/>
                <a:gd name="T3" fmla="*/ 0 h 60"/>
                <a:gd name="T4" fmla="*/ 60 w 60"/>
                <a:gd name="T5" fmla="*/ 30 h 60"/>
                <a:gd name="T6" fmla="*/ 30 w 60"/>
                <a:gd name="T7" fmla="*/ 60 h 60"/>
                <a:gd name="T8" fmla="*/ 0 w 60"/>
                <a:gd name="T9" fmla="*/ 30 h 60"/>
              </a:gdLst>
              <a:ahLst/>
              <a:cxnLst>
                <a:cxn ang="0">
                  <a:pos x="T0" y="T1"/>
                </a:cxn>
                <a:cxn ang="0">
                  <a:pos x="T2" y="T3"/>
                </a:cxn>
                <a:cxn ang="0">
                  <a:pos x="T4" y="T5"/>
                </a:cxn>
                <a:cxn ang="0">
                  <a:pos x="T6" y="T7"/>
                </a:cxn>
                <a:cxn ang="0">
                  <a:pos x="T8" y="T9"/>
                </a:cxn>
              </a:cxnLst>
              <a:rect l="0" t="0" r="r" b="b"/>
              <a:pathLst>
                <a:path w="60" h="60">
                  <a:moveTo>
                    <a:pt x="0" y="30"/>
                  </a:moveTo>
                  <a:cubicBezTo>
                    <a:pt x="1" y="13"/>
                    <a:pt x="14" y="0"/>
                    <a:pt x="31" y="0"/>
                  </a:cubicBezTo>
                  <a:cubicBezTo>
                    <a:pt x="47" y="0"/>
                    <a:pt x="60" y="14"/>
                    <a:pt x="60" y="30"/>
                  </a:cubicBezTo>
                  <a:cubicBezTo>
                    <a:pt x="60" y="47"/>
                    <a:pt x="47" y="60"/>
                    <a:pt x="30" y="60"/>
                  </a:cubicBezTo>
                  <a:cubicBezTo>
                    <a:pt x="14" y="60"/>
                    <a:pt x="0" y="46"/>
                    <a:pt x="0" y="3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1" name="Freeform 19">
              <a:extLst>
                <a:ext uri="{FF2B5EF4-FFF2-40B4-BE49-F238E27FC236}">
                  <a16:creationId xmlns:a16="http://schemas.microsoft.com/office/drawing/2014/main" id="{F43EFF7E-EA32-4FB7-A968-9A39B0EB0048}"/>
                </a:ext>
              </a:extLst>
            </p:cNvPr>
            <p:cNvSpPr>
              <a:spLocks noEditPoints="1"/>
            </p:cNvSpPr>
            <p:nvPr/>
          </p:nvSpPr>
          <p:spPr bwMode="auto">
            <a:xfrm>
              <a:off x="1113" y="1641"/>
              <a:ext cx="117" cy="107"/>
            </a:xfrm>
            <a:custGeom>
              <a:avLst/>
              <a:gdLst>
                <a:gd name="T0" fmla="*/ 102 w 127"/>
                <a:gd name="T1" fmla="*/ 116 h 116"/>
                <a:gd name="T2" fmla="*/ 25 w 127"/>
                <a:gd name="T3" fmla="*/ 116 h 116"/>
                <a:gd name="T4" fmla="*/ 0 w 127"/>
                <a:gd name="T5" fmla="*/ 90 h 116"/>
                <a:gd name="T6" fmla="*/ 0 w 127"/>
                <a:gd name="T7" fmla="*/ 25 h 116"/>
                <a:gd name="T8" fmla="*/ 25 w 127"/>
                <a:gd name="T9" fmla="*/ 0 h 116"/>
                <a:gd name="T10" fmla="*/ 102 w 127"/>
                <a:gd name="T11" fmla="*/ 0 h 116"/>
                <a:gd name="T12" fmla="*/ 127 w 127"/>
                <a:gd name="T13" fmla="*/ 25 h 116"/>
                <a:gd name="T14" fmla="*/ 127 w 127"/>
                <a:gd name="T15" fmla="*/ 90 h 116"/>
                <a:gd name="T16" fmla="*/ 102 w 127"/>
                <a:gd name="T17" fmla="*/ 116 h 116"/>
                <a:gd name="T18" fmla="*/ 25 w 127"/>
                <a:gd name="T19" fmla="*/ 17 h 116"/>
                <a:gd name="T20" fmla="*/ 16 w 127"/>
                <a:gd name="T21" fmla="*/ 25 h 116"/>
                <a:gd name="T22" fmla="*/ 16 w 127"/>
                <a:gd name="T23" fmla="*/ 90 h 116"/>
                <a:gd name="T24" fmla="*/ 25 w 127"/>
                <a:gd name="T25" fmla="*/ 99 h 116"/>
                <a:gd name="T26" fmla="*/ 102 w 127"/>
                <a:gd name="T27" fmla="*/ 99 h 116"/>
                <a:gd name="T28" fmla="*/ 110 w 127"/>
                <a:gd name="T29" fmla="*/ 90 h 116"/>
                <a:gd name="T30" fmla="*/ 110 w 127"/>
                <a:gd name="T31" fmla="*/ 25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4"/>
                    <a:pt x="0" y="90"/>
                  </a:cubicBezTo>
                  <a:cubicBezTo>
                    <a:pt x="0" y="25"/>
                    <a:pt x="0" y="25"/>
                    <a:pt x="0" y="25"/>
                  </a:cubicBezTo>
                  <a:cubicBezTo>
                    <a:pt x="0" y="11"/>
                    <a:pt x="11" y="0"/>
                    <a:pt x="25" y="0"/>
                  </a:cubicBezTo>
                  <a:cubicBezTo>
                    <a:pt x="102" y="0"/>
                    <a:pt x="102" y="0"/>
                    <a:pt x="102" y="0"/>
                  </a:cubicBezTo>
                  <a:cubicBezTo>
                    <a:pt x="116" y="0"/>
                    <a:pt x="127" y="11"/>
                    <a:pt x="127" y="25"/>
                  </a:cubicBezTo>
                  <a:cubicBezTo>
                    <a:pt x="127" y="90"/>
                    <a:pt x="127" y="90"/>
                    <a:pt x="127" y="90"/>
                  </a:cubicBezTo>
                  <a:cubicBezTo>
                    <a:pt x="127" y="104"/>
                    <a:pt x="116" y="116"/>
                    <a:pt x="102" y="116"/>
                  </a:cubicBezTo>
                  <a:close/>
                  <a:moveTo>
                    <a:pt x="25" y="17"/>
                  </a:moveTo>
                  <a:cubicBezTo>
                    <a:pt x="20" y="17"/>
                    <a:pt x="16" y="20"/>
                    <a:pt x="16" y="25"/>
                  </a:cubicBezTo>
                  <a:cubicBezTo>
                    <a:pt x="16" y="90"/>
                    <a:pt x="16" y="90"/>
                    <a:pt x="16" y="90"/>
                  </a:cubicBezTo>
                  <a:cubicBezTo>
                    <a:pt x="16" y="95"/>
                    <a:pt x="20" y="99"/>
                    <a:pt x="25" y="99"/>
                  </a:cubicBezTo>
                  <a:cubicBezTo>
                    <a:pt x="102" y="99"/>
                    <a:pt x="102" y="99"/>
                    <a:pt x="102" y="99"/>
                  </a:cubicBezTo>
                  <a:cubicBezTo>
                    <a:pt x="107" y="99"/>
                    <a:pt x="110" y="95"/>
                    <a:pt x="110" y="90"/>
                  </a:cubicBezTo>
                  <a:cubicBezTo>
                    <a:pt x="110" y="25"/>
                    <a:pt x="110" y="25"/>
                    <a:pt x="110" y="25"/>
                  </a:cubicBezTo>
                  <a:cubicBezTo>
                    <a:pt x="110" y="20"/>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2" name="Freeform 20">
              <a:extLst>
                <a:ext uri="{FF2B5EF4-FFF2-40B4-BE49-F238E27FC236}">
                  <a16:creationId xmlns:a16="http://schemas.microsoft.com/office/drawing/2014/main" id="{1187DFD1-A288-473A-9EC2-8BF531D45FFC}"/>
                </a:ext>
              </a:extLst>
            </p:cNvPr>
            <p:cNvSpPr>
              <a:spLocks noEditPoints="1"/>
            </p:cNvSpPr>
            <p:nvPr/>
          </p:nvSpPr>
          <p:spPr bwMode="auto">
            <a:xfrm>
              <a:off x="1113" y="2064"/>
              <a:ext cx="117" cy="107"/>
            </a:xfrm>
            <a:custGeom>
              <a:avLst/>
              <a:gdLst>
                <a:gd name="T0" fmla="*/ 102 w 127"/>
                <a:gd name="T1" fmla="*/ 116 h 116"/>
                <a:gd name="T2" fmla="*/ 25 w 127"/>
                <a:gd name="T3" fmla="*/ 116 h 116"/>
                <a:gd name="T4" fmla="*/ 0 w 127"/>
                <a:gd name="T5" fmla="*/ 91 h 116"/>
                <a:gd name="T6" fmla="*/ 0 w 127"/>
                <a:gd name="T7" fmla="*/ 26 h 116"/>
                <a:gd name="T8" fmla="*/ 25 w 127"/>
                <a:gd name="T9" fmla="*/ 0 h 116"/>
                <a:gd name="T10" fmla="*/ 102 w 127"/>
                <a:gd name="T11" fmla="*/ 0 h 116"/>
                <a:gd name="T12" fmla="*/ 127 w 127"/>
                <a:gd name="T13" fmla="*/ 26 h 116"/>
                <a:gd name="T14" fmla="*/ 127 w 127"/>
                <a:gd name="T15" fmla="*/ 91 h 116"/>
                <a:gd name="T16" fmla="*/ 102 w 127"/>
                <a:gd name="T17" fmla="*/ 116 h 116"/>
                <a:gd name="T18" fmla="*/ 25 w 127"/>
                <a:gd name="T19" fmla="*/ 17 h 116"/>
                <a:gd name="T20" fmla="*/ 16 w 127"/>
                <a:gd name="T21" fmla="*/ 26 h 116"/>
                <a:gd name="T22" fmla="*/ 16 w 127"/>
                <a:gd name="T23" fmla="*/ 91 h 116"/>
                <a:gd name="T24" fmla="*/ 25 w 127"/>
                <a:gd name="T25" fmla="*/ 99 h 116"/>
                <a:gd name="T26" fmla="*/ 102 w 127"/>
                <a:gd name="T27" fmla="*/ 99 h 116"/>
                <a:gd name="T28" fmla="*/ 110 w 127"/>
                <a:gd name="T29" fmla="*/ 91 h 116"/>
                <a:gd name="T30" fmla="*/ 110 w 127"/>
                <a:gd name="T31" fmla="*/ 26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5"/>
                    <a:pt x="0" y="91"/>
                  </a:cubicBezTo>
                  <a:cubicBezTo>
                    <a:pt x="0" y="26"/>
                    <a:pt x="0" y="26"/>
                    <a:pt x="0" y="26"/>
                  </a:cubicBezTo>
                  <a:cubicBezTo>
                    <a:pt x="0" y="12"/>
                    <a:pt x="11" y="0"/>
                    <a:pt x="25" y="0"/>
                  </a:cubicBezTo>
                  <a:cubicBezTo>
                    <a:pt x="102" y="0"/>
                    <a:pt x="102" y="0"/>
                    <a:pt x="102" y="0"/>
                  </a:cubicBezTo>
                  <a:cubicBezTo>
                    <a:pt x="116" y="0"/>
                    <a:pt x="127" y="12"/>
                    <a:pt x="127" y="26"/>
                  </a:cubicBezTo>
                  <a:cubicBezTo>
                    <a:pt x="127" y="91"/>
                    <a:pt x="127" y="91"/>
                    <a:pt x="127" y="91"/>
                  </a:cubicBezTo>
                  <a:cubicBezTo>
                    <a:pt x="127" y="105"/>
                    <a:pt x="116" y="116"/>
                    <a:pt x="102" y="116"/>
                  </a:cubicBezTo>
                  <a:close/>
                  <a:moveTo>
                    <a:pt x="25" y="17"/>
                  </a:moveTo>
                  <a:cubicBezTo>
                    <a:pt x="20" y="17"/>
                    <a:pt x="16" y="21"/>
                    <a:pt x="16" y="26"/>
                  </a:cubicBezTo>
                  <a:cubicBezTo>
                    <a:pt x="16" y="91"/>
                    <a:pt x="16" y="91"/>
                    <a:pt x="16" y="91"/>
                  </a:cubicBezTo>
                  <a:cubicBezTo>
                    <a:pt x="16" y="96"/>
                    <a:pt x="20" y="99"/>
                    <a:pt x="25" y="99"/>
                  </a:cubicBezTo>
                  <a:cubicBezTo>
                    <a:pt x="102" y="99"/>
                    <a:pt x="102" y="99"/>
                    <a:pt x="102" y="99"/>
                  </a:cubicBezTo>
                  <a:cubicBezTo>
                    <a:pt x="107" y="99"/>
                    <a:pt x="110" y="96"/>
                    <a:pt x="110" y="91"/>
                  </a:cubicBezTo>
                  <a:cubicBezTo>
                    <a:pt x="110" y="26"/>
                    <a:pt x="110" y="26"/>
                    <a:pt x="110" y="26"/>
                  </a:cubicBezTo>
                  <a:cubicBezTo>
                    <a:pt x="110" y="21"/>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3" name="Freeform 21">
              <a:extLst>
                <a:ext uri="{FF2B5EF4-FFF2-40B4-BE49-F238E27FC236}">
                  <a16:creationId xmlns:a16="http://schemas.microsoft.com/office/drawing/2014/main" id="{FB48FEF3-C3A5-495B-9EB7-D4B1BC1DC8BF}"/>
                </a:ext>
              </a:extLst>
            </p:cNvPr>
            <p:cNvSpPr>
              <a:spLocks noEditPoints="1"/>
            </p:cNvSpPr>
            <p:nvPr/>
          </p:nvSpPr>
          <p:spPr bwMode="auto">
            <a:xfrm>
              <a:off x="1316"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1" y="116"/>
                    <a:pt x="0" y="105"/>
                    <a:pt x="0" y="91"/>
                  </a:cubicBezTo>
                  <a:cubicBezTo>
                    <a:pt x="0" y="26"/>
                    <a:pt x="0" y="26"/>
                    <a:pt x="0" y="26"/>
                  </a:cubicBezTo>
                  <a:cubicBezTo>
                    <a:pt x="0" y="12"/>
                    <a:pt x="11" y="0"/>
                    <a:pt x="25" y="0"/>
                  </a:cubicBezTo>
                  <a:cubicBezTo>
                    <a:pt x="103" y="0"/>
                    <a:pt x="103" y="0"/>
                    <a:pt x="103" y="0"/>
                  </a:cubicBezTo>
                  <a:cubicBezTo>
                    <a:pt x="116" y="0"/>
                    <a:pt x="128" y="12"/>
                    <a:pt x="128" y="26"/>
                  </a:cubicBezTo>
                  <a:cubicBezTo>
                    <a:pt x="128" y="91"/>
                    <a:pt x="128" y="91"/>
                    <a:pt x="128" y="91"/>
                  </a:cubicBezTo>
                  <a:cubicBezTo>
                    <a:pt x="128" y="105"/>
                    <a:pt x="116"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4" name="Freeform 22">
              <a:extLst>
                <a:ext uri="{FF2B5EF4-FFF2-40B4-BE49-F238E27FC236}">
                  <a16:creationId xmlns:a16="http://schemas.microsoft.com/office/drawing/2014/main" id="{7DC4C4F7-A8C0-41F4-A0BF-D498EDB61357}"/>
                </a:ext>
              </a:extLst>
            </p:cNvPr>
            <p:cNvSpPr>
              <a:spLocks noEditPoints="1"/>
            </p:cNvSpPr>
            <p:nvPr/>
          </p:nvSpPr>
          <p:spPr bwMode="auto">
            <a:xfrm>
              <a:off x="902"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2" y="116"/>
                    <a:pt x="0" y="105"/>
                    <a:pt x="0" y="91"/>
                  </a:cubicBezTo>
                  <a:cubicBezTo>
                    <a:pt x="0" y="26"/>
                    <a:pt x="0" y="26"/>
                    <a:pt x="0" y="26"/>
                  </a:cubicBezTo>
                  <a:cubicBezTo>
                    <a:pt x="0" y="12"/>
                    <a:pt x="12" y="0"/>
                    <a:pt x="25" y="0"/>
                  </a:cubicBezTo>
                  <a:cubicBezTo>
                    <a:pt x="103" y="0"/>
                    <a:pt x="103" y="0"/>
                    <a:pt x="103" y="0"/>
                  </a:cubicBezTo>
                  <a:cubicBezTo>
                    <a:pt x="117" y="0"/>
                    <a:pt x="128" y="12"/>
                    <a:pt x="128" y="26"/>
                  </a:cubicBezTo>
                  <a:cubicBezTo>
                    <a:pt x="128" y="91"/>
                    <a:pt x="128" y="91"/>
                    <a:pt x="128" y="91"/>
                  </a:cubicBezTo>
                  <a:cubicBezTo>
                    <a:pt x="128" y="105"/>
                    <a:pt x="117"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5" name="Rectangle 23">
              <a:extLst>
                <a:ext uri="{FF2B5EF4-FFF2-40B4-BE49-F238E27FC236}">
                  <a16:creationId xmlns:a16="http://schemas.microsoft.com/office/drawing/2014/main" id="{655D12A7-70F6-4C54-845C-F70FBDA93C36}"/>
                </a:ext>
              </a:extLst>
            </p:cNvPr>
            <p:cNvSpPr>
              <a:spLocks noChangeArrowheads="1"/>
            </p:cNvSpPr>
            <p:nvPr/>
          </p:nvSpPr>
          <p:spPr bwMode="auto">
            <a:xfrm>
              <a:off x="1099" y="1981"/>
              <a:ext cx="141" cy="14"/>
            </a:xfrm>
            <a:prstGeom prst="rect">
              <a:avLst/>
            </a:prstGeom>
            <a:solidFill>
              <a:sysClr val="window" lastClr="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6" name="Freeform 25">
              <a:extLst>
                <a:ext uri="{FF2B5EF4-FFF2-40B4-BE49-F238E27FC236}">
                  <a16:creationId xmlns:a16="http://schemas.microsoft.com/office/drawing/2014/main" id="{06F7EDDB-6B22-4016-AEB5-35B6FB47D7F1}"/>
                </a:ext>
              </a:extLst>
            </p:cNvPr>
            <p:cNvSpPr>
              <a:spLocks/>
            </p:cNvSpPr>
            <p:nvPr/>
          </p:nvSpPr>
          <p:spPr bwMode="auto">
            <a:xfrm>
              <a:off x="1296" y="1980"/>
              <a:ext cx="78" cy="99"/>
            </a:xfrm>
            <a:custGeom>
              <a:avLst/>
              <a:gdLst>
                <a:gd name="T0" fmla="*/ 71 w 85"/>
                <a:gd name="T1" fmla="*/ 107 h 107"/>
                <a:gd name="T2" fmla="*/ 71 w 85"/>
                <a:gd name="T3" fmla="*/ 24 h 107"/>
                <a:gd name="T4" fmla="*/ 62 w 85"/>
                <a:gd name="T5" fmla="*/ 15 h 107"/>
                <a:gd name="T6" fmla="*/ 0 w 85"/>
                <a:gd name="T7" fmla="*/ 15 h 107"/>
                <a:gd name="T8" fmla="*/ 0 w 85"/>
                <a:gd name="T9" fmla="*/ 0 h 107"/>
                <a:gd name="T10" fmla="*/ 62 w 85"/>
                <a:gd name="T11" fmla="*/ 0 h 107"/>
                <a:gd name="T12" fmla="*/ 85 w 85"/>
                <a:gd name="T13" fmla="*/ 24 h 107"/>
                <a:gd name="T14" fmla="*/ 85 w 85"/>
                <a:gd name="T15" fmla="*/ 107 h 107"/>
                <a:gd name="T16" fmla="*/ 71 w 85"/>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7">
                  <a:moveTo>
                    <a:pt x="71" y="107"/>
                  </a:moveTo>
                  <a:cubicBezTo>
                    <a:pt x="71" y="24"/>
                    <a:pt x="71" y="24"/>
                    <a:pt x="71" y="24"/>
                  </a:cubicBezTo>
                  <a:cubicBezTo>
                    <a:pt x="71" y="19"/>
                    <a:pt x="67" y="15"/>
                    <a:pt x="62" y="15"/>
                  </a:cubicBezTo>
                  <a:cubicBezTo>
                    <a:pt x="0" y="15"/>
                    <a:pt x="0" y="15"/>
                    <a:pt x="0" y="15"/>
                  </a:cubicBezTo>
                  <a:cubicBezTo>
                    <a:pt x="0" y="0"/>
                    <a:pt x="0" y="0"/>
                    <a:pt x="0" y="0"/>
                  </a:cubicBezTo>
                  <a:cubicBezTo>
                    <a:pt x="62" y="0"/>
                    <a:pt x="62" y="0"/>
                    <a:pt x="62" y="0"/>
                  </a:cubicBezTo>
                  <a:cubicBezTo>
                    <a:pt x="75" y="0"/>
                    <a:pt x="85" y="11"/>
                    <a:pt x="85" y="24"/>
                  </a:cubicBezTo>
                  <a:cubicBezTo>
                    <a:pt x="85" y="107"/>
                    <a:pt x="85" y="107"/>
                    <a:pt x="85" y="107"/>
                  </a:cubicBezTo>
                  <a:lnTo>
                    <a:pt x="71"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7" name="Freeform 27">
              <a:extLst>
                <a:ext uri="{FF2B5EF4-FFF2-40B4-BE49-F238E27FC236}">
                  <a16:creationId xmlns:a16="http://schemas.microsoft.com/office/drawing/2014/main" id="{6688E323-F565-49A5-9536-20C7C86785B0}"/>
                </a:ext>
              </a:extLst>
            </p:cNvPr>
            <p:cNvSpPr>
              <a:spLocks/>
            </p:cNvSpPr>
            <p:nvPr/>
          </p:nvSpPr>
          <p:spPr bwMode="auto">
            <a:xfrm>
              <a:off x="953" y="1981"/>
              <a:ext cx="83" cy="99"/>
            </a:xfrm>
            <a:custGeom>
              <a:avLst/>
              <a:gdLst>
                <a:gd name="T0" fmla="*/ 0 w 90"/>
                <a:gd name="T1" fmla="*/ 107 h 107"/>
                <a:gd name="T2" fmla="*/ 0 w 90"/>
                <a:gd name="T3" fmla="*/ 24 h 107"/>
                <a:gd name="T4" fmla="*/ 24 w 90"/>
                <a:gd name="T5" fmla="*/ 0 h 107"/>
                <a:gd name="T6" fmla="*/ 90 w 90"/>
                <a:gd name="T7" fmla="*/ 0 h 107"/>
                <a:gd name="T8" fmla="*/ 90 w 90"/>
                <a:gd name="T9" fmla="*/ 15 h 107"/>
                <a:gd name="T10" fmla="*/ 24 w 90"/>
                <a:gd name="T11" fmla="*/ 15 h 107"/>
                <a:gd name="T12" fmla="*/ 15 w 90"/>
                <a:gd name="T13" fmla="*/ 24 h 107"/>
                <a:gd name="T14" fmla="*/ 15 w 90"/>
                <a:gd name="T15" fmla="*/ 107 h 107"/>
                <a:gd name="T16" fmla="*/ 0 w 90"/>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7">
                  <a:moveTo>
                    <a:pt x="0" y="107"/>
                  </a:moveTo>
                  <a:cubicBezTo>
                    <a:pt x="0" y="24"/>
                    <a:pt x="0" y="24"/>
                    <a:pt x="0" y="24"/>
                  </a:cubicBezTo>
                  <a:cubicBezTo>
                    <a:pt x="0" y="11"/>
                    <a:pt x="11" y="0"/>
                    <a:pt x="24" y="0"/>
                  </a:cubicBezTo>
                  <a:cubicBezTo>
                    <a:pt x="90" y="0"/>
                    <a:pt x="90" y="0"/>
                    <a:pt x="90" y="0"/>
                  </a:cubicBezTo>
                  <a:cubicBezTo>
                    <a:pt x="90" y="15"/>
                    <a:pt x="90" y="15"/>
                    <a:pt x="90" y="15"/>
                  </a:cubicBezTo>
                  <a:cubicBezTo>
                    <a:pt x="24" y="15"/>
                    <a:pt x="24" y="15"/>
                    <a:pt x="24" y="15"/>
                  </a:cubicBezTo>
                  <a:cubicBezTo>
                    <a:pt x="19" y="15"/>
                    <a:pt x="15" y="19"/>
                    <a:pt x="15" y="24"/>
                  </a:cubicBezTo>
                  <a:cubicBezTo>
                    <a:pt x="15" y="107"/>
                    <a:pt x="15" y="107"/>
                    <a:pt x="15" y="107"/>
                  </a:cubicBezTo>
                  <a:lnTo>
                    <a:pt x="0"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8" name="Freeform 29">
              <a:extLst>
                <a:ext uri="{FF2B5EF4-FFF2-40B4-BE49-F238E27FC236}">
                  <a16:creationId xmlns:a16="http://schemas.microsoft.com/office/drawing/2014/main" id="{47B6BCB5-63B3-4B3C-9EDD-7B81B751B591}"/>
                </a:ext>
              </a:extLst>
            </p:cNvPr>
            <p:cNvSpPr>
              <a:spLocks/>
            </p:cNvSpPr>
            <p:nvPr/>
          </p:nvSpPr>
          <p:spPr bwMode="auto">
            <a:xfrm>
              <a:off x="1055" y="1971"/>
              <a:ext cx="32" cy="33"/>
            </a:xfrm>
            <a:custGeom>
              <a:avLst/>
              <a:gdLst>
                <a:gd name="T0" fmla="*/ 17 w 35"/>
                <a:gd name="T1" fmla="*/ 0 h 36"/>
                <a:gd name="T2" fmla="*/ 0 w 35"/>
                <a:gd name="T3" fmla="*/ 18 h 36"/>
                <a:gd name="T4" fmla="*/ 17 w 35"/>
                <a:gd name="T5" fmla="*/ 35 h 36"/>
                <a:gd name="T6" fmla="*/ 35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cubicBezTo>
                    <a:pt x="7" y="0"/>
                    <a:pt x="0" y="8"/>
                    <a:pt x="0" y="18"/>
                  </a:cubicBezTo>
                  <a:cubicBezTo>
                    <a:pt x="0" y="28"/>
                    <a:pt x="8" y="36"/>
                    <a:pt x="17" y="35"/>
                  </a:cubicBezTo>
                  <a:cubicBezTo>
                    <a:pt x="27" y="35"/>
                    <a:pt x="35" y="27"/>
                    <a:pt x="35" y="18"/>
                  </a:cubicBezTo>
                  <a:cubicBezTo>
                    <a:pt x="35" y="8"/>
                    <a:pt x="27" y="0"/>
                    <a:pt x="17"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9" name="Freeform 30">
              <a:extLst>
                <a:ext uri="{FF2B5EF4-FFF2-40B4-BE49-F238E27FC236}">
                  <a16:creationId xmlns:a16="http://schemas.microsoft.com/office/drawing/2014/main" id="{BC6679E5-4BA1-4581-BEC0-76B6BF82333D}"/>
                </a:ext>
              </a:extLst>
            </p:cNvPr>
            <p:cNvSpPr>
              <a:spLocks noEditPoints="1"/>
            </p:cNvSpPr>
            <p:nvPr/>
          </p:nvSpPr>
          <p:spPr bwMode="auto">
            <a:xfrm>
              <a:off x="1054" y="1971"/>
              <a:ext cx="33" cy="33"/>
            </a:xfrm>
            <a:custGeom>
              <a:avLst/>
              <a:gdLst>
                <a:gd name="T0" fmla="*/ 19 w 36"/>
                <a:gd name="T1" fmla="*/ 0 h 36"/>
                <a:gd name="T2" fmla="*/ 0 w 36"/>
                <a:gd name="T3" fmla="*/ 18 h 36"/>
                <a:gd name="T4" fmla="*/ 18 w 36"/>
                <a:gd name="T5" fmla="*/ 36 h 36"/>
                <a:gd name="T6" fmla="*/ 36 w 36"/>
                <a:gd name="T7" fmla="*/ 18 h 36"/>
                <a:gd name="T8" fmla="*/ 19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9" y="0"/>
                  </a:moveTo>
                  <a:cubicBezTo>
                    <a:pt x="9" y="0"/>
                    <a:pt x="0" y="8"/>
                    <a:pt x="0" y="18"/>
                  </a:cubicBezTo>
                  <a:cubicBezTo>
                    <a:pt x="0" y="28"/>
                    <a:pt x="8" y="36"/>
                    <a:pt x="18" y="36"/>
                  </a:cubicBezTo>
                  <a:cubicBezTo>
                    <a:pt x="28" y="36"/>
                    <a:pt x="36" y="28"/>
                    <a:pt x="36" y="18"/>
                  </a:cubicBezTo>
                  <a:cubicBezTo>
                    <a:pt x="36" y="8"/>
                    <a:pt x="28" y="0"/>
                    <a:pt x="19" y="0"/>
                  </a:cubicBezTo>
                  <a:close/>
                  <a:moveTo>
                    <a:pt x="18" y="35"/>
                  </a:moveTo>
                  <a:cubicBezTo>
                    <a:pt x="9" y="36"/>
                    <a:pt x="1" y="28"/>
                    <a:pt x="1" y="18"/>
                  </a:cubicBezTo>
                  <a:cubicBezTo>
                    <a:pt x="1"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0" name="Freeform 31">
              <a:extLst>
                <a:ext uri="{FF2B5EF4-FFF2-40B4-BE49-F238E27FC236}">
                  <a16:creationId xmlns:a16="http://schemas.microsoft.com/office/drawing/2014/main" id="{2920D107-74BB-4BFC-BCC2-41924A4C0FBC}"/>
                </a:ext>
              </a:extLst>
            </p:cNvPr>
            <p:cNvSpPr>
              <a:spLocks noEditPoints="1"/>
            </p:cNvSpPr>
            <p:nvPr/>
          </p:nvSpPr>
          <p:spPr bwMode="auto">
            <a:xfrm>
              <a:off x="1027"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7 w 94"/>
                <a:gd name="T31" fmla="*/ 41 h 94"/>
                <a:gd name="T32" fmla="*/ 0 w 94"/>
                <a:gd name="T33" fmla="*/ 41 h 94"/>
                <a:gd name="T34" fmla="*/ 0 w 94"/>
                <a:gd name="T35" fmla="*/ 53 h 94"/>
                <a:gd name="T36" fmla="*/ 7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2" y="21"/>
                    <a:pt x="83" y="20"/>
                    <a:pt x="85" y="18"/>
                  </a:cubicBezTo>
                  <a:cubicBezTo>
                    <a:pt x="82"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9" y="10"/>
                    <a:pt x="26" y="12"/>
                    <a:pt x="22" y="14"/>
                  </a:cubicBezTo>
                  <a:cubicBezTo>
                    <a:pt x="21" y="13"/>
                    <a:pt x="20" y="11"/>
                    <a:pt x="19" y="9"/>
                  </a:cubicBezTo>
                  <a:cubicBezTo>
                    <a:pt x="16" y="13"/>
                    <a:pt x="13" y="15"/>
                    <a:pt x="10" y="18"/>
                  </a:cubicBezTo>
                  <a:cubicBezTo>
                    <a:pt x="11" y="19"/>
                    <a:pt x="13" y="20"/>
                    <a:pt x="15" y="22"/>
                  </a:cubicBezTo>
                  <a:cubicBezTo>
                    <a:pt x="10" y="28"/>
                    <a:pt x="8" y="34"/>
                    <a:pt x="7" y="41"/>
                  </a:cubicBezTo>
                  <a:cubicBezTo>
                    <a:pt x="4" y="41"/>
                    <a:pt x="2" y="41"/>
                    <a:pt x="0" y="41"/>
                  </a:cubicBezTo>
                  <a:cubicBezTo>
                    <a:pt x="0" y="45"/>
                    <a:pt x="0" y="49"/>
                    <a:pt x="0" y="53"/>
                  </a:cubicBezTo>
                  <a:cubicBezTo>
                    <a:pt x="2" y="53"/>
                    <a:pt x="4" y="53"/>
                    <a:pt x="7" y="53"/>
                  </a:cubicBezTo>
                  <a:cubicBezTo>
                    <a:pt x="8" y="60"/>
                    <a:pt x="10" y="66"/>
                    <a:pt x="14" y="72"/>
                  </a:cubicBezTo>
                  <a:cubicBezTo>
                    <a:pt x="13" y="73"/>
                    <a:pt x="11" y="74"/>
                    <a:pt x="10" y="75"/>
                  </a:cubicBezTo>
                  <a:cubicBezTo>
                    <a:pt x="13" y="78"/>
                    <a:pt x="16" y="81"/>
                    <a:pt x="18" y="84"/>
                  </a:cubicBezTo>
                  <a:cubicBezTo>
                    <a:pt x="20"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5"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3"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1" name="Freeform 32">
              <a:extLst>
                <a:ext uri="{FF2B5EF4-FFF2-40B4-BE49-F238E27FC236}">
                  <a16:creationId xmlns:a16="http://schemas.microsoft.com/office/drawing/2014/main" id="{A1BFFFE2-8AD3-4468-83E1-7493B1D90956}"/>
                </a:ext>
              </a:extLst>
            </p:cNvPr>
            <p:cNvSpPr>
              <a:spLocks/>
            </p:cNvSpPr>
            <p:nvPr/>
          </p:nvSpPr>
          <p:spPr bwMode="auto">
            <a:xfrm>
              <a:off x="1054" y="1971"/>
              <a:ext cx="33" cy="33"/>
            </a:xfrm>
            <a:custGeom>
              <a:avLst/>
              <a:gdLst>
                <a:gd name="T0" fmla="*/ 0 w 36"/>
                <a:gd name="T1" fmla="*/ 18 h 36"/>
                <a:gd name="T2" fmla="*/ 19 w 36"/>
                <a:gd name="T3" fmla="*/ 0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8"/>
                    <a:pt x="9" y="0"/>
                    <a:pt x="19" y="0"/>
                  </a:cubicBezTo>
                  <a:cubicBezTo>
                    <a:pt x="28" y="0"/>
                    <a:pt x="36" y="8"/>
                    <a:pt x="36" y="18"/>
                  </a:cubicBezTo>
                  <a:cubicBezTo>
                    <a:pt x="36" y="28"/>
                    <a:pt x="28" y="36"/>
                    <a:pt x="18" y="36"/>
                  </a:cubicBezTo>
                  <a:cubicBezTo>
                    <a:pt x="8" y="36"/>
                    <a:pt x="0" y="28"/>
                    <a:pt x="0" y="1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2" name="Freeform 33">
              <a:extLst>
                <a:ext uri="{FF2B5EF4-FFF2-40B4-BE49-F238E27FC236}">
                  <a16:creationId xmlns:a16="http://schemas.microsoft.com/office/drawing/2014/main" id="{7B6686C9-852A-4595-B7AC-C7F472699667}"/>
                </a:ext>
              </a:extLst>
            </p:cNvPr>
            <p:cNvSpPr>
              <a:spLocks/>
            </p:cNvSpPr>
            <p:nvPr/>
          </p:nvSpPr>
          <p:spPr bwMode="auto">
            <a:xfrm>
              <a:off x="1252" y="1971"/>
              <a:ext cx="33" cy="33"/>
            </a:xfrm>
            <a:custGeom>
              <a:avLst/>
              <a:gdLst>
                <a:gd name="T0" fmla="*/ 18 w 36"/>
                <a:gd name="T1" fmla="*/ 0 h 36"/>
                <a:gd name="T2" fmla="*/ 1 w 36"/>
                <a:gd name="T3" fmla="*/ 18 h 36"/>
                <a:gd name="T4" fmla="*/ 18 w 36"/>
                <a:gd name="T5" fmla="*/ 35 h 36"/>
                <a:gd name="T6" fmla="*/ 36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8" y="0"/>
                    <a:pt x="0" y="8"/>
                    <a:pt x="1" y="18"/>
                  </a:cubicBezTo>
                  <a:cubicBezTo>
                    <a:pt x="1" y="28"/>
                    <a:pt x="9" y="36"/>
                    <a:pt x="18" y="35"/>
                  </a:cubicBezTo>
                  <a:cubicBezTo>
                    <a:pt x="28" y="35"/>
                    <a:pt x="36" y="27"/>
                    <a:pt x="36" y="18"/>
                  </a:cubicBezTo>
                  <a:cubicBezTo>
                    <a:pt x="36" y="8"/>
                    <a:pt x="28" y="0"/>
                    <a:pt x="18"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3" name="Freeform 34">
              <a:extLst>
                <a:ext uri="{FF2B5EF4-FFF2-40B4-BE49-F238E27FC236}">
                  <a16:creationId xmlns:a16="http://schemas.microsoft.com/office/drawing/2014/main" id="{B3BE09B0-3F44-40C9-8BC8-E2204BAAB3B9}"/>
                </a:ext>
              </a:extLst>
            </p:cNvPr>
            <p:cNvSpPr>
              <a:spLocks noEditPoints="1"/>
            </p:cNvSpPr>
            <p:nvPr/>
          </p:nvSpPr>
          <p:spPr bwMode="auto">
            <a:xfrm>
              <a:off x="1252" y="1971"/>
              <a:ext cx="33" cy="33"/>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5"/>
                  </a:moveTo>
                  <a:cubicBezTo>
                    <a:pt x="9" y="36"/>
                    <a:pt x="1" y="28"/>
                    <a:pt x="1" y="18"/>
                  </a:cubicBezTo>
                  <a:cubicBezTo>
                    <a:pt x="0"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4" name="Freeform 35">
              <a:extLst>
                <a:ext uri="{FF2B5EF4-FFF2-40B4-BE49-F238E27FC236}">
                  <a16:creationId xmlns:a16="http://schemas.microsoft.com/office/drawing/2014/main" id="{CC2E4241-FB95-40EC-B284-E09615DE23F5}"/>
                </a:ext>
              </a:extLst>
            </p:cNvPr>
            <p:cNvSpPr>
              <a:spLocks noEditPoints="1"/>
            </p:cNvSpPr>
            <p:nvPr/>
          </p:nvSpPr>
          <p:spPr bwMode="auto">
            <a:xfrm>
              <a:off x="1225"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6 w 94"/>
                <a:gd name="T31" fmla="*/ 41 h 94"/>
                <a:gd name="T32" fmla="*/ 0 w 94"/>
                <a:gd name="T33" fmla="*/ 41 h 94"/>
                <a:gd name="T34" fmla="*/ 0 w 94"/>
                <a:gd name="T35" fmla="*/ 53 h 94"/>
                <a:gd name="T36" fmla="*/ 6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1" y="21"/>
                    <a:pt x="83" y="20"/>
                    <a:pt x="85" y="18"/>
                  </a:cubicBezTo>
                  <a:cubicBezTo>
                    <a:pt x="81"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8" y="10"/>
                    <a:pt x="26" y="12"/>
                    <a:pt x="22" y="14"/>
                  </a:cubicBezTo>
                  <a:cubicBezTo>
                    <a:pt x="21" y="13"/>
                    <a:pt x="20" y="11"/>
                    <a:pt x="19" y="9"/>
                  </a:cubicBezTo>
                  <a:cubicBezTo>
                    <a:pt x="16" y="13"/>
                    <a:pt x="13" y="15"/>
                    <a:pt x="10" y="18"/>
                  </a:cubicBezTo>
                  <a:cubicBezTo>
                    <a:pt x="11" y="19"/>
                    <a:pt x="13" y="20"/>
                    <a:pt x="15" y="22"/>
                  </a:cubicBezTo>
                  <a:cubicBezTo>
                    <a:pt x="10" y="28"/>
                    <a:pt x="8" y="34"/>
                    <a:pt x="6" y="41"/>
                  </a:cubicBezTo>
                  <a:cubicBezTo>
                    <a:pt x="4" y="41"/>
                    <a:pt x="2" y="41"/>
                    <a:pt x="0" y="41"/>
                  </a:cubicBezTo>
                  <a:cubicBezTo>
                    <a:pt x="0" y="45"/>
                    <a:pt x="0" y="49"/>
                    <a:pt x="0" y="53"/>
                  </a:cubicBezTo>
                  <a:cubicBezTo>
                    <a:pt x="2" y="53"/>
                    <a:pt x="4" y="53"/>
                    <a:pt x="6" y="53"/>
                  </a:cubicBezTo>
                  <a:cubicBezTo>
                    <a:pt x="8" y="60"/>
                    <a:pt x="10" y="66"/>
                    <a:pt x="14" y="72"/>
                  </a:cubicBezTo>
                  <a:cubicBezTo>
                    <a:pt x="13" y="73"/>
                    <a:pt x="11" y="74"/>
                    <a:pt x="10" y="75"/>
                  </a:cubicBezTo>
                  <a:cubicBezTo>
                    <a:pt x="13" y="78"/>
                    <a:pt x="15" y="81"/>
                    <a:pt x="18" y="84"/>
                  </a:cubicBezTo>
                  <a:cubicBezTo>
                    <a:pt x="19"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4"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2"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5" name="Oval 36">
              <a:extLst>
                <a:ext uri="{FF2B5EF4-FFF2-40B4-BE49-F238E27FC236}">
                  <a16:creationId xmlns:a16="http://schemas.microsoft.com/office/drawing/2014/main" id="{63F0AE04-B91E-402E-A89B-312C0EC9A3C6}"/>
                </a:ext>
              </a:extLst>
            </p:cNvPr>
            <p:cNvSpPr>
              <a:spLocks noChangeArrowheads="1"/>
            </p:cNvSpPr>
            <p:nvPr/>
          </p:nvSpPr>
          <p:spPr bwMode="auto">
            <a:xfrm>
              <a:off x="1252" y="1971"/>
              <a:ext cx="33" cy="3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76" name="Group 39">
            <a:extLst>
              <a:ext uri="{FF2B5EF4-FFF2-40B4-BE49-F238E27FC236}">
                <a16:creationId xmlns:a16="http://schemas.microsoft.com/office/drawing/2014/main" id="{1F04A576-9E7C-4E38-AF39-F2320EC1148A}"/>
              </a:ext>
            </a:extLst>
          </p:cNvPr>
          <p:cNvGrpSpPr>
            <a:grpSpLocks noChangeAspect="1"/>
          </p:cNvGrpSpPr>
          <p:nvPr/>
        </p:nvGrpSpPr>
        <p:grpSpPr bwMode="auto">
          <a:xfrm>
            <a:off x="1419227" y="4227515"/>
            <a:ext cx="766763" cy="490537"/>
            <a:chOff x="894" y="2663"/>
            <a:chExt cx="483" cy="309"/>
          </a:xfrm>
        </p:grpSpPr>
        <p:sp>
          <p:nvSpPr>
            <p:cNvPr id="77" name="AutoShape 38">
              <a:extLst>
                <a:ext uri="{FF2B5EF4-FFF2-40B4-BE49-F238E27FC236}">
                  <a16:creationId xmlns:a16="http://schemas.microsoft.com/office/drawing/2014/main" id="{96313B12-1134-484E-9D80-7FC1D619C567}"/>
                </a:ext>
              </a:extLst>
            </p:cNvPr>
            <p:cNvSpPr>
              <a:spLocks noChangeAspect="1" noChangeArrowheads="1" noTextEdit="1"/>
            </p:cNvSpPr>
            <p:nvPr/>
          </p:nvSpPr>
          <p:spPr bwMode="auto">
            <a:xfrm>
              <a:off x="894" y="2663"/>
              <a:ext cx="48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8" name="Freeform 40">
              <a:extLst>
                <a:ext uri="{FF2B5EF4-FFF2-40B4-BE49-F238E27FC236}">
                  <a16:creationId xmlns:a16="http://schemas.microsoft.com/office/drawing/2014/main" id="{ADDC7364-4D04-4E23-A1A3-6FEAFC15118B}"/>
                </a:ext>
              </a:extLst>
            </p:cNvPr>
            <p:cNvSpPr>
              <a:spLocks/>
            </p:cNvSpPr>
            <p:nvPr/>
          </p:nvSpPr>
          <p:spPr bwMode="auto">
            <a:xfrm>
              <a:off x="894" y="2663"/>
              <a:ext cx="475" cy="310"/>
            </a:xfrm>
            <a:custGeom>
              <a:avLst/>
              <a:gdLst>
                <a:gd name="T0" fmla="*/ 660 w 661"/>
                <a:gd name="T1" fmla="*/ 209 h 430"/>
                <a:gd name="T2" fmla="*/ 636 w 661"/>
                <a:gd name="T3" fmla="*/ 192 h 430"/>
                <a:gd name="T4" fmla="*/ 636 w 661"/>
                <a:gd name="T5" fmla="*/ 95 h 430"/>
                <a:gd name="T6" fmla="*/ 636 w 661"/>
                <a:gd name="T7" fmla="*/ 66 h 430"/>
                <a:gd name="T8" fmla="*/ 595 w 661"/>
                <a:gd name="T9" fmla="*/ 26 h 430"/>
                <a:gd name="T10" fmla="*/ 294 w 661"/>
                <a:gd name="T11" fmla="*/ 26 h 430"/>
                <a:gd name="T12" fmla="*/ 68 w 661"/>
                <a:gd name="T13" fmla="*/ 25 h 430"/>
                <a:gd name="T14" fmla="*/ 25 w 661"/>
                <a:gd name="T15" fmla="*/ 68 h 430"/>
                <a:gd name="T16" fmla="*/ 25 w 661"/>
                <a:gd name="T17" fmla="*/ 363 h 430"/>
                <a:gd name="T18" fmla="*/ 68 w 661"/>
                <a:gd name="T19" fmla="*/ 405 h 430"/>
                <a:gd name="T20" fmla="*/ 284 w 661"/>
                <a:gd name="T21" fmla="*/ 405 h 430"/>
                <a:gd name="T22" fmla="*/ 292 w 661"/>
                <a:gd name="T23" fmla="*/ 405 h 430"/>
                <a:gd name="T24" fmla="*/ 298 w 661"/>
                <a:gd name="T25" fmla="*/ 429 h 430"/>
                <a:gd name="T26" fmla="*/ 292 w 661"/>
                <a:gd name="T27" fmla="*/ 429 h 430"/>
                <a:gd name="T28" fmla="*/ 67 w 661"/>
                <a:gd name="T29" fmla="*/ 430 h 430"/>
                <a:gd name="T30" fmla="*/ 1 w 661"/>
                <a:gd name="T31" fmla="*/ 364 h 430"/>
                <a:gd name="T32" fmla="*/ 0 w 661"/>
                <a:gd name="T33" fmla="*/ 68 h 430"/>
                <a:gd name="T34" fmla="*/ 68 w 661"/>
                <a:gd name="T35" fmla="*/ 0 h 430"/>
                <a:gd name="T36" fmla="*/ 593 w 661"/>
                <a:gd name="T37" fmla="*/ 0 h 430"/>
                <a:gd name="T38" fmla="*/ 660 w 661"/>
                <a:gd name="T39" fmla="*/ 66 h 430"/>
                <a:gd name="T40" fmla="*/ 660 w 661"/>
                <a:gd name="T41" fmla="*/ 204 h 430"/>
                <a:gd name="T42" fmla="*/ 660 w 661"/>
                <a:gd name="T43" fmla="*/ 20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1" h="430">
                  <a:moveTo>
                    <a:pt x="660" y="209"/>
                  </a:moveTo>
                  <a:cubicBezTo>
                    <a:pt x="652" y="203"/>
                    <a:pt x="644" y="198"/>
                    <a:pt x="636" y="192"/>
                  </a:cubicBezTo>
                  <a:cubicBezTo>
                    <a:pt x="636" y="161"/>
                    <a:pt x="636" y="128"/>
                    <a:pt x="636" y="95"/>
                  </a:cubicBezTo>
                  <a:cubicBezTo>
                    <a:pt x="636" y="86"/>
                    <a:pt x="636" y="76"/>
                    <a:pt x="636" y="66"/>
                  </a:cubicBezTo>
                  <a:cubicBezTo>
                    <a:pt x="636" y="42"/>
                    <a:pt x="619" y="26"/>
                    <a:pt x="595" y="26"/>
                  </a:cubicBezTo>
                  <a:cubicBezTo>
                    <a:pt x="495" y="25"/>
                    <a:pt x="394" y="26"/>
                    <a:pt x="294" y="26"/>
                  </a:cubicBezTo>
                  <a:cubicBezTo>
                    <a:pt x="219" y="26"/>
                    <a:pt x="143" y="26"/>
                    <a:pt x="68" y="25"/>
                  </a:cubicBezTo>
                  <a:cubicBezTo>
                    <a:pt x="42" y="25"/>
                    <a:pt x="25" y="44"/>
                    <a:pt x="25" y="68"/>
                  </a:cubicBezTo>
                  <a:cubicBezTo>
                    <a:pt x="26" y="166"/>
                    <a:pt x="25" y="264"/>
                    <a:pt x="25" y="363"/>
                  </a:cubicBezTo>
                  <a:cubicBezTo>
                    <a:pt x="25" y="389"/>
                    <a:pt x="41" y="405"/>
                    <a:pt x="68" y="405"/>
                  </a:cubicBezTo>
                  <a:cubicBezTo>
                    <a:pt x="140" y="405"/>
                    <a:pt x="212" y="405"/>
                    <a:pt x="284" y="405"/>
                  </a:cubicBezTo>
                  <a:cubicBezTo>
                    <a:pt x="287" y="405"/>
                    <a:pt x="289" y="405"/>
                    <a:pt x="292" y="405"/>
                  </a:cubicBezTo>
                  <a:cubicBezTo>
                    <a:pt x="294" y="413"/>
                    <a:pt x="296" y="421"/>
                    <a:pt x="298" y="429"/>
                  </a:cubicBezTo>
                  <a:cubicBezTo>
                    <a:pt x="296" y="429"/>
                    <a:pt x="294" y="429"/>
                    <a:pt x="292" y="429"/>
                  </a:cubicBezTo>
                  <a:cubicBezTo>
                    <a:pt x="217" y="430"/>
                    <a:pt x="142" y="430"/>
                    <a:pt x="67" y="430"/>
                  </a:cubicBezTo>
                  <a:cubicBezTo>
                    <a:pt x="27" y="430"/>
                    <a:pt x="1" y="403"/>
                    <a:pt x="1" y="364"/>
                  </a:cubicBezTo>
                  <a:cubicBezTo>
                    <a:pt x="0" y="265"/>
                    <a:pt x="0" y="166"/>
                    <a:pt x="0" y="68"/>
                  </a:cubicBezTo>
                  <a:cubicBezTo>
                    <a:pt x="0" y="27"/>
                    <a:pt x="28" y="0"/>
                    <a:pt x="68" y="0"/>
                  </a:cubicBezTo>
                  <a:cubicBezTo>
                    <a:pt x="243" y="0"/>
                    <a:pt x="418" y="0"/>
                    <a:pt x="593" y="0"/>
                  </a:cubicBezTo>
                  <a:cubicBezTo>
                    <a:pt x="633" y="0"/>
                    <a:pt x="660" y="27"/>
                    <a:pt x="660" y="66"/>
                  </a:cubicBezTo>
                  <a:cubicBezTo>
                    <a:pt x="661" y="112"/>
                    <a:pt x="660" y="158"/>
                    <a:pt x="660" y="204"/>
                  </a:cubicBezTo>
                  <a:cubicBezTo>
                    <a:pt x="660" y="206"/>
                    <a:pt x="660" y="207"/>
                    <a:pt x="660" y="20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9" name="Freeform 41">
              <a:extLst>
                <a:ext uri="{FF2B5EF4-FFF2-40B4-BE49-F238E27FC236}">
                  <a16:creationId xmlns:a16="http://schemas.microsoft.com/office/drawing/2014/main" id="{65C371C7-176A-4E3D-8625-543241B830E0}"/>
                </a:ext>
              </a:extLst>
            </p:cNvPr>
            <p:cNvSpPr>
              <a:spLocks/>
            </p:cNvSpPr>
            <p:nvPr/>
          </p:nvSpPr>
          <p:spPr bwMode="auto">
            <a:xfrm>
              <a:off x="929" y="2705"/>
              <a:ext cx="406" cy="181"/>
            </a:xfrm>
            <a:custGeom>
              <a:avLst/>
              <a:gdLst>
                <a:gd name="T0" fmla="*/ 281 w 565"/>
                <a:gd name="T1" fmla="*/ 251 h 252"/>
                <a:gd name="T2" fmla="*/ 236 w 565"/>
                <a:gd name="T3" fmla="*/ 234 h 252"/>
                <a:gd name="T4" fmla="*/ 123 w 565"/>
                <a:gd name="T5" fmla="*/ 135 h 252"/>
                <a:gd name="T6" fmla="*/ 10 w 565"/>
                <a:gd name="T7" fmla="*/ 35 h 252"/>
                <a:gd name="T8" fmla="*/ 1 w 565"/>
                <a:gd name="T9" fmla="*/ 16 h 252"/>
                <a:gd name="T10" fmla="*/ 19 w 565"/>
                <a:gd name="T11" fmla="*/ 0 h 252"/>
                <a:gd name="T12" fmla="*/ 33 w 565"/>
                <a:gd name="T13" fmla="*/ 6 h 252"/>
                <a:gd name="T14" fmla="*/ 56 w 565"/>
                <a:gd name="T15" fmla="*/ 26 h 252"/>
                <a:gd name="T16" fmla="*/ 66 w 565"/>
                <a:gd name="T17" fmla="*/ 35 h 252"/>
                <a:gd name="T18" fmla="*/ 256 w 565"/>
                <a:gd name="T19" fmla="*/ 202 h 252"/>
                <a:gd name="T20" fmla="*/ 281 w 565"/>
                <a:gd name="T21" fmla="*/ 214 h 252"/>
                <a:gd name="T22" fmla="*/ 307 w 565"/>
                <a:gd name="T23" fmla="*/ 202 h 252"/>
                <a:gd name="T24" fmla="*/ 529 w 565"/>
                <a:gd name="T25" fmla="*/ 7 h 252"/>
                <a:gd name="T26" fmla="*/ 544 w 565"/>
                <a:gd name="T27" fmla="*/ 0 h 252"/>
                <a:gd name="T28" fmla="*/ 561 w 565"/>
                <a:gd name="T29" fmla="*/ 13 h 252"/>
                <a:gd name="T30" fmla="*/ 554 w 565"/>
                <a:gd name="T31" fmla="*/ 35 h 252"/>
                <a:gd name="T32" fmla="*/ 501 w 565"/>
                <a:gd name="T33" fmla="*/ 81 h 252"/>
                <a:gd name="T34" fmla="*/ 452 w 565"/>
                <a:gd name="T35" fmla="*/ 124 h 252"/>
                <a:gd name="T36" fmla="*/ 328 w 565"/>
                <a:gd name="T37" fmla="*/ 233 h 252"/>
                <a:gd name="T38" fmla="*/ 281 w 565"/>
                <a:gd name="T39" fmla="*/ 251 h 252"/>
                <a:gd name="T40" fmla="*/ 281 w 565"/>
                <a:gd name="T41" fmla="*/ 252 h 252"/>
                <a:gd name="T42" fmla="*/ 281 w 565"/>
                <a:gd name="T43"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5" h="252">
                  <a:moveTo>
                    <a:pt x="281" y="251"/>
                  </a:moveTo>
                  <a:cubicBezTo>
                    <a:pt x="264" y="251"/>
                    <a:pt x="249" y="245"/>
                    <a:pt x="236" y="234"/>
                  </a:cubicBezTo>
                  <a:cubicBezTo>
                    <a:pt x="198" y="201"/>
                    <a:pt x="161" y="168"/>
                    <a:pt x="123" y="135"/>
                  </a:cubicBezTo>
                  <a:cubicBezTo>
                    <a:pt x="85" y="102"/>
                    <a:pt x="48" y="69"/>
                    <a:pt x="10" y="35"/>
                  </a:cubicBezTo>
                  <a:cubicBezTo>
                    <a:pt x="6" y="32"/>
                    <a:pt x="0" y="26"/>
                    <a:pt x="1" y="16"/>
                  </a:cubicBezTo>
                  <a:cubicBezTo>
                    <a:pt x="3" y="7"/>
                    <a:pt x="10" y="0"/>
                    <a:pt x="19" y="0"/>
                  </a:cubicBezTo>
                  <a:cubicBezTo>
                    <a:pt x="24" y="0"/>
                    <a:pt x="29" y="2"/>
                    <a:pt x="33" y="6"/>
                  </a:cubicBezTo>
                  <a:cubicBezTo>
                    <a:pt x="40" y="12"/>
                    <a:pt x="48" y="19"/>
                    <a:pt x="56" y="26"/>
                  </a:cubicBezTo>
                  <a:cubicBezTo>
                    <a:pt x="59" y="29"/>
                    <a:pt x="63" y="32"/>
                    <a:pt x="66" y="35"/>
                  </a:cubicBezTo>
                  <a:cubicBezTo>
                    <a:pt x="66" y="35"/>
                    <a:pt x="207" y="159"/>
                    <a:pt x="256" y="202"/>
                  </a:cubicBezTo>
                  <a:cubicBezTo>
                    <a:pt x="265" y="210"/>
                    <a:pt x="274" y="214"/>
                    <a:pt x="281" y="214"/>
                  </a:cubicBezTo>
                  <a:cubicBezTo>
                    <a:pt x="289" y="214"/>
                    <a:pt x="298" y="210"/>
                    <a:pt x="307" y="202"/>
                  </a:cubicBezTo>
                  <a:cubicBezTo>
                    <a:pt x="381" y="137"/>
                    <a:pt x="455" y="72"/>
                    <a:pt x="529" y="7"/>
                  </a:cubicBezTo>
                  <a:cubicBezTo>
                    <a:pt x="533" y="3"/>
                    <a:pt x="539" y="0"/>
                    <a:pt x="544" y="0"/>
                  </a:cubicBezTo>
                  <a:cubicBezTo>
                    <a:pt x="552" y="0"/>
                    <a:pt x="558" y="5"/>
                    <a:pt x="561" y="13"/>
                  </a:cubicBezTo>
                  <a:cubicBezTo>
                    <a:pt x="565" y="25"/>
                    <a:pt x="556" y="32"/>
                    <a:pt x="554" y="35"/>
                  </a:cubicBezTo>
                  <a:cubicBezTo>
                    <a:pt x="536" y="50"/>
                    <a:pt x="518" y="66"/>
                    <a:pt x="501" y="81"/>
                  </a:cubicBezTo>
                  <a:cubicBezTo>
                    <a:pt x="452" y="124"/>
                    <a:pt x="452" y="124"/>
                    <a:pt x="452" y="124"/>
                  </a:cubicBezTo>
                  <a:cubicBezTo>
                    <a:pt x="411" y="160"/>
                    <a:pt x="370" y="197"/>
                    <a:pt x="328" y="233"/>
                  </a:cubicBezTo>
                  <a:cubicBezTo>
                    <a:pt x="315" y="245"/>
                    <a:pt x="299" y="251"/>
                    <a:pt x="281" y="251"/>
                  </a:cubicBezTo>
                  <a:cubicBezTo>
                    <a:pt x="281" y="252"/>
                    <a:pt x="281" y="252"/>
                    <a:pt x="281" y="252"/>
                  </a:cubicBezTo>
                  <a:lnTo>
                    <a:pt x="281" y="25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0" name="Freeform 42">
              <a:extLst>
                <a:ext uri="{FF2B5EF4-FFF2-40B4-BE49-F238E27FC236}">
                  <a16:creationId xmlns:a16="http://schemas.microsoft.com/office/drawing/2014/main" id="{CBC81EF2-7031-4456-B16D-3F2D33B06373}"/>
                </a:ext>
              </a:extLst>
            </p:cNvPr>
            <p:cNvSpPr>
              <a:spLocks/>
            </p:cNvSpPr>
            <p:nvPr/>
          </p:nvSpPr>
          <p:spPr bwMode="auto">
            <a:xfrm>
              <a:off x="1194" y="2798"/>
              <a:ext cx="183" cy="173"/>
            </a:xfrm>
            <a:custGeom>
              <a:avLst/>
              <a:gdLst>
                <a:gd name="T0" fmla="*/ 92 w 183"/>
                <a:gd name="T1" fmla="*/ 0 h 173"/>
                <a:gd name="T2" fmla="*/ 120 w 183"/>
                <a:gd name="T3" fmla="*/ 57 h 173"/>
                <a:gd name="T4" fmla="*/ 183 w 183"/>
                <a:gd name="T5" fmla="*/ 66 h 173"/>
                <a:gd name="T6" fmla="*/ 137 w 183"/>
                <a:gd name="T7" fmla="*/ 110 h 173"/>
                <a:gd name="T8" fmla="*/ 148 w 183"/>
                <a:gd name="T9" fmla="*/ 173 h 173"/>
                <a:gd name="T10" fmla="*/ 92 w 183"/>
                <a:gd name="T11" fmla="*/ 143 h 173"/>
                <a:gd name="T12" fmla="*/ 36 w 183"/>
                <a:gd name="T13" fmla="*/ 173 h 173"/>
                <a:gd name="T14" fmla="*/ 46 w 183"/>
                <a:gd name="T15" fmla="*/ 110 h 173"/>
                <a:gd name="T16" fmla="*/ 0 w 183"/>
                <a:gd name="T17" fmla="*/ 66 h 173"/>
                <a:gd name="T18" fmla="*/ 64 w 183"/>
                <a:gd name="T19" fmla="*/ 57 h 173"/>
                <a:gd name="T20" fmla="*/ 92 w 18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73">
                  <a:moveTo>
                    <a:pt x="92" y="0"/>
                  </a:moveTo>
                  <a:lnTo>
                    <a:pt x="120" y="57"/>
                  </a:lnTo>
                  <a:lnTo>
                    <a:pt x="183" y="66"/>
                  </a:lnTo>
                  <a:lnTo>
                    <a:pt x="137" y="110"/>
                  </a:lnTo>
                  <a:lnTo>
                    <a:pt x="148" y="173"/>
                  </a:lnTo>
                  <a:lnTo>
                    <a:pt x="92" y="143"/>
                  </a:lnTo>
                  <a:lnTo>
                    <a:pt x="36" y="173"/>
                  </a:lnTo>
                  <a:lnTo>
                    <a:pt x="46" y="110"/>
                  </a:lnTo>
                  <a:lnTo>
                    <a:pt x="0" y="66"/>
                  </a:lnTo>
                  <a:lnTo>
                    <a:pt x="64" y="57"/>
                  </a:lnTo>
                  <a:lnTo>
                    <a:pt x="92"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81" name="Group 45">
            <a:extLst>
              <a:ext uri="{FF2B5EF4-FFF2-40B4-BE49-F238E27FC236}">
                <a16:creationId xmlns:a16="http://schemas.microsoft.com/office/drawing/2014/main" id="{2C137743-DB05-42CF-A189-BF02539D6AB7}"/>
              </a:ext>
            </a:extLst>
          </p:cNvPr>
          <p:cNvGrpSpPr>
            <a:grpSpLocks noChangeAspect="1"/>
          </p:cNvGrpSpPr>
          <p:nvPr/>
        </p:nvGrpSpPr>
        <p:grpSpPr bwMode="auto">
          <a:xfrm>
            <a:off x="349250" y="5124452"/>
            <a:ext cx="793750" cy="792163"/>
            <a:chOff x="220" y="3228"/>
            <a:chExt cx="500" cy="499"/>
          </a:xfrm>
        </p:grpSpPr>
        <p:sp>
          <p:nvSpPr>
            <p:cNvPr id="82" name="AutoShape 44">
              <a:extLst>
                <a:ext uri="{FF2B5EF4-FFF2-40B4-BE49-F238E27FC236}">
                  <a16:creationId xmlns:a16="http://schemas.microsoft.com/office/drawing/2014/main" id="{39B40F34-F39E-42C1-BB5C-8623510FBB8C}"/>
                </a:ext>
              </a:extLst>
            </p:cNvPr>
            <p:cNvSpPr>
              <a:spLocks noChangeAspect="1" noChangeArrowheads="1" noTextEdit="1"/>
            </p:cNvSpPr>
            <p:nvPr/>
          </p:nvSpPr>
          <p:spPr bwMode="auto">
            <a:xfrm>
              <a:off x="220" y="3228"/>
              <a:ext cx="50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3" name="Freeform 46">
              <a:extLst>
                <a:ext uri="{FF2B5EF4-FFF2-40B4-BE49-F238E27FC236}">
                  <a16:creationId xmlns:a16="http://schemas.microsoft.com/office/drawing/2014/main" id="{E2D87FDE-D314-40F4-85B7-73F1FDC50E88}"/>
                </a:ext>
              </a:extLst>
            </p:cNvPr>
            <p:cNvSpPr>
              <a:spLocks noEditPoints="1"/>
            </p:cNvSpPr>
            <p:nvPr/>
          </p:nvSpPr>
          <p:spPr bwMode="auto">
            <a:xfrm>
              <a:off x="211" y="3219"/>
              <a:ext cx="514" cy="513"/>
            </a:xfrm>
            <a:custGeom>
              <a:avLst/>
              <a:gdLst>
                <a:gd name="T0" fmla="*/ 648 w 654"/>
                <a:gd name="T1" fmla="*/ 339 h 654"/>
                <a:gd name="T2" fmla="*/ 320 w 654"/>
                <a:gd name="T3" fmla="*/ 647 h 654"/>
                <a:gd name="T4" fmla="*/ 11 w 654"/>
                <a:gd name="T5" fmla="*/ 307 h 654"/>
                <a:gd name="T6" fmla="*/ 351 w 654"/>
                <a:gd name="T7" fmla="*/ 12 h 654"/>
                <a:gd name="T8" fmla="*/ 648 w 654"/>
                <a:gd name="T9" fmla="*/ 339 h 654"/>
                <a:gd name="T10" fmla="*/ 51 w 654"/>
                <a:gd name="T11" fmla="*/ 327 h 654"/>
                <a:gd name="T12" fmla="*/ 321 w 654"/>
                <a:gd name="T13" fmla="*/ 606 h 654"/>
                <a:gd name="T14" fmla="*/ 606 w 654"/>
                <a:gd name="T15" fmla="*/ 335 h 654"/>
                <a:gd name="T16" fmla="*/ 331 w 654"/>
                <a:gd name="T17" fmla="*/ 52 h 654"/>
                <a:gd name="T18" fmla="*/ 51 w 654"/>
                <a:gd name="T19" fmla="*/ 32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4">
                  <a:moveTo>
                    <a:pt x="648" y="339"/>
                  </a:moveTo>
                  <a:cubicBezTo>
                    <a:pt x="640" y="516"/>
                    <a:pt x="493" y="654"/>
                    <a:pt x="320" y="647"/>
                  </a:cubicBezTo>
                  <a:cubicBezTo>
                    <a:pt x="136" y="639"/>
                    <a:pt x="0" y="492"/>
                    <a:pt x="11" y="307"/>
                  </a:cubicBezTo>
                  <a:cubicBezTo>
                    <a:pt x="20" y="139"/>
                    <a:pt x="165" y="0"/>
                    <a:pt x="351" y="12"/>
                  </a:cubicBezTo>
                  <a:cubicBezTo>
                    <a:pt x="521" y="23"/>
                    <a:pt x="654" y="167"/>
                    <a:pt x="648" y="339"/>
                  </a:cubicBezTo>
                  <a:close/>
                  <a:moveTo>
                    <a:pt x="51" y="327"/>
                  </a:moveTo>
                  <a:cubicBezTo>
                    <a:pt x="51" y="478"/>
                    <a:pt x="173" y="603"/>
                    <a:pt x="321" y="606"/>
                  </a:cubicBezTo>
                  <a:cubicBezTo>
                    <a:pt x="477" y="609"/>
                    <a:pt x="605" y="486"/>
                    <a:pt x="606" y="335"/>
                  </a:cubicBezTo>
                  <a:cubicBezTo>
                    <a:pt x="608" y="178"/>
                    <a:pt x="485" y="53"/>
                    <a:pt x="331" y="52"/>
                  </a:cubicBezTo>
                  <a:cubicBezTo>
                    <a:pt x="177" y="52"/>
                    <a:pt x="52" y="174"/>
                    <a:pt x="51" y="3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4" name="Freeform 47">
              <a:extLst>
                <a:ext uri="{FF2B5EF4-FFF2-40B4-BE49-F238E27FC236}">
                  <a16:creationId xmlns:a16="http://schemas.microsoft.com/office/drawing/2014/main" id="{74143091-F796-483E-BD65-51B031C10E1E}"/>
                </a:ext>
              </a:extLst>
            </p:cNvPr>
            <p:cNvSpPr>
              <a:spLocks/>
            </p:cNvSpPr>
            <p:nvPr/>
          </p:nvSpPr>
          <p:spPr bwMode="auto">
            <a:xfrm>
              <a:off x="424" y="3297"/>
              <a:ext cx="218" cy="233"/>
            </a:xfrm>
            <a:custGeom>
              <a:avLst/>
              <a:gdLst>
                <a:gd name="T0" fmla="*/ 278 w 278"/>
                <a:gd name="T1" fmla="*/ 254 h 297"/>
                <a:gd name="T2" fmla="*/ 260 w 278"/>
                <a:gd name="T3" fmla="*/ 260 h 297"/>
                <a:gd name="T4" fmla="*/ 53 w 278"/>
                <a:gd name="T5" fmla="*/ 293 h 297"/>
                <a:gd name="T6" fmla="*/ 4 w 278"/>
                <a:gd name="T7" fmla="*/ 246 h 297"/>
                <a:gd name="T8" fmla="*/ 39 w 278"/>
                <a:gd name="T9" fmla="*/ 16 h 297"/>
                <a:gd name="T10" fmla="*/ 46 w 278"/>
                <a:gd name="T11" fmla="*/ 0 h 297"/>
                <a:gd name="T12" fmla="*/ 53 w 278"/>
                <a:gd name="T13" fmla="*/ 21 h 297"/>
                <a:gd name="T14" fmla="*/ 80 w 278"/>
                <a:gd name="T15" fmla="*/ 192 h 297"/>
                <a:gd name="T16" fmla="*/ 103 w 278"/>
                <a:gd name="T17" fmla="*/ 216 h 297"/>
                <a:gd name="T18" fmla="*/ 261 w 278"/>
                <a:gd name="T19" fmla="*/ 243 h 297"/>
                <a:gd name="T20" fmla="*/ 278 w 278"/>
                <a:gd name="T21" fmla="*/ 248 h 297"/>
                <a:gd name="T22" fmla="*/ 278 w 278"/>
                <a:gd name="T23"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97">
                  <a:moveTo>
                    <a:pt x="278" y="254"/>
                  </a:moveTo>
                  <a:cubicBezTo>
                    <a:pt x="272" y="256"/>
                    <a:pt x="267" y="259"/>
                    <a:pt x="260" y="260"/>
                  </a:cubicBezTo>
                  <a:cubicBezTo>
                    <a:pt x="191" y="271"/>
                    <a:pt x="122" y="282"/>
                    <a:pt x="53" y="293"/>
                  </a:cubicBezTo>
                  <a:cubicBezTo>
                    <a:pt x="23" y="297"/>
                    <a:pt x="0" y="275"/>
                    <a:pt x="4" y="246"/>
                  </a:cubicBezTo>
                  <a:cubicBezTo>
                    <a:pt x="15" y="169"/>
                    <a:pt x="27" y="93"/>
                    <a:pt x="39" y="16"/>
                  </a:cubicBezTo>
                  <a:cubicBezTo>
                    <a:pt x="40" y="13"/>
                    <a:pt x="42" y="9"/>
                    <a:pt x="46" y="0"/>
                  </a:cubicBezTo>
                  <a:cubicBezTo>
                    <a:pt x="50" y="10"/>
                    <a:pt x="53" y="16"/>
                    <a:pt x="53" y="21"/>
                  </a:cubicBezTo>
                  <a:cubicBezTo>
                    <a:pt x="63" y="78"/>
                    <a:pt x="72" y="135"/>
                    <a:pt x="80" y="192"/>
                  </a:cubicBezTo>
                  <a:cubicBezTo>
                    <a:pt x="82" y="208"/>
                    <a:pt x="88" y="214"/>
                    <a:pt x="103" y="216"/>
                  </a:cubicBezTo>
                  <a:cubicBezTo>
                    <a:pt x="156" y="225"/>
                    <a:pt x="208" y="234"/>
                    <a:pt x="261" y="243"/>
                  </a:cubicBezTo>
                  <a:cubicBezTo>
                    <a:pt x="267" y="244"/>
                    <a:pt x="272" y="246"/>
                    <a:pt x="278" y="248"/>
                  </a:cubicBezTo>
                  <a:cubicBezTo>
                    <a:pt x="278" y="250"/>
                    <a:pt x="278" y="252"/>
                    <a:pt x="278"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cxnSp>
        <p:nvCxnSpPr>
          <p:cNvPr id="6" name="Connector: Elbow 5">
            <a:extLst>
              <a:ext uri="{FF2B5EF4-FFF2-40B4-BE49-F238E27FC236}">
                <a16:creationId xmlns:a16="http://schemas.microsoft.com/office/drawing/2014/main" id="{BA1A7A73-97C0-4AC5-8ED8-92C2B121657E}"/>
              </a:ext>
            </a:extLst>
          </p:cNvPr>
          <p:cNvCxnSpPr>
            <a:cxnSpLocks/>
          </p:cNvCxnSpPr>
          <p:nvPr/>
        </p:nvCxnSpPr>
        <p:spPr>
          <a:xfrm flipV="1">
            <a:off x="1206912" y="5603878"/>
            <a:ext cx="1580922" cy="344596"/>
          </a:xfrm>
          <a:prstGeom prst="bentConnector3">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C00D1315-2DDC-4538-BE49-981838DC1D83}"/>
              </a:ext>
            </a:extLst>
          </p:cNvPr>
          <p:cNvCxnSpPr>
            <a:cxnSpLocks/>
          </p:cNvCxnSpPr>
          <p:nvPr/>
        </p:nvCxnSpPr>
        <p:spPr>
          <a:xfrm flipV="1">
            <a:off x="1309106" y="1351011"/>
            <a:ext cx="1580922" cy="344596"/>
          </a:xfrm>
          <a:prstGeom prst="bentConnector3">
            <a:avLst/>
          </a:prstGeom>
          <a:ln w="190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7F742386-6C3E-4857-9E94-D32E726492B3}"/>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1356927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Template…6</a:t>
            </a:r>
          </a:p>
        </p:txBody>
      </p:sp>
      <p:graphicFrame>
        <p:nvGraphicFramePr>
          <p:cNvPr id="15" name="Chart 14">
            <a:extLst>
              <a:ext uri="{FF2B5EF4-FFF2-40B4-BE49-F238E27FC236}">
                <a16:creationId xmlns:a16="http://schemas.microsoft.com/office/drawing/2014/main" id="{517F47C3-3264-46E3-A235-9C4AD7535155}"/>
              </a:ext>
            </a:extLst>
          </p:cNvPr>
          <p:cNvGraphicFramePr/>
          <p:nvPr/>
        </p:nvGraphicFramePr>
        <p:xfrm>
          <a:off x="2772413" y="1236505"/>
          <a:ext cx="6314974" cy="4656154"/>
        </p:xfrm>
        <a:graphic>
          <a:graphicData uri="http://schemas.openxmlformats.org/drawingml/2006/chart">
            <c:chart xmlns:c="http://schemas.openxmlformats.org/drawingml/2006/chart" xmlns:r="http://schemas.openxmlformats.org/officeDocument/2006/relationships" r:id="rId2"/>
          </a:graphicData>
        </a:graphic>
      </p:graphicFrame>
      <p:sp>
        <p:nvSpPr>
          <p:cNvPr id="34" name="Rectangle 33">
            <a:extLst>
              <a:ext uri="{FF2B5EF4-FFF2-40B4-BE49-F238E27FC236}">
                <a16:creationId xmlns:a16="http://schemas.microsoft.com/office/drawing/2014/main" id="{A297A75E-A127-4B5A-8A2A-270F0C5F8E54}"/>
              </a:ext>
            </a:extLst>
          </p:cNvPr>
          <p:cNvSpPr/>
          <p:nvPr/>
        </p:nvSpPr>
        <p:spPr>
          <a:xfrm>
            <a:off x="1855876" y="5020394"/>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35" name="Rectangle 34">
            <a:extLst>
              <a:ext uri="{FF2B5EF4-FFF2-40B4-BE49-F238E27FC236}">
                <a16:creationId xmlns:a16="http://schemas.microsoft.com/office/drawing/2014/main" id="{0CB0EE42-6D78-4F07-8523-8E8AB34A44FE}"/>
              </a:ext>
            </a:extLst>
          </p:cNvPr>
          <p:cNvSpPr/>
          <p:nvPr/>
        </p:nvSpPr>
        <p:spPr>
          <a:xfrm>
            <a:off x="1855879" y="4679501"/>
            <a:ext cx="2215833" cy="338554"/>
          </a:xfrm>
          <a:prstGeom prst="rect">
            <a:avLst/>
          </a:prstGeom>
        </p:spPr>
        <p:txBody>
          <a:bodyPr wrap="square">
            <a:spAutoFit/>
          </a:bodyPr>
          <a:lstStyle/>
          <a:p>
            <a:pPr defTabSz="896478">
              <a:defRPr/>
            </a:pPr>
            <a:r>
              <a:rPr lang="en-US" sz="1600" b="1">
                <a:solidFill>
                  <a:srgbClr val="F05F23"/>
                </a:solidFill>
                <a:latin typeface="Century Gothic" panose="020B0502020202020204" pitchFamily="34" charset="0"/>
              </a:rPr>
              <a:t>Type headline text</a:t>
            </a:r>
          </a:p>
        </p:txBody>
      </p:sp>
      <p:sp>
        <p:nvSpPr>
          <p:cNvPr id="38" name="TextBox 37">
            <a:extLst>
              <a:ext uri="{FF2B5EF4-FFF2-40B4-BE49-F238E27FC236}">
                <a16:creationId xmlns:a16="http://schemas.microsoft.com/office/drawing/2014/main" id="{BA6255BB-6C0B-4C3B-AAAE-E8B49A5FCEDA}"/>
              </a:ext>
            </a:extLst>
          </p:cNvPr>
          <p:cNvSpPr txBox="1"/>
          <p:nvPr/>
        </p:nvSpPr>
        <p:spPr>
          <a:xfrm>
            <a:off x="4616107" y="3543204"/>
            <a:ext cx="2627586" cy="400110"/>
          </a:xfrm>
          <a:prstGeom prst="rect">
            <a:avLst/>
          </a:prstGeom>
          <a:noFill/>
        </p:spPr>
        <p:txBody>
          <a:bodyPr wrap="square" rtlCol="0">
            <a:spAutoFit/>
          </a:bodyPr>
          <a:lstStyle/>
          <a:p>
            <a:pPr algn="ctr" defTabSz="896478" eaLnBrk="0" fontAlgn="base" hangingPunct="0">
              <a:spcBef>
                <a:spcPct val="10000"/>
              </a:spcBef>
              <a:spcAft>
                <a:spcPct val="0"/>
              </a:spcAft>
              <a:buClr>
                <a:srgbClr val="0B1F65"/>
              </a:buClr>
              <a:defRPr/>
            </a:pPr>
            <a:r>
              <a:rPr lang="en-US" sz="2000" b="1">
                <a:solidFill>
                  <a:srgbClr val="2D2364"/>
                </a:solidFill>
                <a:latin typeface="Century Gothic" panose="020B0502020202020204" pitchFamily="34" charset="0"/>
                <a:cs typeface="Times New Roman" pitchFamily="18" charset="0"/>
              </a:rPr>
              <a:t>Type text</a:t>
            </a:r>
          </a:p>
        </p:txBody>
      </p:sp>
      <p:grpSp>
        <p:nvGrpSpPr>
          <p:cNvPr id="39" name="Group 5">
            <a:extLst>
              <a:ext uri="{FF2B5EF4-FFF2-40B4-BE49-F238E27FC236}">
                <a16:creationId xmlns:a16="http://schemas.microsoft.com/office/drawing/2014/main" id="{EC836211-5212-4A45-80B4-90657EC45DF1}"/>
              </a:ext>
            </a:extLst>
          </p:cNvPr>
          <p:cNvGrpSpPr>
            <a:grpSpLocks noChangeAspect="1"/>
          </p:cNvGrpSpPr>
          <p:nvPr/>
        </p:nvGrpSpPr>
        <p:grpSpPr bwMode="auto">
          <a:xfrm>
            <a:off x="388940" y="1560513"/>
            <a:ext cx="606425" cy="855662"/>
            <a:chOff x="245" y="983"/>
            <a:chExt cx="382" cy="539"/>
          </a:xfrm>
        </p:grpSpPr>
        <p:sp>
          <p:nvSpPr>
            <p:cNvPr id="40" name="AutoShape 4">
              <a:extLst>
                <a:ext uri="{FF2B5EF4-FFF2-40B4-BE49-F238E27FC236}">
                  <a16:creationId xmlns:a16="http://schemas.microsoft.com/office/drawing/2014/main" id="{A180F5D1-B5FD-47A5-ABAF-B4CC0D442971}"/>
                </a:ext>
              </a:extLst>
            </p:cNvPr>
            <p:cNvSpPr>
              <a:spLocks noChangeAspect="1" noChangeArrowheads="1" noTextEdit="1"/>
            </p:cNvSpPr>
            <p:nvPr/>
          </p:nvSpPr>
          <p:spPr bwMode="auto">
            <a:xfrm>
              <a:off x="245" y="983"/>
              <a:ext cx="382"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9" name="Freeform 6">
              <a:extLst>
                <a:ext uri="{FF2B5EF4-FFF2-40B4-BE49-F238E27FC236}">
                  <a16:creationId xmlns:a16="http://schemas.microsoft.com/office/drawing/2014/main" id="{80A69755-9395-44A9-BEA0-8C4BC087F7D0}"/>
                </a:ext>
              </a:extLst>
            </p:cNvPr>
            <p:cNvSpPr>
              <a:spLocks/>
            </p:cNvSpPr>
            <p:nvPr/>
          </p:nvSpPr>
          <p:spPr bwMode="auto">
            <a:xfrm>
              <a:off x="243" y="1263"/>
              <a:ext cx="387" cy="261"/>
            </a:xfrm>
            <a:custGeom>
              <a:avLst/>
              <a:gdLst>
                <a:gd name="T0" fmla="*/ 250 w 383"/>
                <a:gd name="T1" fmla="*/ 0 h 259"/>
                <a:gd name="T2" fmla="*/ 281 w 383"/>
                <a:gd name="T3" fmla="*/ 8 h 259"/>
                <a:gd name="T4" fmla="*/ 340 w 383"/>
                <a:gd name="T5" fmla="*/ 25 h 259"/>
                <a:gd name="T6" fmla="*/ 367 w 383"/>
                <a:gd name="T7" fmla="*/ 58 h 259"/>
                <a:gd name="T8" fmla="*/ 375 w 383"/>
                <a:gd name="T9" fmla="*/ 130 h 259"/>
                <a:gd name="T10" fmla="*/ 381 w 383"/>
                <a:gd name="T11" fmla="*/ 183 h 259"/>
                <a:gd name="T12" fmla="*/ 356 w 383"/>
                <a:gd name="T13" fmla="*/ 218 h 259"/>
                <a:gd name="T14" fmla="*/ 308 w 383"/>
                <a:gd name="T15" fmla="*/ 230 h 259"/>
                <a:gd name="T16" fmla="*/ 207 w 383"/>
                <a:gd name="T17" fmla="*/ 255 h 259"/>
                <a:gd name="T18" fmla="*/ 167 w 383"/>
                <a:gd name="T19" fmla="*/ 252 h 259"/>
                <a:gd name="T20" fmla="*/ 27 w 383"/>
                <a:gd name="T21" fmla="*/ 218 h 259"/>
                <a:gd name="T22" fmla="*/ 1 w 383"/>
                <a:gd name="T23" fmla="*/ 192 h 259"/>
                <a:gd name="T24" fmla="*/ 2 w 383"/>
                <a:gd name="T25" fmla="*/ 173 h 259"/>
                <a:gd name="T26" fmla="*/ 16 w 383"/>
                <a:gd name="T27" fmla="*/ 53 h 259"/>
                <a:gd name="T28" fmla="*/ 36 w 383"/>
                <a:gd name="T29" fmla="*/ 27 h 259"/>
                <a:gd name="T30" fmla="*/ 128 w 383"/>
                <a:gd name="T31" fmla="*/ 2 h 259"/>
                <a:gd name="T32" fmla="*/ 136 w 383"/>
                <a:gd name="T33" fmla="*/ 8 h 259"/>
                <a:gd name="T34" fmla="*/ 163 w 383"/>
                <a:gd name="T35" fmla="*/ 97 h 259"/>
                <a:gd name="T36" fmla="*/ 168 w 383"/>
                <a:gd name="T37" fmla="*/ 107 h 259"/>
                <a:gd name="T38" fmla="*/ 171 w 383"/>
                <a:gd name="T39" fmla="*/ 100 h 259"/>
                <a:gd name="T40" fmla="*/ 178 w 383"/>
                <a:gd name="T41" fmla="*/ 40 h 259"/>
                <a:gd name="T42" fmla="*/ 173 w 383"/>
                <a:gd name="T43" fmla="*/ 25 h 259"/>
                <a:gd name="T44" fmla="*/ 183 w 383"/>
                <a:gd name="T45" fmla="*/ 9 h 259"/>
                <a:gd name="T46" fmla="*/ 202 w 383"/>
                <a:gd name="T47" fmla="*/ 9 h 259"/>
                <a:gd name="T48" fmla="*/ 211 w 383"/>
                <a:gd name="T49" fmla="*/ 22 h 259"/>
                <a:gd name="T50" fmla="*/ 208 w 383"/>
                <a:gd name="T51" fmla="*/ 60 h 259"/>
                <a:gd name="T52" fmla="*/ 213 w 383"/>
                <a:gd name="T53" fmla="*/ 100 h 259"/>
                <a:gd name="T54" fmla="*/ 215 w 383"/>
                <a:gd name="T55" fmla="*/ 105 h 259"/>
                <a:gd name="T56" fmla="*/ 250 w 383"/>
                <a:gd name="T5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3" h="259">
                  <a:moveTo>
                    <a:pt x="250" y="0"/>
                  </a:moveTo>
                  <a:cubicBezTo>
                    <a:pt x="261" y="3"/>
                    <a:pt x="271" y="6"/>
                    <a:pt x="281" y="8"/>
                  </a:cubicBezTo>
                  <a:cubicBezTo>
                    <a:pt x="301" y="14"/>
                    <a:pt x="321" y="19"/>
                    <a:pt x="340" y="25"/>
                  </a:cubicBezTo>
                  <a:cubicBezTo>
                    <a:pt x="359" y="30"/>
                    <a:pt x="365" y="39"/>
                    <a:pt x="367" y="58"/>
                  </a:cubicBezTo>
                  <a:cubicBezTo>
                    <a:pt x="369" y="82"/>
                    <a:pt x="373" y="106"/>
                    <a:pt x="375" y="130"/>
                  </a:cubicBezTo>
                  <a:cubicBezTo>
                    <a:pt x="377" y="148"/>
                    <a:pt x="380" y="165"/>
                    <a:pt x="381" y="183"/>
                  </a:cubicBezTo>
                  <a:cubicBezTo>
                    <a:pt x="383" y="204"/>
                    <a:pt x="376" y="212"/>
                    <a:pt x="356" y="218"/>
                  </a:cubicBezTo>
                  <a:cubicBezTo>
                    <a:pt x="340" y="222"/>
                    <a:pt x="324" y="226"/>
                    <a:pt x="308" y="230"/>
                  </a:cubicBezTo>
                  <a:cubicBezTo>
                    <a:pt x="274" y="238"/>
                    <a:pt x="241" y="245"/>
                    <a:pt x="207" y="255"/>
                  </a:cubicBezTo>
                  <a:cubicBezTo>
                    <a:pt x="193" y="259"/>
                    <a:pt x="180" y="256"/>
                    <a:pt x="167" y="252"/>
                  </a:cubicBezTo>
                  <a:cubicBezTo>
                    <a:pt x="120" y="241"/>
                    <a:pt x="74" y="229"/>
                    <a:pt x="27" y="218"/>
                  </a:cubicBezTo>
                  <a:cubicBezTo>
                    <a:pt x="14" y="214"/>
                    <a:pt x="3" y="208"/>
                    <a:pt x="1" y="192"/>
                  </a:cubicBezTo>
                  <a:cubicBezTo>
                    <a:pt x="0" y="186"/>
                    <a:pt x="1" y="179"/>
                    <a:pt x="2" y="173"/>
                  </a:cubicBezTo>
                  <a:cubicBezTo>
                    <a:pt x="7" y="133"/>
                    <a:pt x="11" y="93"/>
                    <a:pt x="16" y="53"/>
                  </a:cubicBezTo>
                  <a:cubicBezTo>
                    <a:pt x="17" y="40"/>
                    <a:pt x="23" y="31"/>
                    <a:pt x="36" y="27"/>
                  </a:cubicBezTo>
                  <a:cubicBezTo>
                    <a:pt x="66" y="18"/>
                    <a:pt x="97" y="10"/>
                    <a:pt x="128" y="2"/>
                  </a:cubicBezTo>
                  <a:cubicBezTo>
                    <a:pt x="134" y="0"/>
                    <a:pt x="134" y="4"/>
                    <a:pt x="136" y="8"/>
                  </a:cubicBezTo>
                  <a:cubicBezTo>
                    <a:pt x="145" y="38"/>
                    <a:pt x="154" y="67"/>
                    <a:pt x="163" y="97"/>
                  </a:cubicBezTo>
                  <a:cubicBezTo>
                    <a:pt x="164" y="100"/>
                    <a:pt x="166" y="102"/>
                    <a:pt x="168" y="107"/>
                  </a:cubicBezTo>
                  <a:cubicBezTo>
                    <a:pt x="169" y="103"/>
                    <a:pt x="170" y="102"/>
                    <a:pt x="171" y="100"/>
                  </a:cubicBezTo>
                  <a:cubicBezTo>
                    <a:pt x="173" y="80"/>
                    <a:pt x="176" y="60"/>
                    <a:pt x="178" y="40"/>
                  </a:cubicBezTo>
                  <a:cubicBezTo>
                    <a:pt x="178" y="35"/>
                    <a:pt x="175" y="30"/>
                    <a:pt x="173" y="25"/>
                  </a:cubicBezTo>
                  <a:cubicBezTo>
                    <a:pt x="169" y="15"/>
                    <a:pt x="172" y="10"/>
                    <a:pt x="183" y="9"/>
                  </a:cubicBezTo>
                  <a:cubicBezTo>
                    <a:pt x="189" y="9"/>
                    <a:pt x="196" y="9"/>
                    <a:pt x="202" y="9"/>
                  </a:cubicBezTo>
                  <a:cubicBezTo>
                    <a:pt x="210" y="10"/>
                    <a:pt x="215" y="16"/>
                    <a:pt x="211" y="22"/>
                  </a:cubicBezTo>
                  <a:cubicBezTo>
                    <a:pt x="203" y="35"/>
                    <a:pt x="206" y="47"/>
                    <a:pt x="208" y="60"/>
                  </a:cubicBezTo>
                  <a:cubicBezTo>
                    <a:pt x="209" y="74"/>
                    <a:pt x="211" y="87"/>
                    <a:pt x="213" y="100"/>
                  </a:cubicBezTo>
                  <a:cubicBezTo>
                    <a:pt x="213" y="102"/>
                    <a:pt x="214" y="103"/>
                    <a:pt x="215" y="105"/>
                  </a:cubicBezTo>
                  <a:cubicBezTo>
                    <a:pt x="230" y="71"/>
                    <a:pt x="240" y="37"/>
                    <a:pt x="25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0" name="Freeform 7">
              <a:extLst>
                <a:ext uri="{FF2B5EF4-FFF2-40B4-BE49-F238E27FC236}">
                  <a16:creationId xmlns:a16="http://schemas.microsoft.com/office/drawing/2014/main" id="{50CE3EE0-93AB-406D-87F4-AF79D9BBC4D8}"/>
                </a:ext>
              </a:extLst>
            </p:cNvPr>
            <p:cNvSpPr>
              <a:spLocks/>
            </p:cNvSpPr>
            <p:nvPr/>
          </p:nvSpPr>
          <p:spPr bwMode="auto">
            <a:xfrm>
              <a:off x="339" y="975"/>
              <a:ext cx="194" cy="213"/>
            </a:xfrm>
            <a:custGeom>
              <a:avLst/>
              <a:gdLst>
                <a:gd name="T0" fmla="*/ 96 w 192"/>
                <a:gd name="T1" fmla="*/ 27 h 211"/>
                <a:gd name="T2" fmla="*/ 25 w 192"/>
                <a:gd name="T3" fmla="*/ 98 h 211"/>
                <a:gd name="T4" fmla="*/ 32 w 192"/>
                <a:gd name="T5" fmla="*/ 125 h 211"/>
                <a:gd name="T6" fmla="*/ 61 w 192"/>
                <a:gd name="T7" fmla="*/ 185 h 211"/>
                <a:gd name="T8" fmla="*/ 65 w 192"/>
                <a:gd name="T9" fmla="*/ 204 h 211"/>
                <a:gd name="T10" fmla="*/ 60 w 192"/>
                <a:gd name="T11" fmla="*/ 209 h 211"/>
                <a:gd name="T12" fmla="*/ 45 w 192"/>
                <a:gd name="T13" fmla="*/ 198 h 211"/>
                <a:gd name="T14" fmla="*/ 24 w 192"/>
                <a:gd name="T15" fmla="*/ 154 h 211"/>
                <a:gd name="T16" fmla="*/ 5 w 192"/>
                <a:gd name="T17" fmla="*/ 111 h 211"/>
                <a:gd name="T18" fmla="*/ 25 w 192"/>
                <a:gd name="T19" fmla="*/ 41 h 211"/>
                <a:gd name="T20" fmla="*/ 119 w 192"/>
                <a:gd name="T21" fmla="*/ 10 h 211"/>
                <a:gd name="T22" fmla="*/ 188 w 192"/>
                <a:gd name="T23" fmla="*/ 82 h 211"/>
                <a:gd name="T24" fmla="*/ 176 w 192"/>
                <a:gd name="T25" fmla="*/ 140 h 211"/>
                <a:gd name="T26" fmla="*/ 159 w 192"/>
                <a:gd name="T27" fmla="*/ 169 h 211"/>
                <a:gd name="T28" fmla="*/ 149 w 192"/>
                <a:gd name="T29" fmla="*/ 203 h 211"/>
                <a:gd name="T30" fmla="*/ 139 w 192"/>
                <a:gd name="T31" fmla="*/ 209 h 211"/>
                <a:gd name="T32" fmla="*/ 129 w 192"/>
                <a:gd name="T33" fmla="*/ 203 h 211"/>
                <a:gd name="T34" fmla="*/ 139 w 192"/>
                <a:gd name="T35" fmla="*/ 162 h 211"/>
                <a:gd name="T36" fmla="*/ 156 w 192"/>
                <a:gd name="T37" fmla="*/ 134 h 211"/>
                <a:gd name="T38" fmla="*/ 110 w 192"/>
                <a:gd name="T39" fmla="*/ 29 h 211"/>
                <a:gd name="T40" fmla="*/ 96 w 192"/>
                <a:gd name="T41" fmla="*/ 2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11">
                  <a:moveTo>
                    <a:pt x="96" y="27"/>
                  </a:moveTo>
                  <a:cubicBezTo>
                    <a:pt x="58" y="28"/>
                    <a:pt x="25" y="55"/>
                    <a:pt x="25" y="98"/>
                  </a:cubicBezTo>
                  <a:cubicBezTo>
                    <a:pt x="24" y="107"/>
                    <a:pt x="28" y="117"/>
                    <a:pt x="32" y="125"/>
                  </a:cubicBezTo>
                  <a:cubicBezTo>
                    <a:pt x="41" y="146"/>
                    <a:pt x="52" y="165"/>
                    <a:pt x="61" y="185"/>
                  </a:cubicBezTo>
                  <a:cubicBezTo>
                    <a:pt x="64" y="191"/>
                    <a:pt x="64" y="198"/>
                    <a:pt x="65" y="204"/>
                  </a:cubicBezTo>
                  <a:cubicBezTo>
                    <a:pt x="65" y="205"/>
                    <a:pt x="62" y="208"/>
                    <a:pt x="60" y="209"/>
                  </a:cubicBezTo>
                  <a:cubicBezTo>
                    <a:pt x="49" y="211"/>
                    <a:pt x="47" y="209"/>
                    <a:pt x="45" y="198"/>
                  </a:cubicBezTo>
                  <a:cubicBezTo>
                    <a:pt x="42" y="181"/>
                    <a:pt x="33" y="167"/>
                    <a:pt x="24" y="154"/>
                  </a:cubicBezTo>
                  <a:cubicBezTo>
                    <a:pt x="15" y="140"/>
                    <a:pt x="8" y="127"/>
                    <a:pt x="5" y="111"/>
                  </a:cubicBezTo>
                  <a:cubicBezTo>
                    <a:pt x="0" y="84"/>
                    <a:pt x="8" y="61"/>
                    <a:pt x="25" y="41"/>
                  </a:cubicBezTo>
                  <a:cubicBezTo>
                    <a:pt x="50" y="12"/>
                    <a:pt x="82" y="0"/>
                    <a:pt x="119" y="10"/>
                  </a:cubicBezTo>
                  <a:cubicBezTo>
                    <a:pt x="156" y="20"/>
                    <a:pt x="179" y="45"/>
                    <a:pt x="188" y="82"/>
                  </a:cubicBezTo>
                  <a:cubicBezTo>
                    <a:pt x="192" y="103"/>
                    <a:pt x="187" y="123"/>
                    <a:pt x="176" y="140"/>
                  </a:cubicBezTo>
                  <a:cubicBezTo>
                    <a:pt x="171" y="150"/>
                    <a:pt x="163" y="159"/>
                    <a:pt x="159" y="169"/>
                  </a:cubicBezTo>
                  <a:cubicBezTo>
                    <a:pt x="154" y="180"/>
                    <a:pt x="151" y="192"/>
                    <a:pt x="149" y="203"/>
                  </a:cubicBezTo>
                  <a:cubicBezTo>
                    <a:pt x="148" y="210"/>
                    <a:pt x="144" y="209"/>
                    <a:pt x="139" y="209"/>
                  </a:cubicBezTo>
                  <a:cubicBezTo>
                    <a:pt x="135" y="209"/>
                    <a:pt x="130" y="211"/>
                    <a:pt x="129" y="203"/>
                  </a:cubicBezTo>
                  <a:cubicBezTo>
                    <a:pt x="129" y="188"/>
                    <a:pt x="133" y="175"/>
                    <a:pt x="139" y="162"/>
                  </a:cubicBezTo>
                  <a:cubicBezTo>
                    <a:pt x="145" y="153"/>
                    <a:pt x="150" y="143"/>
                    <a:pt x="156" y="134"/>
                  </a:cubicBezTo>
                  <a:cubicBezTo>
                    <a:pt x="187" y="94"/>
                    <a:pt x="157" y="36"/>
                    <a:pt x="110" y="29"/>
                  </a:cubicBezTo>
                  <a:cubicBezTo>
                    <a:pt x="105" y="28"/>
                    <a:pt x="100" y="28"/>
                    <a:pt x="96" y="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1" name="Freeform 8">
              <a:extLst>
                <a:ext uri="{FF2B5EF4-FFF2-40B4-BE49-F238E27FC236}">
                  <a16:creationId xmlns:a16="http://schemas.microsoft.com/office/drawing/2014/main" id="{522FB0FB-0C39-4167-A60F-41475472CACC}"/>
                </a:ext>
              </a:extLst>
            </p:cNvPr>
            <p:cNvSpPr>
              <a:spLocks/>
            </p:cNvSpPr>
            <p:nvPr/>
          </p:nvSpPr>
          <p:spPr bwMode="auto">
            <a:xfrm>
              <a:off x="383" y="1203"/>
              <a:ext cx="107" cy="41"/>
            </a:xfrm>
            <a:custGeom>
              <a:avLst/>
              <a:gdLst>
                <a:gd name="T0" fmla="*/ 53 w 105"/>
                <a:gd name="T1" fmla="*/ 0 h 41"/>
                <a:gd name="T2" fmla="*/ 96 w 105"/>
                <a:gd name="T3" fmla="*/ 0 h 41"/>
                <a:gd name="T4" fmla="*/ 105 w 105"/>
                <a:gd name="T5" fmla="*/ 8 h 41"/>
                <a:gd name="T6" fmla="*/ 99 w 105"/>
                <a:gd name="T7" fmla="*/ 18 h 41"/>
                <a:gd name="T8" fmla="*/ 93 w 105"/>
                <a:gd name="T9" fmla="*/ 19 h 41"/>
                <a:gd name="T10" fmla="*/ 69 w 105"/>
                <a:gd name="T11" fmla="*/ 31 h 41"/>
                <a:gd name="T12" fmla="*/ 33 w 105"/>
                <a:gd name="T13" fmla="*/ 29 h 41"/>
                <a:gd name="T14" fmla="*/ 14 w 105"/>
                <a:gd name="T15" fmla="*/ 19 h 41"/>
                <a:gd name="T16" fmla="*/ 0 w 105"/>
                <a:gd name="T17" fmla="*/ 7 h 41"/>
                <a:gd name="T18" fmla="*/ 8 w 105"/>
                <a:gd name="T19" fmla="*/ 0 h 41"/>
                <a:gd name="T20" fmla="*/ 53 w 10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1">
                  <a:moveTo>
                    <a:pt x="53" y="0"/>
                  </a:moveTo>
                  <a:cubicBezTo>
                    <a:pt x="67" y="0"/>
                    <a:pt x="81" y="0"/>
                    <a:pt x="96" y="0"/>
                  </a:cubicBezTo>
                  <a:cubicBezTo>
                    <a:pt x="102" y="0"/>
                    <a:pt x="104" y="2"/>
                    <a:pt x="105" y="8"/>
                  </a:cubicBezTo>
                  <a:cubicBezTo>
                    <a:pt x="105" y="12"/>
                    <a:pt x="104" y="17"/>
                    <a:pt x="99" y="18"/>
                  </a:cubicBezTo>
                  <a:cubicBezTo>
                    <a:pt x="97" y="18"/>
                    <a:pt x="95" y="19"/>
                    <a:pt x="93" y="19"/>
                  </a:cubicBezTo>
                  <a:cubicBezTo>
                    <a:pt x="83" y="18"/>
                    <a:pt x="76" y="22"/>
                    <a:pt x="69" y="31"/>
                  </a:cubicBezTo>
                  <a:cubicBezTo>
                    <a:pt x="61" y="41"/>
                    <a:pt x="41" y="40"/>
                    <a:pt x="33" y="29"/>
                  </a:cubicBezTo>
                  <a:cubicBezTo>
                    <a:pt x="29" y="22"/>
                    <a:pt x="23" y="19"/>
                    <a:pt x="14" y="19"/>
                  </a:cubicBezTo>
                  <a:cubicBezTo>
                    <a:pt x="3" y="19"/>
                    <a:pt x="0" y="17"/>
                    <a:pt x="0" y="7"/>
                  </a:cubicBezTo>
                  <a:cubicBezTo>
                    <a:pt x="0" y="2"/>
                    <a:pt x="2" y="0"/>
                    <a:pt x="8" y="0"/>
                  </a:cubicBezTo>
                  <a:cubicBezTo>
                    <a:pt x="23" y="0"/>
                    <a:pt x="38" y="0"/>
                    <a:pt x="5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2" name="Freeform 9">
              <a:extLst>
                <a:ext uri="{FF2B5EF4-FFF2-40B4-BE49-F238E27FC236}">
                  <a16:creationId xmlns:a16="http://schemas.microsoft.com/office/drawing/2014/main" id="{F5A09B65-32DF-4B85-8162-A7BA4081689C}"/>
                </a:ext>
              </a:extLst>
            </p:cNvPr>
            <p:cNvSpPr>
              <a:spLocks/>
            </p:cNvSpPr>
            <p:nvPr/>
          </p:nvSpPr>
          <p:spPr bwMode="auto">
            <a:xfrm>
              <a:off x="402" y="1030"/>
              <a:ext cx="69" cy="113"/>
            </a:xfrm>
            <a:custGeom>
              <a:avLst/>
              <a:gdLst>
                <a:gd name="T0" fmla="*/ 69 w 69"/>
                <a:gd name="T1" fmla="*/ 57 h 112"/>
                <a:gd name="T2" fmla="*/ 20 w 69"/>
                <a:gd name="T3" fmla="*/ 112 h 112"/>
                <a:gd name="T4" fmla="*/ 19 w 69"/>
                <a:gd name="T5" fmla="*/ 111 h 112"/>
                <a:gd name="T6" fmla="*/ 22 w 69"/>
                <a:gd name="T7" fmla="*/ 89 h 112"/>
                <a:gd name="T8" fmla="*/ 26 w 69"/>
                <a:gd name="T9" fmla="*/ 71 h 112"/>
                <a:gd name="T10" fmla="*/ 17 w 69"/>
                <a:gd name="T11" fmla="*/ 59 h 112"/>
                <a:gd name="T12" fmla="*/ 0 w 69"/>
                <a:gd name="T13" fmla="*/ 56 h 112"/>
                <a:gd name="T14" fmla="*/ 49 w 69"/>
                <a:gd name="T15" fmla="*/ 0 h 112"/>
                <a:gd name="T16" fmla="*/ 51 w 69"/>
                <a:gd name="T17" fmla="*/ 1 h 112"/>
                <a:gd name="T18" fmla="*/ 43 w 69"/>
                <a:gd name="T19" fmla="*/ 40 h 112"/>
                <a:gd name="T20" fmla="*/ 52 w 69"/>
                <a:gd name="T21" fmla="*/ 53 h 112"/>
                <a:gd name="T22" fmla="*/ 61 w 69"/>
                <a:gd name="T23" fmla="*/ 55 h 112"/>
                <a:gd name="T24" fmla="*/ 69 w 69"/>
                <a:gd name="T25"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12">
                  <a:moveTo>
                    <a:pt x="69" y="57"/>
                  </a:moveTo>
                  <a:cubicBezTo>
                    <a:pt x="52" y="76"/>
                    <a:pt x="36" y="94"/>
                    <a:pt x="20" y="112"/>
                  </a:cubicBezTo>
                  <a:cubicBezTo>
                    <a:pt x="20" y="111"/>
                    <a:pt x="19" y="111"/>
                    <a:pt x="19" y="111"/>
                  </a:cubicBezTo>
                  <a:cubicBezTo>
                    <a:pt x="20" y="104"/>
                    <a:pt x="21" y="97"/>
                    <a:pt x="22" y="89"/>
                  </a:cubicBezTo>
                  <a:cubicBezTo>
                    <a:pt x="23" y="83"/>
                    <a:pt x="24" y="77"/>
                    <a:pt x="26" y="71"/>
                  </a:cubicBezTo>
                  <a:cubicBezTo>
                    <a:pt x="27" y="61"/>
                    <a:pt x="27" y="61"/>
                    <a:pt x="17" y="59"/>
                  </a:cubicBezTo>
                  <a:cubicBezTo>
                    <a:pt x="12" y="58"/>
                    <a:pt x="7" y="57"/>
                    <a:pt x="0" y="56"/>
                  </a:cubicBezTo>
                  <a:cubicBezTo>
                    <a:pt x="17" y="37"/>
                    <a:pt x="33" y="18"/>
                    <a:pt x="49" y="0"/>
                  </a:cubicBezTo>
                  <a:cubicBezTo>
                    <a:pt x="50" y="0"/>
                    <a:pt x="50" y="1"/>
                    <a:pt x="51" y="1"/>
                  </a:cubicBezTo>
                  <a:cubicBezTo>
                    <a:pt x="48" y="14"/>
                    <a:pt x="46" y="27"/>
                    <a:pt x="43" y="40"/>
                  </a:cubicBezTo>
                  <a:cubicBezTo>
                    <a:pt x="41" y="51"/>
                    <a:pt x="41" y="51"/>
                    <a:pt x="52" y="53"/>
                  </a:cubicBezTo>
                  <a:cubicBezTo>
                    <a:pt x="55" y="54"/>
                    <a:pt x="58" y="55"/>
                    <a:pt x="61" y="55"/>
                  </a:cubicBezTo>
                  <a:cubicBezTo>
                    <a:pt x="63" y="56"/>
                    <a:pt x="65" y="56"/>
                    <a:pt x="69" y="5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76" name="Group 39">
            <a:extLst>
              <a:ext uri="{FF2B5EF4-FFF2-40B4-BE49-F238E27FC236}">
                <a16:creationId xmlns:a16="http://schemas.microsoft.com/office/drawing/2014/main" id="{1F04A576-9E7C-4E38-AF39-F2320EC1148A}"/>
              </a:ext>
            </a:extLst>
          </p:cNvPr>
          <p:cNvGrpSpPr>
            <a:grpSpLocks noChangeAspect="1"/>
          </p:cNvGrpSpPr>
          <p:nvPr/>
        </p:nvGrpSpPr>
        <p:grpSpPr bwMode="auto">
          <a:xfrm>
            <a:off x="4029245" y="2922995"/>
            <a:ext cx="625416" cy="400110"/>
            <a:chOff x="894" y="2663"/>
            <a:chExt cx="483" cy="309"/>
          </a:xfrm>
        </p:grpSpPr>
        <p:sp>
          <p:nvSpPr>
            <p:cNvPr id="77" name="AutoShape 38">
              <a:extLst>
                <a:ext uri="{FF2B5EF4-FFF2-40B4-BE49-F238E27FC236}">
                  <a16:creationId xmlns:a16="http://schemas.microsoft.com/office/drawing/2014/main" id="{96313B12-1134-484E-9D80-7FC1D619C567}"/>
                </a:ext>
              </a:extLst>
            </p:cNvPr>
            <p:cNvSpPr>
              <a:spLocks noChangeAspect="1" noChangeArrowheads="1" noTextEdit="1"/>
            </p:cNvSpPr>
            <p:nvPr/>
          </p:nvSpPr>
          <p:spPr bwMode="auto">
            <a:xfrm>
              <a:off x="894" y="2663"/>
              <a:ext cx="48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8" name="Freeform 40">
              <a:extLst>
                <a:ext uri="{FF2B5EF4-FFF2-40B4-BE49-F238E27FC236}">
                  <a16:creationId xmlns:a16="http://schemas.microsoft.com/office/drawing/2014/main" id="{ADDC7364-4D04-4E23-A1A3-6FEAFC15118B}"/>
                </a:ext>
              </a:extLst>
            </p:cNvPr>
            <p:cNvSpPr>
              <a:spLocks/>
            </p:cNvSpPr>
            <p:nvPr/>
          </p:nvSpPr>
          <p:spPr bwMode="auto">
            <a:xfrm>
              <a:off x="894" y="2663"/>
              <a:ext cx="475" cy="310"/>
            </a:xfrm>
            <a:custGeom>
              <a:avLst/>
              <a:gdLst>
                <a:gd name="T0" fmla="*/ 660 w 661"/>
                <a:gd name="T1" fmla="*/ 209 h 430"/>
                <a:gd name="T2" fmla="*/ 636 w 661"/>
                <a:gd name="T3" fmla="*/ 192 h 430"/>
                <a:gd name="T4" fmla="*/ 636 w 661"/>
                <a:gd name="T5" fmla="*/ 95 h 430"/>
                <a:gd name="T6" fmla="*/ 636 w 661"/>
                <a:gd name="T7" fmla="*/ 66 h 430"/>
                <a:gd name="T8" fmla="*/ 595 w 661"/>
                <a:gd name="T9" fmla="*/ 26 h 430"/>
                <a:gd name="T10" fmla="*/ 294 w 661"/>
                <a:gd name="T11" fmla="*/ 26 h 430"/>
                <a:gd name="T12" fmla="*/ 68 w 661"/>
                <a:gd name="T13" fmla="*/ 25 h 430"/>
                <a:gd name="T14" fmla="*/ 25 w 661"/>
                <a:gd name="T15" fmla="*/ 68 h 430"/>
                <a:gd name="T16" fmla="*/ 25 w 661"/>
                <a:gd name="T17" fmla="*/ 363 h 430"/>
                <a:gd name="T18" fmla="*/ 68 w 661"/>
                <a:gd name="T19" fmla="*/ 405 h 430"/>
                <a:gd name="T20" fmla="*/ 284 w 661"/>
                <a:gd name="T21" fmla="*/ 405 h 430"/>
                <a:gd name="T22" fmla="*/ 292 w 661"/>
                <a:gd name="T23" fmla="*/ 405 h 430"/>
                <a:gd name="T24" fmla="*/ 298 w 661"/>
                <a:gd name="T25" fmla="*/ 429 h 430"/>
                <a:gd name="T26" fmla="*/ 292 w 661"/>
                <a:gd name="T27" fmla="*/ 429 h 430"/>
                <a:gd name="T28" fmla="*/ 67 w 661"/>
                <a:gd name="T29" fmla="*/ 430 h 430"/>
                <a:gd name="T30" fmla="*/ 1 w 661"/>
                <a:gd name="T31" fmla="*/ 364 h 430"/>
                <a:gd name="T32" fmla="*/ 0 w 661"/>
                <a:gd name="T33" fmla="*/ 68 h 430"/>
                <a:gd name="T34" fmla="*/ 68 w 661"/>
                <a:gd name="T35" fmla="*/ 0 h 430"/>
                <a:gd name="T36" fmla="*/ 593 w 661"/>
                <a:gd name="T37" fmla="*/ 0 h 430"/>
                <a:gd name="T38" fmla="*/ 660 w 661"/>
                <a:gd name="T39" fmla="*/ 66 h 430"/>
                <a:gd name="T40" fmla="*/ 660 w 661"/>
                <a:gd name="T41" fmla="*/ 204 h 430"/>
                <a:gd name="T42" fmla="*/ 660 w 661"/>
                <a:gd name="T43" fmla="*/ 20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1" h="430">
                  <a:moveTo>
                    <a:pt x="660" y="209"/>
                  </a:moveTo>
                  <a:cubicBezTo>
                    <a:pt x="652" y="203"/>
                    <a:pt x="644" y="198"/>
                    <a:pt x="636" y="192"/>
                  </a:cubicBezTo>
                  <a:cubicBezTo>
                    <a:pt x="636" y="161"/>
                    <a:pt x="636" y="128"/>
                    <a:pt x="636" y="95"/>
                  </a:cubicBezTo>
                  <a:cubicBezTo>
                    <a:pt x="636" y="86"/>
                    <a:pt x="636" y="76"/>
                    <a:pt x="636" y="66"/>
                  </a:cubicBezTo>
                  <a:cubicBezTo>
                    <a:pt x="636" y="42"/>
                    <a:pt x="619" y="26"/>
                    <a:pt x="595" y="26"/>
                  </a:cubicBezTo>
                  <a:cubicBezTo>
                    <a:pt x="495" y="25"/>
                    <a:pt x="394" y="26"/>
                    <a:pt x="294" y="26"/>
                  </a:cubicBezTo>
                  <a:cubicBezTo>
                    <a:pt x="219" y="26"/>
                    <a:pt x="143" y="26"/>
                    <a:pt x="68" y="25"/>
                  </a:cubicBezTo>
                  <a:cubicBezTo>
                    <a:pt x="42" y="25"/>
                    <a:pt x="25" y="44"/>
                    <a:pt x="25" y="68"/>
                  </a:cubicBezTo>
                  <a:cubicBezTo>
                    <a:pt x="26" y="166"/>
                    <a:pt x="25" y="264"/>
                    <a:pt x="25" y="363"/>
                  </a:cubicBezTo>
                  <a:cubicBezTo>
                    <a:pt x="25" y="389"/>
                    <a:pt x="41" y="405"/>
                    <a:pt x="68" y="405"/>
                  </a:cubicBezTo>
                  <a:cubicBezTo>
                    <a:pt x="140" y="405"/>
                    <a:pt x="212" y="405"/>
                    <a:pt x="284" y="405"/>
                  </a:cubicBezTo>
                  <a:cubicBezTo>
                    <a:pt x="287" y="405"/>
                    <a:pt x="289" y="405"/>
                    <a:pt x="292" y="405"/>
                  </a:cubicBezTo>
                  <a:cubicBezTo>
                    <a:pt x="294" y="413"/>
                    <a:pt x="296" y="421"/>
                    <a:pt x="298" y="429"/>
                  </a:cubicBezTo>
                  <a:cubicBezTo>
                    <a:pt x="296" y="429"/>
                    <a:pt x="294" y="429"/>
                    <a:pt x="292" y="429"/>
                  </a:cubicBezTo>
                  <a:cubicBezTo>
                    <a:pt x="217" y="430"/>
                    <a:pt x="142" y="430"/>
                    <a:pt x="67" y="430"/>
                  </a:cubicBezTo>
                  <a:cubicBezTo>
                    <a:pt x="27" y="430"/>
                    <a:pt x="1" y="403"/>
                    <a:pt x="1" y="364"/>
                  </a:cubicBezTo>
                  <a:cubicBezTo>
                    <a:pt x="0" y="265"/>
                    <a:pt x="0" y="166"/>
                    <a:pt x="0" y="68"/>
                  </a:cubicBezTo>
                  <a:cubicBezTo>
                    <a:pt x="0" y="27"/>
                    <a:pt x="28" y="0"/>
                    <a:pt x="68" y="0"/>
                  </a:cubicBezTo>
                  <a:cubicBezTo>
                    <a:pt x="243" y="0"/>
                    <a:pt x="418" y="0"/>
                    <a:pt x="593" y="0"/>
                  </a:cubicBezTo>
                  <a:cubicBezTo>
                    <a:pt x="633" y="0"/>
                    <a:pt x="660" y="27"/>
                    <a:pt x="660" y="66"/>
                  </a:cubicBezTo>
                  <a:cubicBezTo>
                    <a:pt x="661" y="112"/>
                    <a:pt x="660" y="158"/>
                    <a:pt x="660" y="204"/>
                  </a:cubicBezTo>
                  <a:cubicBezTo>
                    <a:pt x="660" y="206"/>
                    <a:pt x="660" y="207"/>
                    <a:pt x="660" y="20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9" name="Freeform 41">
              <a:extLst>
                <a:ext uri="{FF2B5EF4-FFF2-40B4-BE49-F238E27FC236}">
                  <a16:creationId xmlns:a16="http://schemas.microsoft.com/office/drawing/2014/main" id="{65C371C7-176A-4E3D-8625-543241B830E0}"/>
                </a:ext>
              </a:extLst>
            </p:cNvPr>
            <p:cNvSpPr>
              <a:spLocks/>
            </p:cNvSpPr>
            <p:nvPr/>
          </p:nvSpPr>
          <p:spPr bwMode="auto">
            <a:xfrm>
              <a:off x="929" y="2705"/>
              <a:ext cx="406" cy="181"/>
            </a:xfrm>
            <a:custGeom>
              <a:avLst/>
              <a:gdLst>
                <a:gd name="T0" fmla="*/ 281 w 565"/>
                <a:gd name="T1" fmla="*/ 251 h 252"/>
                <a:gd name="T2" fmla="*/ 236 w 565"/>
                <a:gd name="T3" fmla="*/ 234 h 252"/>
                <a:gd name="T4" fmla="*/ 123 w 565"/>
                <a:gd name="T5" fmla="*/ 135 h 252"/>
                <a:gd name="T6" fmla="*/ 10 w 565"/>
                <a:gd name="T7" fmla="*/ 35 h 252"/>
                <a:gd name="T8" fmla="*/ 1 w 565"/>
                <a:gd name="T9" fmla="*/ 16 h 252"/>
                <a:gd name="T10" fmla="*/ 19 w 565"/>
                <a:gd name="T11" fmla="*/ 0 h 252"/>
                <a:gd name="T12" fmla="*/ 33 w 565"/>
                <a:gd name="T13" fmla="*/ 6 h 252"/>
                <a:gd name="T14" fmla="*/ 56 w 565"/>
                <a:gd name="T15" fmla="*/ 26 h 252"/>
                <a:gd name="T16" fmla="*/ 66 w 565"/>
                <a:gd name="T17" fmla="*/ 35 h 252"/>
                <a:gd name="T18" fmla="*/ 256 w 565"/>
                <a:gd name="T19" fmla="*/ 202 h 252"/>
                <a:gd name="T20" fmla="*/ 281 w 565"/>
                <a:gd name="T21" fmla="*/ 214 h 252"/>
                <a:gd name="T22" fmla="*/ 307 w 565"/>
                <a:gd name="T23" fmla="*/ 202 h 252"/>
                <a:gd name="T24" fmla="*/ 529 w 565"/>
                <a:gd name="T25" fmla="*/ 7 h 252"/>
                <a:gd name="T26" fmla="*/ 544 w 565"/>
                <a:gd name="T27" fmla="*/ 0 h 252"/>
                <a:gd name="T28" fmla="*/ 561 w 565"/>
                <a:gd name="T29" fmla="*/ 13 h 252"/>
                <a:gd name="T30" fmla="*/ 554 w 565"/>
                <a:gd name="T31" fmla="*/ 35 h 252"/>
                <a:gd name="T32" fmla="*/ 501 w 565"/>
                <a:gd name="T33" fmla="*/ 81 h 252"/>
                <a:gd name="T34" fmla="*/ 452 w 565"/>
                <a:gd name="T35" fmla="*/ 124 h 252"/>
                <a:gd name="T36" fmla="*/ 328 w 565"/>
                <a:gd name="T37" fmla="*/ 233 h 252"/>
                <a:gd name="T38" fmla="*/ 281 w 565"/>
                <a:gd name="T39" fmla="*/ 251 h 252"/>
                <a:gd name="T40" fmla="*/ 281 w 565"/>
                <a:gd name="T41" fmla="*/ 252 h 252"/>
                <a:gd name="T42" fmla="*/ 281 w 565"/>
                <a:gd name="T43"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5" h="252">
                  <a:moveTo>
                    <a:pt x="281" y="251"/>
                  </a:moveTo>
                  <a:cubicBezTo>
                    <a:pt x="264" y="251"/>
                    <a:pt x="249" y="245"/>
                    <a:pt x="236" y="234"/>
                  </a:cubicBezTo>
                  <a:cubicBezTo>
                    <a:pt x="198" y="201"/>
                    <a:pt x="161" y="168"/>
                    <a:pt x="123" y="135"/>
                  </a:cubicBezTo>
                  <a:cubicBezTo>
                    <a:pt x="85" y="102"/>
                    <a:pt x="48" y="69"/>
                    <a:pt x="10" y="35"/>
                  </a:cubicBezTo>
                  <a:cubicBezTo>
                    <a:pt x="6" y="32"/>
                    <a:pt x="0" y="26"/>
                    <a:pt x="1" y="16"/>
                  </a:cubicBezTo>
                  <a:cubicBezTo>
                    <a:pt x="3" y="7"/>
                    <a:pt x="10" y="0"/>
                    <a:pt x="19" y="0"/>
                  </a:cubicBezTo>
                  <a:cubicBezTo>
                    <a:pt x="24" y="0"/>
                    <a:pt x="29" y="2"/>
                    <a:pt x="33" y="6"/>
                  </a:cubicBezTo>
                  <a:cubicBezTo>
                    <a:pt x="40" y="12"/>
                    <a:pt x="48" y="19"/>
                    <a:pt x="56" y="26"/>
                  </a:cubicBezTo>
                  <a:cubicBezTo>
                    <a:pt x="59" y="29"/>
                    <a:pt x="63" y="32"/>
                    <a:pt x="66" y="35"/>
                  </a:cubicBezTo>
                  <a:cubicBezTo>
                    <a:pt x="66" y="35"/>
                    <a:pt x="207" y="159"/>
                    <a:pt x="256" y="202"/>
                  </a:cubicBezTo>
                  <a:cubicBezTo>
                    <a:pt x="265" y="210"/>
                    <a:pt x="274" y="214"/>
                    <a:pt x="281" y="214"/>
                  </a:cubicBezTo>
                  <a:cubicBezTo>
                    <a:pt x="289" y="214"/>
                    <a:pt x="298" y="210"/>
                    <a:pt x="307" y="202"/>
                  </a:cubicBezTo>
                  <a:cubicBezTo>
                    <a:pt x="381" y="137"/>
                    <a:pt x="455" y="72"/>
                    <a:pt x="529" y="7"/>
                  </a:cubicBezTo>
                  <a:cubicBezTo>
                    <a:pt x="533" y="3"/>
                    <a:pt x="539" y="0"/>
                    <a:pt x="544" y="0"/>
                  </a:cubicBezTo>
                  <a:cubicBezTo>
                    <a:pt x="552" y="0"/>
                    <a:pt x="558" y="5"/>
                    <a:pt x="561" y="13"/>
                  </a:cubicBezTo>
                  <a:cubicBezTo>
                    <a:pt x="565" y="25"/>
                    <a:pt x="556" y="32"/>
                    <a:pt x="554" y="35"/>
                  </a:cubicBezTo>
                  <a:cubicBezTo>
                    <a:pt x="536" y="50"/>
                    <a:pt x="518" y="66"/>
                    <a:pt x="501" y="81"/>
                  </a:cubicBezTo>
                  <a:cubicBezTo>
                    <a:pt x="452" y="124"/>
                    <a:pt x="452" y="124"/>
                    <a:pt x="452" y="124"/>
                  </a:cubicBezTo>
                  <a:cubicBezTo>
                    <a:pt x="411" y="160"/>
                    <a:pt x="370" y="197"/>
                    <a:pt x="328" y="233"/>
                  </a:cubicBezTo>
                  <a:cubicBezTo>
                    <a:pt x="315" y="245"/>
                    <a:pt x="299" y="251"/>
                    <a:pt x="281" y="251"/>
                  </a:cubicBezTo>
                  <a:cubicBezTo>
                    <a:pt x="281" y="252"/>
                    <a:pt x="281" y="252"/>
                    <a:pt x="281" y="252"/>
                  </a:cubicBezTo>
                  <a:lnTo>
                    <a:pt x="281" y="25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0" name="Freeform 42">
              <a:extLst>
                <a:ext uri="{FF2B5EF4-FFF2-40B4-BE49-F238E27FC236}">
                  <a16:creationId xmlns:a16="http://schemas.microsoft.com/office/drawing/2014/main" id="{CBC81EF2-7031-4456-B16D-3F2D33B06373}"/>
                </a:ext>
              </a:extLst>
            </p:cNvPr>
            <p:cNvSpPr>
              <a:spLocks/>
            </p:cNvSpPr>
            <p:nvPr/>
          </p:nvSpPr>
          <p:spPr bwMode="auto">
            <a:xfrm>
              <a:off x="1194" y="2798"/>
              <a:ext cx="183" cy="173"/>
            </a:xfrm>
            <a:custGeom>
              <a:avLst/>
              <a:gdLst>
                <a:gd name="T0" fmla="*/ 92 w 183"/>
                <a:gd name="T1" fmla="*/ 0 h 173"/>
                <a:gd name="T2" fmla="*/ 120 w 183"/>
                <a:gd name="T3" fmla="*/ 57 h 173"/>
                <a:gd name="T4" fmla="*/ 183 w 183"/>
                <a:gd name="T5" fmla="*/ 66 h 173"/>
                <a:gd name="T6" fmla="*/ 137 w 183"/>
                <a:gd name="T7" fmla="*/ 110 h 173"/>
                <a:gd name="T8" fmla="*/ 148 w 183"/>
                <a:gd name="T9" fmla="*/ 173 h 173"/>
                <a:gd name="T10" fmla="*/ 92 w 183"/>
                <a:gd name="T11" fmla="*/ 143 h 173"/>
                <a:gd name="T12" fmla="*/ 36 w 183"/>
                <a:gd name="T13" fmla="*/ 173 h 173"/>
                <a:gd name="T14" fmla="*/ 46 w 183"/>
                <a:gd name="T15" fmla="*/ 110 h 173"/>
                <a:gd name="T16" fmla="*/ 0 w 183"/>
                <a:gd name="T17" fmla="*/ 66 h 173"/>
                <a:gd name="T18" fmla="*/ 64 w 183"/>
                <a:gd name="T19" fmla="*/ 57 h 173"/>
                <a:gd name="T20" fmla="*/ 92 w 18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73">
                  <a:moveTo>
                    <a:pt x="92" y="0"/>
                  </a:moveTo>
                  <a:lnTo>
                    <a:pt x="120" y="57"/>
                  </a:lnTo>
                  <a:lnTo>
                    <a:pt x="183" y="66"/>
                  </a:lnTo>
                  <a:lnTo>
                    <a:pt x="137" y="110"/>
                  </a:lnTo>
                  <a:lnTo>
                    <a:pt x="148" y="173"/>
                  </a:lnTo>
                  <a:lnTo>
                    <a:pt x="92" y="143"/>
                  </a:lnTo>
                  <a:lnTo>
                    <a:pt x="36" y="173"/>
                  </a:lnTo>
                  <a:lnTo>
                    <a:pt x="46" y="110"/>
                  </a:lnTo>
                  <a:lnTo>
                    <a:pt x="0" y="66"/>
                  </a:lnTo>
                  <a:lnTo>
                    <a:pt x="64" y="57"/>
                  </a:lnTo>
                  <a:lnTo>
                    <a:pt x="92"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81" name="Group 45">
            <a:extLst>
              <a:ext uri="{FF2B5EF4-FFF2-40B4-BE49-F238E27FC236}">
                <a16:creationId xmlns:a16="http://schemas.microsoft.com/office/drawing/2014/main" id="{2C137743-DB05-42CF-A189-BF02539D6AB7}"/>
              </a:ext>
            </a:extLst>
          </p:cNvPr>
          <p:cNvGrpSpPr>
            <a:grpSpLocks noChangeAspect="1"/>
          </p:cNvGrpSpPr>
          <p:nvPr/>
        </p:nvGrpSpPr>
        <p:grpSpPr bwMode="auto">
          <a:xfrm>
            <a:off x="349250" y="5124452"/>
            <a:ext cx="793750" cy="792163"/>
            <a:chOff x="220" y="3228"/>
            <a:chExt cx="500" cy="499"/>
          </a:xfrm>
        </p:grpSpPr>
        <p:sp>
          <p:nvSpPr>
            <p:cNvPr id="82" name="AutoShape 44">
              <a:extLst>
                <a:ext uri="{FF2B5EF4-FFF2-40B4-BE49-F238E27FC236}">
                  <a16:creationId xmlns:a16="http://schemas.microsoft.com/office/drawing/2014/main" id="{39B40F34-F39E-42C1-BB5C-8623510FBB8C}"/>
                </a:ext>
              </a:extLst>
            </p:cNvPr>
            <p:cNvSpPr>
              <a:spLocks noChangeAspect="1" noChangeArrowheads="1" noTextEdit="1"/>
            </p:cNvSpPr>
            <p:nvPr/>
          </p:nvSpPr>
          <p:spPr bwMode="auto">
            <a:xfrm>
              <a:off x="220" y="3228"/>
              <a:ext cx="50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3" name="Freeform 46">
              <a:extLst>
                <a:ext uri="{FF2B5EF4-FFF2-40B4-BE49-F238E27FC236}">
                  <a16:creationId xmlns:a16="http://schemas.microsoft.com/office/drawing/2014/main" id="{E2D87FDE-D314-40F4-85B7-73F1FDC50E88}"/>
                </a:ext>
              </a:extLst>
            </p:cNvPr>
            <p:cNvSpPr>
              <a:spLocks noEditPoints="1"/>
            </p:cNvSpPr>
            <p:nvPr/>
          </p:nvSpPr>
          <p:spPr bwMode="auto">
            <a:xfrm>
              <a:off x="211" y="3219"/>
              <a:ext cx="514" cy="513"/>
            </a:xfrm>
            <a:custGeom>
              <a:avLst/>
              <a:gdLst>
                <a:gd name="T0" fmla="*/ 648 w 654"/>
                <a:gd name="T1" fmla="*/ 339 h 654"/>
                <a:gd name="T2" fmla="*/ 320 w 654"/>
                <a:gd name="T3" fmla="*/ 647 h 654"/>
                <a:gd name="T4" fmla="*/ 11 w 654"/>
                <a:gd name="T5" fmla="*/ 307 h 654"/>
                <a:gd name="T6" fmla="*/ 351 w 654"/>
                <a:gd name="T7" fmla="*/ 12 h 654"/>
                <a:gd name="T8" fmla="*/ 648 w 654"/>
                <a:gd name="T9" fmla="*/ 339 h 654"/>
                <a:gd name="T10" fmla="*/ 51 w 654"/>
                <a:gd name="T11" fmla="*/ 327 h 654"/>
                <a:gd name="T12" fmla="*/ 321 w 654"/>
                <a:gd name="T13" fmla="*/ 606 h 654"/>
                <a:gd name="T14" fmla="*/ 606 w 654"/>
                <a:gd name="T15" fmla="*/ 335 h 654"/>
                <a:gd name="T16" fmla="*/ 331 w 654"/>
                <a:gd name="T17" fmla="*/ 52 h 654"/>
                <a:gd name="T18" fmla="*/ 51 w 654"/>
                <a:gd name="T19" fmla="*/ 32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4">
                  <a:moveTo>
                    <a:pt x="648" y="339"/>
                  </a:moveTo>
                  <a:cubicBezTo>
                    <a:pt x="640" y="516"/>
                    <a:pt x="493" y="654"/>
                    <a:pt x="320" y="647"/>
                  </a:cubicBezTo>
                  <a:cubicBezTo>
                    <a:pt x="136" y="639"/>
                    <a:pt x="0" y="492"/>
                    <a:pt x="11" y="307"/>
                  </a:cubicBezTo>
                  <a:cubicBezTo>
                    <a:pt x="20" y="139"/>
                    <a:pt x="165" y="0"/>
                    <a:pt x="351" y="12"/>
                  </a:cubicBezTo>
                  <a:cubicBezTo>
                    <a:pt x="521" y="23"/>
                    <a:pt x="654" y="167"/>
                    <a:pt x="648" y="339"/>
                  </a:cubicBezTo>
                  <a:close/>
                  <a:moveTo>
                    <a:pt x="51" y="327"/>
                  </a:moveTo>
                  <a:cubicBezTo>
                    <a:pt x="51" y="478"/>
                    <a:pt x="173" y="603"/>
                    <a:pt x="321" y="606"/>
                  </a:cubicBezTo>
                  <a:cubicBezTo>
                    <a:pt x="477" y="609"/>
                    <a:pt x="605" y="486"/>
                    <a:pt x="606" y="335"/>
                  </a:cubicBezTo>
                  <a:cubicBezTo>
                    <a:pt x="608" y="178"/>
                    <a:pt x="485" y="53"/>
                    <a:pt x="331" y="52"/>
                  </a:cubicBezTo>
                  <a:cubicBezTo>
                    <a:pt x="177" y="52"/>
                    <a:pt x="52" y="174"/>
                    <a:pt x="51" y="3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4" name="Freeform 47">
              <a:extLst>
                <a:ext uri="{FF2B5EF4-FFF2-40B4-BE49-F238E27FC236}">
                  <a16:creationId xmlns:a16="http://schemas.microsoft.com/office/drawing/2014/main" id="{74143091-F796-483E-BD65-51B031C10E1E}"/>
                </a:ext>
              </a:extLst>
            </p:cNvPr>
            <p:cNvSpPr>
              <a:spLocks/>
            </p:cNvSpPr>
            <p:nvPr/>
          </p:nvSpPr>
          <p:spPr bwMode="auto">
            <a:xfrm>
              <a:off x="424" y="3297"/>
              <a:ext cx="218" cy="233"/>
            </a:xfrm>
            <a:custGeom>
              <a:avLst/>
              <a:gdLst>
                <a:gd name="T0" fmla="*/ 278 w 278"/>
                <a:gd name="T1" fmla="*/ 254 h 297"/>
                <a:gd name="T2" fmla="*/ 260 w 278"/>
                <a:gd name="T3" fmla="*/ 260 h 297"/>
                <a:gd name="T4" fmla="*/ 53 w 278"/>
                <a:gd name="T5" fmla="*/ 293 h 297"/>
                <a:gd name="T6" fmla="*/ 4 w 278"/>
                <a:gd name="T7" fmla="*/ 246 h 297"/>
                <a:gd name="T8" fmla="*/ 39 w 278"/>
                <a:gd name="T9" fmla="*/ 16 h 297"/>
                <a:gd name="T10" fmla="*/ 46 w 278"/>
                <a:gd name="T11" fmla="*/ 0 h 297"/>
                <a:gd name="T12" fmla="*/ 53 w 278"/>
                <a:gd name="T13" fmla="*/ 21 h 297"/>
                <a:gd name="T14" fmla="*/ 80 w 278"/>
                <a:gd name="T15" fmla="*/ 192 h 297"/>
                <a:gd name="T16" fmla="*/ 103 w 278"/>
                <a:gd name="T17" fmla="*/ 216 h 297"/>
                <a:gd name="T18" fmla="*/ 261 w 278"/>
                <a:gd name="T19" fmla="*/ 243 h 297"/>
                <a:gd name="T20" fmla="*/ 278 w 278"/>
                <a:gd name="T21" fmla="*/ 248 h 297"/>
                <a:gd name="T22" fmla="*/ 278 w 278"/>
                <a:gd name="T23"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97">
                  <a:moveTo>
                    <a:pt x="278" y="254"/>
                  </a:moveTo>
                  <a:cubicBezTo>
                    <a:pt x="272" y="256"/>
                    <a:pt x="267" y="259"/>
                    <a:pt x="260" y="260"/>
                  </a:cubicBezTo>
                  <a:cubicBezTo>
                    <a:pt x="191" y="271"/>
                    <a:pt x="122" y="282"/>
                    <a:pt x="53" y="293"/>
                  </a:cubicBezTo>
                  <a:cubicBezTo>
                    <a:pt x="23" y="297"/>
                    <a:pt x="0" y="275"/>
                    <a:pt x="4" y="246"/>
                  </a:cubicBezTo>
                  <a:cubicBezTo>
                    <a:pt x="15" y="169"/>
                    <a:pt x="27" y="93"/>
                    <a:pt x="39" y="16"/>
                  </a:cubicBezTo>
                  <a:cubicBezTo>
                    <a:pt x="40" y="13"/>
                    <a:pt x="42" y="9"/>
                    <a:pt x="46" y="0"/>
                  </a:cubicBezTo>
                  <a:cubicBezTo>
                    <a:pt x="50" y="10"/>
                    <a:pt x="53" y="16"/>
                    <a:pt x="53" y="21"/>
                  </a:cubicBezTo>
                  <a:cubicBezTo>
                    <a:pt x="63" y="78"/>
                    <a:pt x="72" y="135"/>
                    <a:pt x="80" y="192"/>
                  </a:cubicBezTo>
                  <a:cubicBezTo>
                    <a:pt x="82" y="208"/>
                    <a:pt x="88" y="214"/>
                    <a:pt x="103" y="216"/>
                  </a:cubicBezTo>
                  <a:cubicBezTo>
                    <a:pt x="156" y="225"/>
                    <a:pt x="208" y="234"/>
                    <a:pt x="261" y="243"/>
                  </a:cubicBezTo>
                  <a:cubicBezTo>
                    <a:pt x="267" y="244"/>
                    <a:pt x="272" y="246"/>
                    <a:pt x="278" y="248"/>
                  </a:cubicBezTo>
                  <a:cubicBezTo>
                    <a:pt x="278" y="250"/>
                    <a:pt x="278" y="252"/>
                    <a:pt x="278"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85" name="Rectangle 84">
            <a:extLst>
              <a:ext uri="{FF2B5EF4-FFF2-40B4-BE49-F238E27FC236}">
                <a16:creationId xmlns:a16="http://schemas.microsoft.com/office/drawing/2014/main" id="{5E963165-2779-4EDE-9185-1603E9EF7FCC}"/>
              </a:ext>
            </a:extLst>
          </p:cNvPr>
          <p:cNvSpPr/>
          <p:nvPr/>
        </p:nvSpPr>
        <p:spPr>
          <a:xfrm>
            <a:off x="4865409" y="6076133"/>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86" name="Rectangle 85">
            <a:extLst>
              <a:ext uri="{FF2B5EF4-FFF2-40B4-BE49-F238E27FC236}">
                <a16:creationId xmlns:a16="http://schemas.microsoft.com/office/drawing/2014/main" id="{938203A3-02D4-4AD9-8779-0676E5C02CAE}"/>
              </a:ext>
            </a:extLst>
          </p:cNvPr>
          <p:cNvSpPr/>
          <p:nvPr/>
        </p:nvSpPr>
        <p:spPr>
          <a:xfrm>
            <a:off x="4865412" y="5735240"/>
            <a:ext cx="2215833" cy="338554"/>
          </a:xfrm>
          <a:prstGeom prst="rect">
            <a:avLst/>
          </a:prstGeom>
        </p:spPr>
        <p:txBody>
          <a:bodyPr wrap="square">
            <a:spAutoFit/>
          </a:bodyPr>
          <a:lstStyle/>
          <a:p>
            <a:pPr defTabSz="896478">
              <a:defRPr/>
            </a:pPr>
            <a:r>
              <a:rPr lang="en-US" sz="1600" b="1">
                <a:solidFill>
                  <a:schemeClr val="accent6"/>
                </a:solidFill>
                <a:latin typeface="Century Gothic" panose="020B0502020202020204" pitchFamily="34" charset="0"/>
              </a:rPr>
              <a:t>Type headline text</a:t>
            </a:r>
          </a:p>
        </p:txBody>
      </p:sp>
      <p:sp>
        <p:nvSpPr>
          <p:cNvPr id="87" name="Rectangle 86">
            <a:extLst>
              <a:ext uri="{FF2B5EF4-FFF2-40B4-BE49-F238E27FC236}">
                <a16:creationId xmlns:a16="http://schemas.microsoft.com/office/drawing/2014/main" id="{9F5A8507-EA22-48DC-B30C-006E046162CB}"/>
              </a:ext>
            </a:extLst>
          </p:cNvPr>
          <p:cNvSpPr/>
          <p:nvPr/>
        </p:nvSpPr>
        <p:spPr>
          <a:xfrm>
            <a:off x="7979470" y="4929649"/>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88" name="Rectangle 87">
            <a:extLst>
              <a:ext uri="{FF2B5EF4-FFF2-40B4-BE49-F238E27FC236}">
                <a16:creationId xmlns:a16="http://schemas.microsoft.com/office/drawing/2014/main" id="{896A1579-9993-40A7-AB39-7CE0C6AC3514}"/>
              </a:ext>
            </a:extLst>
          </p:cNvPr>
          <p:cNvSpPr/>
          <p:nvPr/>
        </p:nvSpPr>
        <p:spPr>
          <a:xfrm>
            <a:off x="7979473" y="4588756"/>
            <a:ext cx="2215833" cy="338554"/>
          </a:xfrm>
          <a:prstGeom prst="rect">
            <a:avLst/>
          </a:prstGeom>
        </p:spPr>
        <p:txBody>
          <a:bodyPr wrap="square">
            <a:spAutoFit/>
          </a:bodyPr>
          <a:lstStyle/>
          <a:p>
            <a:pPr defTabSz="896478">
              <a:defRPr/>
            </a:pPr>
            <a:r>
              <a:rPr lang="en-US" sz="1600" b="1">
                <a:solidFill>
                  <a:schemeClr val="accent5"/>
                </a:solidFill>
                <a:latin typeface="Century Gothic" panose="020B0502020202020204" pitchFamily="34" charset="0"/>
              </a:rPr>
              <a:t>Type headline text</a:t>
            </a:r>
          </a:p>
        </p:txBody>
      </p:sp>
      <p:sp>
        <p:nvSpPr>
          <p:cNvPr id="89" name="Rectangle 88">
            <a:extLst>
              <a:ext uri="{FF2B5EF4-FFF2-40B4-BE49-F238E27FC236}">
                <a16:creationId xmlns:a16="http://schemas.microsoft.com/office/drawing/2014/main" id="{BF8DAEE8-6853-418E-A0B9-64C58A18E7AD}"/>
              </a:ext>
            </a:extLst>
          </p:cNvPr>
          <p:cNvSpPr/>
          <p:nvPr/>
        </p:nvSpPr>
        <p:spPr>
          <a:xfrm>
            <a:off x="8217754" y="3164080"/>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0" name="Rectangle 89">
            <a:extLst>
              <a:ext uri="{FF2B5EF4-FFF2-40B4-BE49-F238E27FC236}">
                <a16:creationId xmlns:a16="http://schemas.microsoft.com/office/drawing/2014/main" id="{1B480CDE-EAD4-4951-BD79-F42C8EDAE8DA}"/>
              </a:ext>
            </a:extLst>
          </p:cNvPr>
          <p:cNvSpPr/>
          <p:nvPr/>
        </p:nvSpPr>
        <p:spPr>
          <a:xfrm>
            <a:off x="8217757" y="2823187"/>
            <a:ext cx="2215833" cy="338554"/>
          </a:xfrm>
          <a:prstGeom prst="rect">
            <a:avLst/>
          </a:prstGeom>
        </p:spPr>
        <p:txBody>
          <a:bodyPr wrap="square">
            <a:spAutoFit/>
          </a:bodyPr>
          <a:lstStyle/>
          <a:p>
            <a:pPr defTabSz="896478">
              <a:defRPr/>
            </a:pPr>
            <a:r>
              <a:rPr lang="en-US" sz="1600" b="1">
                <a:solidFill>
                  <a:schemeClr val="accent4"/>
                </a:solidFill>
                <a:latin typeface="Century Gothic" panose="020B0502020202020204" pitchFamily="34" charset="0"/>
              </a:rPr>
              <a:t>Type headline text</a:t>
            </a:r>
          </a:p>
        </p:txBody>
      </p:sp>
      <p:sp>
        <p:nvSpPr>
          <p:cNvPr id="91" name="Rectangle 90">
            <a:extLst>
              <a:ext uri="{FF2B5EF4-FFF2-40B4-BE49-F238E27FC236}">
                <a16:creationId xmlns:a16="http://schemas.microsoft.com/office/drawing/2014/main" id="{541F4BAF-D4B8-4EAE-83BB-9FF7A6E26098}"/>
              </a:ext>
            </a:extLst>
          </p:cNvPr>
          <p:cNvSpPr/>
          <p:nvPr/>
        </p:nvSpPr>
        <p:spPr>
          <a:xfrm>
            <a:off x="7276532" y="1393924"/>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2" name="Rectangle 91">
            <a:extLst>
              <a:ext uri="{FF2B5EF4-FFF2-40B4-BE49-F238E27FC236}">
                <a16:creationId xmlns:a16="http://schemas.microsoft.com/office/drawing/2014/main" id="{DB4DE3AB-4457-429F-939B-1E12A70C1366}"/>
              </a:ext>
            </a:extLst>
          </p:cNvPr>
          <p:cNvSpPr/>
          <p:nvPr/>
        </p:nvSpPr>
        <p:spPr>
          <a:xfrm>
            <a:off x="7276535" y="1053031"/>
            <a:ext cx="2215833" cy="338554"/>
          </a:xfrm>
          <a:prstGeom prst="rect">
            <a:avLst/>
          </a:prstGeom>
        </p:spPr>
        <p:txBody>
          <a:bodyPr wrap="square">
            <a:spAutoFit/>
          </a:bodyPr>
          <a:lstStyle/>
          <a:p>
            <a:pPr defTabSz="896478">
              <a:defRPr/>
            </a:pPr>
            <a:r>
              <a:rPr lang="en-US" sz="1600" b="1">
                <a:solidFill>
                  <a:schemeClr val="accent3"/>
                </a:solidFill>
                <a:latin typeface="Century Gothic" panose="020B0502020202020204" pitchFamily="34" charset="0"/>
              </a:rPr>
              <a:t>Type headline text</a:t>
            </a:r>
          </a:p>
        </p:txBody>
      </p:sp>
      <p:sp>
        <p:nvSpPr>
          <p:cNvPr id="93" name="Rectangle 92">
            <a:extLst>
              <a:ext uri="{FF2B5EF4-FFF2-40B4-BE49-F238E27FC236}">
                <a16:creationId xmlns:a16="http://schemas.microsoft.com/office/drawing/2014/main" id="{2A1B4A97-3B47-4006-A3F0-3BF02AF25E67}"/>
              </a:ext>
            </a:extLst>
          </p:cNvPr>
          <p:cNvSpPr/>
          <p:nvPr/>
        </p:nvSpPr>
        <p:spPr>
          <a:xfrm>
            <a:off x="2400274" y="1389168"/>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4" name="Rectangle 93">
            <a:extLst>
              <a:ext uri="{FF2B5EF4-FFF2-40B4-BE49-F238E27FC236}">
                <a16:creationId xmlns:a16="http://schemas.microsoft.com/office/drawing/2014/main" id="{B8B79D55-68B8-42C7-945A-BA2A7CEB279C}"/>
              </a:ext>
            </a:extLst>
          </p:cNvPr>
          <p:cNvSpPr/>
          <p:nvPr/>
        </p:nvSpPr>
        <p:spPr>
          <a:xfrm>
            <a:off x="2400277" y="1048275"/>
            <a:ext cx="2215833" cy="338554"/>
          </a:xfrm>
          <a:prstGeom prst="rect">
            <a:avLst/>
          </a:prstGeom>
        </p:spPr>
        <p:txBody>
          <a:bodyPr wrap="square">
            <a:spAutoFit/>
          </a:bodyPr>
          <a:lstStyle/>
          <a:p>
            <a:pPr defTabSz="896478">
              <a:defRPr/>
            </a:pPr>
            <a:r>
              <a:rPr lang="en-US" sz="1600" b="1">
                <a:solidFill>
                  <a:schemeClr val="accent2"/>
                </a:solidFill>
                <a:latin typeface="Century Gothic" panose="020B0502020202020204" pitchFamily="34" charset="0"/>
              </a:rPr>
              <a:t>Type headline text</a:t>
            </a:r>
          </a:p>
        </p:txBody>
      </p:sp>
      <p:sp>
        <p:nvSpPr>
          <p:cNvPr id="95" name="Rectangle 94">
            <a:extLst>
              <a:ext uri="{FF2B5EF4-FFF2-40B4-BE49-F238E27FC236}">
                <a16:creationId xmlns:a16="http://schemas.microsoft.com/office/drawing/2014/main" id="{674B0BA8-9795-4041-8A46-16AF7D12D99E}"/>
              </a:ext>
            </a:extLst>
          </p:cNvPr>
          <p:cNvSpPr/>
          <p:nvPr/>
        </p:nvSpPr>
        <p:spPr>
          <a:xfrm>
            <a:off x="1562026" y="3164080"/>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6" name="Rectangle 95">
            <a:extLst>
              <a:ext uri="{FF2B5EF4-FFF2-40B4-BE49-F238E27FC236}">
                <a16:creationId xmlns:a16="http://schemas.microsoft.com/office/drawing/2014/main" id="{ED199026-726E-4A7F-B5FA-5982A478CAC9}"/>
              </a:ext>
            </a:extLst>
          </p:cNvPr>
          <p:cNvSpPr/>
          <p:nvPr/>
        </p:nvSpPr>
        <p:spPr>
          <a:xfrm>
            <a:off x="1562029" y="2823187"/>
            <a:ext cx="2215833" cy="338554"/>
          </a:xfrm>
          <a:prstGeom prst="rect">
            <a:avLst/>
          </a:prstGeom>
        </p:spPr>
        <p:txBody>
          <a:bodyPr wrap="square">
            <a:spAutoFit/>
          </a:bodyPr>
          <a:lstStyle/>
          <a:p>
            <a:pPr defTabSz="896478">
              <a:defRPr/>
            </a:pPr>
            <a:r>
              <a:rPr lang="en-US" sz="1600" b="1">
                <a:solidFill>
                  <a:schemeClr val="accent1"/>
                </a:solidFill>
                <a:latin typeface="Century Gothic" panose="020B0502020202020204" pitchFamily="34" charset="0"/>
              </a:rPr>
              <a:t>Type headline text</a:t>
            </a:r>
          </a:p>
        </p:txBody>
      </p:sp>
      <p:grpSp>
        <p:nvGrpSpPr>
          <p:cNvPr id="36" name="Group 12">
            <a:extLst>
              <a:ext uri="{FF2B5EF4-FFF2-40B4-BE49-F238E27FC236}">
                <a16:creationId xmlns:a16="http://schemas.microsoft.com/office/drawing/2014/main" id="{C66B1DA0-386A-46E5-8067-90DB6B649982}"/>
              </a:ext>
            </a:extLst>
          </p:cNvPr>
          <p:cNvGrpSpPr>
            <a:grpSpLocks noChangeAspect="1"/>
          </p:cNvGrpSpPr>
          <p:nvPr/>
        </p:nvGrpSpPr>
        <p:grpSpPr bwMode="auto">
          <a:xfrm>
            <a:off x="4988246" y="1730721"/>
            <a:ext cx="599440" cy="598314"/>
            <a:chOff x="902" y="1641"/>
            <a:chExt cx="532" cy="531"/>
          </a:xfrm>
        </p:grpSpPr>
        <p:sp>
          <p:nvSpPr>
            <p:cNvPr id="37" name="AutoShape 11">
              <a:extLst>
                <a:ext uri="{FF2B5EF4-FFF2-40B4-BE49-F238E27FC236}">
                  <a16:creationId xmlns:a16="http://schemas.microsoft.com/office/drawing/2014/main" id="{0C646641-F776-474A-AE7B-B8514995B9D2}"/>
                </a:ext>
              </a:extLst>
            </p:cNvPr>
            <p:cNvSpPr>
              <a:spLocks noChangeAspect="1" noChangeArrowheads="1" noTextEdit="1"/>
            </p:cNvSpPr>
            <p:nvPr/>
          </p:nvSpPr>
          <p:spPr bwMode="auto">
            <a:xfrm>
              <a:off x="903" y="1642"/>
              <a:ext cx="530"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1" name="Rectangle 13">
              <a:extLst>
                <a:ext uri="{FF2B5EF4-FFF2-40B4-BE49-F238E27FC236}">
                  <a16:creationId xmlns:a16="http://schemas.microsoft.com/office/drawing/2014/main" id="{C39FB101-868F-409A-AE07-8C4DDFAFC4AA}"/>
                </a:ext>
              </a:extLst>
            </p:cNvPr>
            <p:cNvSpPr>
              <a:spLocks noChangeArrowheads="1"/>
            </p:cNvSpPr>
            <p:nvPr/>
          </p:nvSpPr>
          <p:spPr bwMode="auto">
            <a:xfrm>
              <a:off x="1166" y="1910"/>
              <a:ext cx="13" cy="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2" name="Rectangle 14">
              <a:extLst>
                <a:ext uri="{FF2B5EF4-FFF2-40B4-BE49-F238E27FC236}">
                  <a16:creationId xmlns:a16="http://schemas.microsoft.com/office/drawing/2014/main" id="{AE00EE02-5393-46CE-BDD5-1985867B1E62}"/>
                </a:ext>
              </a:extLst>
            </p:cNvPr>
            <p:cNvSpPr>
              <a:spLocks noChangeArrowheads="1"/>
            </p:cNvSpPr>
            <p:nvPr/>
          </p:nvSpPr>
          <p:spPr bwMode="auto">
            <a:xfrm>
              <a:off x="1166" y="1739"/>
              <a:ext cx="13" cy="67"/>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3" name="Freeform 15">
              <a:extLst>
                <a:ext uri="{FF2B5EF4-FFF2-40B4-BE49-F238E27FC236}">
                  <a16:creationId xmlns:a16="http://schemas.microsoft.com/office/drawing/2014/main" id="{FA11AFC3-D1CB-4E64-B944-EC4F9E192210}"/>
                </a:ext>
              </a:extLst>
            </p:cNvPr>
            <p:cNvSpPr>
              <a:spLocks/>
            </p:cNvSpPr>
            <p:nvPr/>
          </p:nvSpPr>
          <p:spPr bwMode="auto">
            <a:xfrm>
              <a:off x="1144" y="1823"/>
              <a:ext cx="54" cy="55"/>
            </a:xfrm>
            <a:custGeom>
              <a:avLst/>
              <a:gdLst>
                <a:gd name="T0" fmla="*/ 29 w 59"/>
                <a:gd name="T1" fmla="*/ 0 h 60"/>
                <a:gd name="T2" fmla="*/ 0 w 59"/>
                <a:gd name="T3" fmla="*/ 30 h 60"/>
                <a:gd name="T4" fmla="*/ 30 w 59"/>
                <a:gd name="T5" fmla="*/ 60 h 60"/>
                <a:gd name="T6" fmla="*/ 59 w 59"/>
                <a:gd name="T7" fmla="*/ 30 h 60"/>
                <a:gd name="T8" fmla="*/ 29 w 59"/>
                <a:gd name="T9" fmla="*/ 0 h 60"/>
              </a:gdLst>
              <a:ahLst/>
              <a:cxnLst>
                <a:cxn ang="0">
                  <a:pos x="T0" y="T1"/>
                </a:cxn>
                <a:cxn ang="0">
                  <a:pos x="T2" y="T3"/>
                </a:cxn>
                <a:cxn ang="0">
                  <a:pos x="T4" y="T5"/>
                </a:cxn>
                <a:cxn ang="0">
                  <a:pos x="T6" y="T7"/>
                </a:cxn>
                <a:cxn ang="0">
                  <a:pos x="T8" y="T9"/>
                </a:cxn>
              </a:cxnLst>
              <a:rect l="0" t="0" r="r" b="b"/>
              <a:pathLst>
                <a:path w="59" h="60">
                  <a:moveTo>
                    <a:pt x="29" y="0"/>
                  </a:moveTo>
                  <a:cubicBezTo>
                    <a:pt x="13" y="1"/>
                    <a:pt x="0" y="14"/>
                    <a:pt x="0" y="30"/>
                  </a:cubicBezTo>
                  <a:cubicBezTo>
                    <a:pt x="0" y="46"/>
                    <a:pt x="13" y="60"/>
                    <a:pt x="30" y="60"/>
                  </a:cubicBezTo>
                  <a:cubicBezTo>
                    <a:pt x="46" y="60"/>
                    <a:pt x="59" y="46"/>
                    <a:pt x="59" y="30"/>
                  </a:cubicBezTo>
                  <a:cubicBezTo>
                    <a:pt x="59" y="14"/>
                    <a:pt x="46" y="0"/>
                    <a:pt x="29"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4" name="Freeform 16">
              <a:extLst>
                <a:ext uri="{FF2B5EF4-FFF2-40B4-BE49-F238E27FC236}">
                  <a16:creationId xmlns:a16="http://schemas.microsoft.com/office/drawing/2014/main" id="{22F7BD4E-B4E1-404E-A410-5AE4F24909B8}"/>
                </a:ext>
              </a:extLst>
            </p:cNvPr>
            <p:cNvSpPr>
              <a:spLocks noEditPoints="1"/>
            </p:cNvSpPr>
            <p:nvPr/>
          </p:nvSpPr>
          <p:spPr bwMode="auto">
            <a:xfrm>
              <a:off x="1143" y="1823"/>
              <a:ext cx="55" cy="55"/>
            </a:xfrm>
            <a:custGeom>
              <a:avLst/>
              <a:gdLst>
                <a:gd name="T0" fmla="*/ 31 w 60"/>
                <a:gd name="T1" fmla="*/ 0 h 60"/>
                <a:gd name="T2" fmla="*/ 0 w 60"/>
                <a:gd name="T3" fmla="*/ 30 h 60"/>
                <a:gd name="T4" fmla="*/ 30 w 60"/>
                <a:gd name="T5" fmla="*/ 60 h 60"/>
                <a:gd name="T6" fmla="*/ 60 w 60"/>
                <a:gd name="T7" fmla="*/ 30 h 60"/>
                <a:gd name="T8" fmla="*/ 31 w 60"/>
                <a:gd name="T9" fmla="*/ 0 h 60"/>
                <a:gd name="T10" fmla="*/ 31 w 60"/>
                <a:gd name="T11" fmla="*/ 60 h 60"/>
                <a:gd name="T12" fmla="*/ 1 w 60"/>
                <a:gd name="T13" fmla="*/ 30 h 60"/>
                <a:gd name="T14" fmla="*/ 30 w 60"/>
                <a:gd name="T15" fmla="*/ 0 h 60"/>
                <a:gd name="T16" fmla="*/ 60 w 60"/>
                <a:gd name="T17" fmla="*/ 30 h 60"/>
                <a:gd name="T18" fmla="*/ 31 w 60"/>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1" y="0"/>
                  </a:moveTo>
                  <a:cubicBezTo>
                    <a:pt x="14" y="0"/>
                    <a:pt x="1" y="13"/>
                    <a:pt x="0" y="30"/>
                  </a:cubicBezTo>
                  <a:cubicBezTo>
                    <a:pt x="0" y="46"/>
                    <a:pt x="14" y="60"/>
                    <a:pt x="30" y="60"/>
                  </a:cubicBezTo>
                  <a:cubicBezTo>
                    <a:pt x="47" y="60"/>
                    <a:pt x="60" y="47"/>
                    <a:pt x="60" y="30"/>
                  </a:cubicBezTo>
                  <a:cubicBezTo>
                    <a:pt x="60" y="14"/>
                    <a:pt x="47" y="0"/>
                    <a:pt x="31" y="0"/>
                  </a:cubicBezTo>
                  <a:close/>
                  <a:moveTo>
                    <a:pt x="31" y="60"/>
                  </a:moveTo>
                  <a:cubicBezTo>
                    <a:pt x="14" y="60"/>
                    <a:pt x="1" y="46"/>
                    <a:pt x="1" y="30"/>
                  </a:cubicBezTo>
                  <a:cubicBezTo>
                    <a:pt x="1" y="14"/>
                    <a:pt x="14" y="1"/>
                    <a:pt x="30" y="0"/>
                  </a:cubicBezTo>
                  <a:cubicBezTo>
                    <a:pt x="47" y="0"/>
                    <a:pt x="60" y="14"/>
                    <a:pt x="60" y="30"/>
                  </a:cubicBezTo>
                  <a:cubicBezTo>
                    <a:pt x="60" y="46"/>
                    <a:pt x="47" y="60"/>
                    <a:pt x="31" y="6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5" name="Freeform 17">
              <a:extLst>
                <a:ext uri="{FF2B5EF4-FFF2-40B4-BE49-F238E27FC236}">
                  <a16:creationId xmlns:a16="http://schemas.microsoft.com/office/drawing/2014/main" id="{7BFA5D87-2FCF-41AE-B749-49A4EDAEA52C}"/>
                </a:ext>
              </a:extLst>
            </p:cNvPr>
            <p:cNvSpPr>
              <a:spLocks noEditPoints="1"/>
            </p:cNvSpPr>
            <p:nvPr/>
          </p:nvSpPr>
          <p:spPr bwMode="auto">
            <a:xfrm>
              <a:off x="1098" y="1778"/>
              <a:ext cx="145" cy="146"/>
            </a:xfrm>
            <a:custGeom>
              <a:avLst/>
              <a:gdLst>
                <a:gd name="T0" fmla="*/ 148 w 158"/>
                <a:gd name="T1" fmla="*/ 69 h 158"/>
                <a:gd name="T2" fmla="*/ 143 w 158"/>
                <a:gd name="T3" fmla="*/ 53 h 158"/>
                <a:gd name="T4" fmla="*/ 135 w 158"/>
                <a:gd name="T5" fmla="*/ 37 h 158"/>
                <a:gd name="T6" fmla="*/ 142 w 158"/>
                <a:gd name="T7" fmla="*/ 31 h 158"/>
                <a:gd name="T8" fmla="*/ 128 w 158"/>
                <a:gd name="T9" fmla="*/ 17 h 158"/>
                <a:gd name="T10" fmla="*/ 121 w 158"/>
                <a:gd name="T11" fmla="*/ 24 h 158"/>
                <a:gd name="T12" fmla="*/ 89 w 158"/>
                <a:gd name="T13" fmla="*/ 11 h 158"/>
                <a:gd name="T14" fmla="*/ 89 w 158"/>
                <a:gd name="T15" fmla="*/ 0 h 158"/>
                <a:gd name="T16" fmla="*/ 70 w 158"/>
                <a:gd name="T17" fmla="*/ 0 h 158"/>
                <a:gd name="T18" fmla="*/ 70 w 158"/>
                <a:gd name="T19" fmla="*/ 10 h 158"/>
                <a:gd name="T20" fmla="*/ 53 w 158"/>
                <a:gd name="T21" fmla="*/ 15 h 158"/>
                <a:gd name="T22" fmla="*/ 37 w 158"/>
                <a:gd name="T23" fmla="*/ 24 h 158"/>
                <a:gd name="T24" fmla="*/ 32 w 158"/>
                <a:gd name="T25" fmla="*/ 16 h 158"/>
                <a:gd name="T26" fmla="*/ 17 w 158"/>
                <a:gd name="T27" fmla="*/ 31 h 158"/>
                <a:gd name="T28" fmla="*/ 25 w 158"/>
                <a:gd name="T29" fmla="*/ 37 h 158"/>
                <a:gd name="T30" fmla="*/ 11 w 158"/>
                <a:gd name="T31" fmla="*/ 69 h 158"/>
                <a:gd name="T32" fmla="*/ 0 w 158"/>
                <a:gd name="T33" fmla="*/ 69 h 158"/>
                <a:gd name="T34" fmla="*/ 0 w 158"/>
                <a:gd name="T35" fmla="*/ 89 h 158"/>
                <a:gd name="T36" fmla="*/ 11 w 158"/>
                <a:gd name="T37" fmla="*/ 89 h 158"/>
                <a:gd name="T38" fmla="*/ 24 w 158"/>
                <a:gd name="T39" fmla="*/ 121 h 158"/>
                <a:gd name="T40" fmla="*/ 17 w 158"/>
                <a:gd name="T41" fmla="*/ 127 h 158"/>
                <a:gd name="T42" fmla="*/ 31 w 158"/>
                <a:gd name="T43" fmla="*/ 141 h 158"/>
                <a:gd name="T44" fmla="*/ 37 w 158"/>
                <a:gd name="T45" fmla="*/ 134 h 158"/>
                <a:gd name="T46" fmla="*/ 70 w 158"/>
                <a:gd name="T47" fmla="*/ 147 h 158"/>
                <a:gd name="T48" fmla="*/ 70 w 158"/>
                <a:gd name="T49" fmla="*/ 158 h 158"/>
                <a:gd name="T50" fmla="*/ 89 w 158"/>
                <a:gd name="T51" fmla="*/ 158 h 158"/>
                <a:gd name="T52" fmla="*/ 89 w 158"/>
                <a:gd name="T53" fmla="*/ 147 h 158"/>
                <a:gd name="T54" fmla="*/ 121 w 158"/>
                <a:gd name="T55" fmla="*/ 134 h 158"/>
                <a:gd name="T56" fmla="*/ 127 w 158"/>
                <a:gd name="T57" fmla="*/ 142 h 158"/>
                <a:gd name="T58" fmla="*/ 142 w 158"/>
                <a:gd name="T59" fmla="*/ 127 h 158"/>
                <a:gd name="T60" fmla="*/ 134 w 158"/>
                <a:gd name="T61" fmla="*/ 121 h 158"/>
                <a:gd name="T62" fmla="*/ 148 w 158"/>
                <a:gd name="T63" fmla="*/ 89 h 158"/>
                <a:gd name="T64" fmla="*/ 158 w 158"/>
                <a:gd name="T65" fmla="*/ 89 h 158"/>
                <a:gd name="T66" fmla="*/ 158 w 158"/>
                <a:gd name="T67" fmla="*/ 69 h 158"/>
                <a:gd name="T68" fmla="*/ 148 w 158"/>
                <a:gd name="T69" fmla="*/ 69 h 158"/>
                <a:gd name="T70" fmla="*/ 80 w 158"/>
                <a:gd name="T71" fmla="*/ 124 h 158"/>
                <a:gd name="T72" fmla="*/ 34 w 158"/>
                <a:gd name="T73" fmla="*/ 79 h 158"/>
                <a:gd name="T74" fmla="*/ 79 w 158"/>
                <a:gd name="T75" fmla="*/ 34 h 158"/>
                <a:gd name="T76" fmla="*/ 124 w 158"/>
                <a:gd name="T77" fmla="*/ 79 h 158"/>
                <a:gd name="T78" fmla="*/ 80 w 158"/>
                <a:gd name="T7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58">
                  <a:moveTo>
                    <a:pt x="148" y="69"/>
                  </a:moveTo>
                  <a:cubicBezTo>
                    <a:pt x="146" y="64"/>
                    <a:pt x="145" y="58"/>
                    <a:pt x="143" y="53"/>
                  </a:cubicBezTo>
                  <a:cubicBezTo>
                    <a:pt x="141" y="48"/>
                    <a:pt x="138" y="43"/>
                    <a:pt x="135" y="37"/>
                  </a:cubicBezTo>
                  <a:cubicBezTo>
                    <a:pt x="137" y="35"/>
                    <a:pt x="140" y="33"/>
                    <a:pt x="142" y="31"/>
                  </a:cubicBezTo>
                  <a:cubicBezTo>
                    <a:pt x="137" y="26"/>
                    <a:pt x="133" y="22"/>
                    <a:pt x="128" y="17"/>
                  </a:cubicBezTo>
                  <a:cubicBezTo>
                    <a:pt x="126" y="19"/>
                    <a:pt x="124" y="22"/>
                    <a:pt x="121" y="24"/>
                  </a:cubicBezTo>
                  <a:cubicBezTo>
                    <a:pt x="111" y="17"/>
                    <a:pt x="101" y="13"/>
                    <a:pt x="89" y="11"/>
                  </a:cubicBezTo>
                  <a:cubicBezTo>
                    <a:pt x="89" y="7"/>
                    <a:pt x="89" y="4"/>
                    <a:pt x="89" y="0"/>
                  </a:cubicBezTo>
                  <a:cubicBezTo>
                    <a:pt x="83" y="0"/>
                    <a:pt x="76" y="0"/>
                    <a:pt x="70" y="0"/>
                  </a:cubicBezTo>
                  <a:cubicBezTo>
                    <a:pt x="70" y="4"/>
                    <a:pt x="70" y="7"/>
                    <a:pt x="70" y="10"/>
                  </a:cubicBezTo>
                  <a:cubicBezTo>
                    <a:pt x="64" y="12"/>
                    <a:pt x="58" y="13"/>
                    <a:pt x="53" y="15"/>
                  </a:cubicBezTo>
                  <a:cubicBezTo>
                    <a:pt x="48" y="18"/>
                    <a:pt x="43" y="21"/>
                    <a:pt x="37" y="24"/>
                  </a:cubicBezTo>
                  <a:cubicBezTo>
                    <a:pt x="36" y="21"/>
                    <a:pt x="33" y="19"/>
                    <a:pt x="32" y="16"/>
                  </a:cubicBezTo>
                  <a:cubicBezTo>
                    <a:pt x="26" y="21"/>
                    <a:pt x="22" y="26"/>
                    <a:pt x="17" y="31"/>
                  </a:cubicBezTo>
                  <a:cubicBezTo>
                    <a:pt x="19" y="33"/>
                    <a:pt x="22" y="35"/>
                    <a:pt x="25" y="37"/>
                  </a:cubicBezTo>
                  <a:cubicBezTo>
                    <a:pt x="17" y="47"/>
                    <a:pt x="13" y="58"/>
                    <a:pt x="11" y="69"/>
                  </a:cubicBezTo>
                  <a:cubicBezTo>
                    <a:pt x="7" y="69"/>
                    <a:pt x="4" y="69"/>
                    <a:pt x="0" y="69"/>
                  </a:cubicBezTo>
                  <a:cubicBezTo>
                    <a:pt x="0" y="76"/>
                    <a:pt x="0" y="82"/>
                    <a:pt x="0" y="89"/>
                  </a:cubicBezTo>
                  <a:cubicBezTo>
                    <a:pt x="4" y="89"/>
                    <a:pt x="7" y="89"/>
                    <a:pt x="11" y="89"/>
                  </a:cubicBezTo>
                  <a:cubicBezTo>
                    <a:pt x="13" y="100"/>
                    <a:pt x="17" y="111"/>
                    <a:pt x="24" y="121"/>
                  </a:cubicBezTo>
                  <a:cubicBezTo>
                    <a:pt x="22" y="123"/>
                    <a:pt x="19" y="125"/>
                    <a:pt x="17" y="127"/>
                  </a:cubicBezTo>
                  <a:cubicBezTo>
                    <a:pt x="22" y="132"/>
                    <a:pt x="26" y="137"/>
                    <a:pt x="31" y="141"/>
                  </a:cubicBezTo>
                  <a:cubicBezTo>
                    <a:pt x="33" y="139"/>
                    <a:pt x="35" y="137"/>
                    <a:pt x="37" y="134"/>
                  </a:cubicBezTo>
                  <a:cubicBezTo>
                    <a:pt x="47" y="141"/>
                    <a:pt x="58" y="146"/>
                    <a:pt x="70" y="147"/>
                  </a:cubicBezTo>
                  <a:cubicBezTo>
                    <a:pt x="70" y="151"/>
                    <a:pt x="70" y="155"/>
                    <a:pt x="70" y="158"/>
                  </a:cubicBezTo>
                  <a:cubicBezTo>
                    <a:pt x="76" y="158"/>
                    <a:pt x="83" y="158"/>
                    <a:pt x="89" y="158"/>
                  </a:cubicBezTo>
                  <a:cubicBezTo>
                    <a:pt x="89" y="155"/>
                    <a:pt x="89" y="151"/>
                    <a:pt x="89" y="147"/>
                  </a:cubicBezTo>
                  <a:cubicBezTo>
                    <a:pt x="101" y="146"/>
                    <a:pt x="111" y="141"/>
                    <a:pt x="121" y="134"/>
                  </a:cubicBezTo>
                  <a:cubicBezTo>
                    <a:pt x="123" y="137"/>
                    <a:pt x="125" y="139"/>
                    <a:pt x="127" y="142"/>
                  </a:cubicBezTo>
                  <a:cubicBezTo>
                    <a:pt x="132" y="137"/>
                    <a:pt x="137" y="132"/>
                    <a:pt x="142" y="127"/>
                  </a:cubicBezTo>
                  <a:cubicBezTo>
                    <a:pt x="139" y="126"/>
                    <a:pt x="137" y="123"/>
                    <a:pt x="134" y="121"/>
                  </a:cubicBezTo>
                  <a:cubicBezTo>
                    <a:pt x="142" y="111"/>
                    <a:pt x="146" y="101"/>
                    <a:pt x="148" y="89"/>
                  </a:cubicBezTo>
                  <a:cubicBezTo>
                    <a:pt x="151" y="89"/>
                    <a:pt x="155" y="89"/>
                    <a:pt x="158" y="89"/>
                  </a:cubicBezTo>
                  <a:cubicBezTo>
                    <a:pt x="158" y="82"/>
                    <a:pt x="158" y="76"/>
                    <a:pt x="158" y="69"/>
                  </a:cubicBezTo>
                  <a:cubicBezTo>
                    <a:pt x="155" y="69"/>
                    <a:pt x="151" y="69"/>
                    <a:pt x="148" y="69"/>
                  </a:cubicBezTo>
                  <a:close/>
                  <a:moveTo>
                    <a:pt x="80" y="124"/>
                  </a:moveTo>
                  <a:cubicBezTo>
                    <a:pt x="55" y="124"/>
                    <a:pt x="34" y="104"/>
                    <a:pt x="34" y="79"/>
                  </a:cubicBezTo>
                  <a:cubicBezTo>
                    <a:pt x="34" y="54"/>
                    <a:pt x="54" y="34"/>
                    <a:pt x="79" y="34"/>
                  </a:cubicBezTo>
                  <a:cubicBezTo>
                    <a:pt x="104" y="34"/>
                    <a:pt x="124" y="54"/>
                    <a:pt x="124" y="79"/>
                  </a:cubicBezTo>
                  <a:cubicBezTo>
                    <a:pt x="124" y="104"/>
                    <a:pt x="104" y="124"/>
                    <a:pt x="80" y="12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6" name="Freeform 18">
              <a:extLst>
                <a:ext uri="{FF2B5EF4-FFF2-40B4-BE49-F238E27FC236}">
                  <a16:creationId xmlns:a16="http://schemas.microsoft.com/office/drawing/2014/main" id="{15A6BA6E-B34B-4C7A-88D3-F197419D45A2}"/>
                </a:ext>
              </a:extLst>
            </p:cNvPr>
            <p:cNvSpPr>
              <a:spLocks/>
            </p:cNvSpPr>
            <p:nvPr/>
          </p:nvSpPr>
          <p:spPr bwMode="auto">
            <a:xfrm>
              <a:off x="1143" y="1823"/>
              <a:ext cx="55" cy="55"/>
            </a:xfrm>
            <a:custGeom>
              <a:avLst/>
              <a:gdLst>
                <a:gd name="T0" fmla="*/ 0 w 60"/>
                <a:gd name="T1" fmla="*/ 30 h 60"/>
                <a:gd name="T2" fmla="*/ 31 w 60"/>
                <a:gd name="T3" fmla="*/ 0 h 60"/>
                <a:gd name="T4" fmla="*/ 60 w 60"/>
                <a:gd name="T5" fmla="*/ 30 h 60"/>
                <a:gd name="T6" fmla="*/ 30 w 60"/>
                <a:gd name="T7" fmla="*/ 60 h 60"/>
                <a:gd name="T8" fmla="*/ 0 w 60"/>
                <a:gd name="T9" fmla="*/ 30 h 60"/>
              </a:gdLst>
              <a:ahLst/>
              <a:cxnLst>
                <a:cxn ang="0">
                  <a:pos x="T0" y="T1"/>
                </a:cxn>
                <a:cxn ang="0">
                  <a:pos x="T2" y="T3"/>
                </a:cxn>
                <a:cxn ang="0">
                  <a:pos x="T4" y="T5"/>
                </a:cxn>
                <a:cxn ang="0">
                  <a:pos x="T6" y="T7"/>
                </a:cxn>
                <a:cxn ang="0">
                  <a:pos x="T8" y="T9"/>
                </a:cxn>
              </a:cxnLst>
              <a:rect l="0" t="0" r="r" b="b"/>
              <a:pathLst>
                <a:path w="60" h="60">
                  <a:moveTo>
                    <a:pt x="0" y="30"/>
                  </a:moveTo>
                  <a:cubicBezTo>
                    <a:pt x="1" y="13"/>
                    <a:pt x="14" y="0"/>
                    <a:pt x="31" y="0"/>
                  </a:cubicBezTo>
                  <a:cubicBezTo>
                    <a:pt x="47" y="0"/>
                    <a:pt x="60" y="14"/>
                    <a:pt x="60" y="30"/>
                  </a:cubicBezTo>
                  <a:cubicBezTo>
                    <a:pt x="60" y="47"/>
                    <a:pt x="47" y="60"/>
                    <a:pt x="30" y="60"/>
                  </a:cubicBezTo>
                  <a:cubicBezTo>
                    <a:pt x="14" y="60"/>
                    <a:pt x="0" y="46"/>
                    <a:pt x="0" y="3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7" name="Freeform 19">
              <a:extLst>
                <a:ext uri="{FF2B5EF4-FFF2-40B4-BE49-F238E27FC236}">
                  <a16:creationId xmlns:a16="http://schemas.microsoft.com/office/drawing/2014/main" id="{E04DE4CB-8A25-4BE3-83C1-313933D63185}"/>
                </a:ext>
              </a:extLst>
            </p:cNvPr>
            <p:cNvSpPr>
              <a:spLocks noEditPoints="1"/>
            </p:cNvSpPr>
            <p:nvPr/>
          </p:nvSpPr>
          <p:spPr bwMode="auto">
            <a:xfrm>
              <a:off x="1113" y="1641"/>
              <a:ext cx="117" cy="107"/>
            </a:xfrm>
            <a:custGeom>
              <a:avLst/>
              <a:gdLst>
                <a:gd name="T0" fmla="*/ 102 w 127"/>
                <a:gd name="T1" fmla="*/ 116 h 116"/>
                <a:gd name="T2" fmla="*/ 25 w 127"/>
                <a:gd name="T3" fmla="*/ 116 h 116"/>
                <a:gd name="T4" fmla="*/ 0 w 127"/>
                <a:gd name="T5" fmla="*/ 90 h 116"/>
                <a:gd name="T6" fmla="*/ 0 w 127"/>
                <a:gd name="T7" fmla="*/ 25 h 116"/>
                <a:gd name="T8" fmla="*/ 25 w 127"/>
                <a:gd name="T9" fmla="*/ 0 h 116"/>
                <a:gd name="T10" fmla="*/ 102 w 127"/>
                <a:gd name="T11" fmla="*/ 0 h 116"/>
                <a:gd name="T12" fmla="*/ 127 w 127"/>
                <a:gd name="T13" fmla="*/ 25 h 116"/>
                <a:gd name="T14" fmla="*/ 127 w 127"/>
                <a:gd name="T15" fmla="*/ 90 h 116"/>
                <a:gd name="T16" fmla="*/ 102 w 127"/>
                <a:gd name="T17" fmla="*/ 116 h 116"/>
                <a:gd name="T18" fmla="*/ 25 w 127"/>
                <a:gd name="T19" fmla="*/ 17 h 116"/>
                <a:gd name="T20" fmla="*/ 16 w 127"/>
                <a:gd name="T21" fmla="*/ 25 h 116"/>
                <a:gd name="T22" fmla="*/ 16 w 127"/>
                <a:gd name="T23" fmla="*/ 90 h 116"/>
                <a:gd name="T24" fmla="*/ 25 w 127"/>
                <a:gd name="T25" fmla="*/ 99 h 116"/>
                <a:gd name="T26" fmla="*/ 102 w 127"/>
                <a:gd name="T27" fmla="*/ 99 h 116"/>
                <a:gd name="T28" fmla="*/ 110 w 127"/>
                <a:gd name="T29" fmla="*/ 90 h 116"/>
                <a:gd name="T30" fmla="*/ 110 w 127"/>
                <a:gd name="T31" fmla="*/ 25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4"/>
                    <a:pt x="0" y="90"/>
                  </a:cubicBezTo>
                  <a:cubicBezTo>
                    <a:pt x="0" y="25"/>
                    <a:pt x="0" y="25"/>
                    <a:pt x="0" y="25"/>
                  </a:cubicBezTo>
                  <a:cubicBezTo>
                    <a:pt x="0" y="11"/>
                    <a:pt x="11" y="0"/>
                    <a:pt x="25" y="0"/>
                  </a:cubicBezTo>
                  <a:cubicBezTo>
                    <a:pt x="102" y="0"/>
                    <a:pt x="102" y="0"/>
                    <a:pt x="102" y="0"/>
                  </a:cubicBezTo>
                  <a:cubicBezTo>
                    <a:pt x="116" y="0"/>
                    <a:pt x="127" y="11"/>
                    <a:pt x="127" y="25"/>
                  </a:cubicBezTo>
                  <a:cubicBezTo>
                    <a:pt x="127" y="90"/>
                    <a:pt x="127" y="90"/>
                    <a:pt x="127" y="90"/>
                  </a:cubicBezTo>
                  <a:cubicBezTo>
                    <a:pt x="127" y="104"/>
                    <a:pt x="116" y="116"/>
                    <a:pt x="102" y="116"/>
                  </a:cubicBezTo>
                  <a:close/>
                  <a:moveTo>
                    <a:pt x="25" y="17"/>
                  </a:moveTo>
                  <a:cubicBezTo>
                    <a:pt x="20" y="17"/>
                    <a:pt x="16" y="20"/>
                    <a:pt x="16" y="25"/>
                  </a:cubicBezTo>
                  <a:cubicBezTo>
                    <a:pt x="16" y="90"/>
                    <a:pt x="16" y="90"/>
                    <a:pt x="16" y="90"/>
                  </a:cubicBezTo>
                  <a:cubicBezTo>
                    <a:pt x="16" y="95"/>
                    <a:pt x="20" y="99"/>
                    <a:pt x="25" y="99"/>
                  </a:cubicBezTo>
                  <a:cubicBezTo>
                    <a:pt x="102" y="99"/>
                    <a:pt x="102" y="99"/>
                    <a:pt x="102" y="99"/>
                  </a:cubicBezTo>
                  <a:cubicBezTo>
                    <a:pt x="107" y="99"/>
                    <a:pt x="110" y="95"/>
                    <a:pt x="110" y="90"/>
                  </a:cubicBezTo>
                  <a:cubicBezTo>
                    <a:pt x="110" y="25"/>
                    <a:pt x="110" y="25"/>
                    <a:pt x="110" y="25"/>
                  </a:cubicBezTo>
                  <a:cubicBezTo>
                    <a:pt x="110" y="20"/>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8" name="Freeform 20">
              <a:extLst>
                <a:ext uri="{FF2B5EF4-FFF2-40B4-BE49-F238E27FC236}">
                  <a16:creationId xmlns:a16="http://schemas.microsoft.com/office/drawing/2014/main" id="{72B2F509-2F50-4213-B0F1-F14BA51ECD2B}"/>
                </a:ext>
              </a:extLst>
            </p:cNvPr>
            <p:cNvSpPr>
              <a:spLocks noEditPoints="1"/>
            </p:cNvSpPr>
            <p:nvPr/>
          </p:nvSpPr>
          <p:spPr bwMode="auto">
            <a:xfrm>
              <a:off x="1113" y="2064"/>
              <a:ext cx="117" cy="107"/>
            </a:xfrm>
            <a:custGeom>
              <a:avLst/>
              <a:gdLst>
                <a:gd name="T0" fmla="*/ 102 w 127"/>
                <a:gd name="T1" fmla="*/ 116 h 116"/>
                <a:gd name="T2" fmla="*/ 25 w 127"/>
                <a:gd name="T3" fmla="*/ 116 h 116"/>
                <a:gd name="T4" fmla="*/ 0 w 127"/>
                <a:gd name="T5" fmla="*/ 91 h 116"/>
                <a:gd name="T6" fmla="*/ 0 w 127"/>
                <a:gd name="T7" fmla="*/ 26 h 116"/>
                <a:gd name="T8" fmla="*/ 25 w 127"/>
                <a:gd name="T9" fmla="*/ 0 h 116"/>
                <a:gd name="T10" fmla="*/ 102 w 127"/>
                <a:gd name="T11" fmla="*/ 0 h 116"/>
                <a:gd name="T12" fmla="*/ 127 w 127"/>
                <a:gd name="T13" fmla="*/ 26 h 116"/>
                <a:gd name="T14" fmla="*/ 127 w 127"/>
                <a:gd name="T15" fmla="*/ 91 h 116"/>
                <a:gd name="T16" fmla="*/ 102 w 127"/>
                <a:gd name="T17" fmla="*/ 116 h 116"/>
                <a:gd name="T18" fmla="*/ 25 w 127"/>
                <a:gd name="T19" fmla="*/ 17 h 116"/>
                <a:gd name="T20" fmla="*/ 16 w 127"/>
                <a:gd name="T21" fmla="*/ 26 h 116"/>
                <a:gd name="T22" fmla="*/ 16 w 127"/>
                <a:gd name="T23" fmla="*/ 91 h 116"/>
                <a:gd name="T24" fmla="*/ 25 w 127"/>
                <a:gd name="T25" fmla="*/ 99 h 116"/>
                <a:gd name="T26" fmla="*/ 102 w 127"/>
                <a:gd name="T27" fmla="*/ 99 h 116"/>
                <a:gd name="T28" fmla="*/ 110 w 127"/>
                <a:gd name="T29" fmla="*/ 91 h 116"/>
                <a:gd name="T30" fmla="*/ 110 w 127"/>
                <a:gd name="T31" fmla="*/ 26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5"/>
                    <a:pt x="0" y="91"/>
                  </a:cubicBezTo>
                  <a:cubicBezTo>
                    <a:pt x="0" y="26"/>
                    <a:pt x="0" y="26"/>
                    <a:pt x="0" y="26"/>
                  </a:cubicBezTo>
                  <a:cubicBezTo>
                    <a:pt x="0" y="12"/>
                    <a:pt x="11" y="0"/>
                    <a:pt x="25" y="0"/>
                  </a:cubicBezTo>
                  <a:cubicBezTo>
                    <a:pt x="102" y="0"/>
                    <a:pt x="102" y="0"/>
                    <a:pt x="102" y="0"/>
                  </a:cubicBezTo>
                  <a:cubicBezTo>
                    <a:pt x="116" y="0"/>
                    <a:pt x="127" y="12"/>
                    <a:pt x="127" y="26"/>
                  </a:cubicBezTo>
                  <a:cubicBezTo>
                    <a:pt x="127" y="91"/>
                    <a:pt x="127" y="91"/>
                    <a:pt x="127" y="91"/>
                  </a:cubicBezTo>
                  <a:cubicBezTo>
                    <a:pt x="127" y="105"/>
                    <a:pt x="116" y="116"/>
                    <a:pt x="102" y="116"/>
                  </a:cubicBezTo>
                  <a:close/>
                  <a:moveTo>
                    <a:pt x="25" y="17"/>
                  </a:moveTo>
                  <a:cubicBezTo>
                    <a:pt x="20" y="17"/>
                    <a:pt x="16" y="21"/>
                    <a:pt x="16" y="26"/>
                  </a:cubicBezTo>
                  <a:cubicBezTo>
                    <a:pt x="16" y="91"/>
                    <a:pt x="16" y="91"/>
                    <a:pt x="16" y="91"/>
                  </a:cubicBezTo>
                  <a:cubicBezTo>
                    <a:pt x="16" y="96"/>
                    <a:pt x="20" y="99"/>
                    <a:pt x="25" y="99"/>
                  </a:cubicBezTo>
                  <a:cubicBezTo>
                    <a:pt x="102" y="99"/>
                    <a:pt x="102" y="99"/>
                    <a:pt x="102" y="99"/>
                  </a:cubicBezTo>
                  <a:cubicBezTo>
                    <a:pt x="107" y="99"/>
                    <a:pt x="110" y="96"/>
                    <a:pt x="110" y="91"/>
                  </a:cubicBezTo>
                  <a:cubicBezTo>
                    <a:pt x="110" y="26"/>
                    <a:pt x="110" y="26"/>
                    <a:pt x="110" y="26"/>
                  </a:cubicBezTo>
                  <a:cubicBezTo>
                    <a:pt x="110" y="21"/>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3" name="Freeform 21">
              <a:extLst>
                <a:ext uri="{FF2B5EF4-FFF2-40B4-BE49-F238E27FC236}">
                  <a16:creationId xmlns:a16="http://schemas.microsoft.com/office/drawing/2014/main" id="{6D4D9D2C-5447-431B-A01C-8D2C13B3F427}"/>
                </a:ext>
              </a:extLst>
            </p:cNvPr>
            <p:cNvSpPr>
              <a:spLocks noEditPoints="1"/>
            </p:cNvSpPr>
            <p:nvPr/>
          </p:nvSpPr>
          <p:spPr bwMode="auto">
            <a:xfrm>
              <a:off x="1316"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1" y="116"/>
                    <a:pt x="0" y="105"/>
                    <a:pt x="0" y="91"/>
                  </a:cubicBezTo>
                  <a:cubicBezTo>
                    <a:pt x="0" y="26"/>
                    <a:pt x="0" y="26"/>
                    <a:pt x="0" y="26"/>
                  </a:cubicBezTo>
                  <a:cubicBezTo>
                    <a:pt x="0" y="12"/>
                    <a:pt x="11" y="0"/>
                    <a:pt x="25" y="0"/>
                  </a:cubicBezTo>
                  <a:cubicBezTo>
                    <a:pt x="103" y="0"/>
                    <a:pt x="103" y="0"/>
                    <a:pt x="103" y="0"/>
                  </a:cubicBezTo>
                  <a:cubicBezTo>
                    <a:pt x="116" y="0"/>
                    <a:pt x="128" y="12"/>
                    <a:pt x="128" y="26"/>
                  </a:cubicBezTo>
                  <a:cubicBezTo>
                    <a:pt x="128" y="91"/>
                    <a:pt x="128" y="91"/>
                    <a:pt x="128" y="91"/>
                  </a:cubicBezTo>
                  <a:cubicBezTo>
                    <a:pt x="128" y="105"/>
                    <a:pt x="116"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4" name="Freeform 22">
              <a:extLst>
                <a:ext uri="{FF2B5EF4-FFF2-40B4-BE49-F238E27FC236}">
                  <a16:creationId xmlns:a16="http://schemas.microsoft.com/office/drawing/2014/main" id="{D61D34FC-1B65-438D-89EA-D3233CE6F125}"/>
                </a:ext>
              </a:extLst>
            </p:cNvPr>
            <p:cNvSpPr>
              <a:spLocks noEditPoints="1"/>
            </p:cNvSpPr>
            <p:nvPr/>
          </p:nvSpPr>
          <p:spPr bwMode="auto">
            <a:xfrm>
              <a:off x="902"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2" y="116"/>
                    <a:pt x="0" y="105"/>
                    <a:pt x="0" y="91"/>
                  </a:cubicBezTo>
                  <a:cubicBezTo>
                    <a:pt x="0" y="26"/>
                    <a:pt x="0" y="26"/>
                    <a:pt x="0" y="26"/>
                  </a:cubicBezTo>
                  <a:cubicBezTo>
                    <a:pt x="0" y="12"/>
                    <a:pt x="12" y="0"/>
                    <a:pt x="25" y="0"/>
                  </a:cubicBezTo>
                  <a:cubicBezTo>
                    <a:pt x="103" y="0"/>
                    <a:pt x="103" y="0"/>
                    <a:pt x="103" y="0"/>
                  </a:cubicBezTo>
                  <a:cubicBezTo>
                    <a:pt x="117" y="0"/>
                    <a:pt x="128" y="12"/>
                    <a:pt x="128" y="26"/>
                  </a:cubicBezTo>
                  <a:cubicBezTo>
                    <a:pt x="128" y="91"/>
                    <a:pt x="128" y="91"/>
                    <a:pt x="128" y="91"/>
                  </a:cubicBezTo>
                  <a:cubicBezTo>
                    <a:pt x="128" y="105"/>
                    <a:pt x="117"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5" name="Rectangle 23">
              <a:extLst>
                <a:ext uri="{FF2B5EF4-FFF2-40B4-BE49-F238E27FC236}">
                  <a16:creationId xmlns:a16="http://schemas.microsoft.com/office/drawing/2014/main" id="{E4C21923-A8E5-4807-A0AE-36E5D47BCD13}"/>
                </a:ext>
              </a:extLst>
            </p:cNvPr>
            <p:cNvSpPr>
              <a:spLocks noChangeArrowheads="1"/>
            </p:cNvSpPr>
            <p:nvPr/>
          </p:nvSpPr>
          <p:spPr bwMode="auto">
            <a:xfrm>
              <a:off x="1099" y="1981"/>
              <a:ext cx="141" cy="14"/>
            </a:xfrm>
            <a:prstGeom prst="rect">
              <a:avLst/>
            </a:prstGeom>
            <a:solidFill>
              <a:sysClr val="window" lastClr="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6" name="Freeform 25">
              <a:extLst>
                <a:ext uri="{FF2B5EF4-FFF2-40B4-BE49-F238E27FC236}">
                  <a16:creationId xmlns:a16="http://schemas.microsoft.com/office/drawing/2014/main" id="{3B2BDC5F-0F93-4FE8-80A9-ED3312B27E40}"/>
                </a:ext>
              </a:extLst>
            </p:cNvPr>
            <p:cNvSpPr>
              <a:spLocks/>
            </p:cNvSpPr>
            <p:nvPr/>
          </p:nvSpPr>
          <p:spPr bwMode="auto">
            <a:xfrm>
              <a:off x="1296" y="1980"/>
              <a:ext cx="78" cy="99"/>
            </a:xfrm>
            <a:custGeom>
              <a:avLst/>
              <a:gdLst>
                <a:gd name="T0" fmla="*/ 71 w 85"/>
                <a:gd name="T1" fmla="*/ 107 h 107"/>
                <a:gd name="T2" fmla="*/ 71 w 85"/>
                <a:gd name="T3" fmla="*/ 24 h 107"/>
                <a:gd name="T4" fmla="*/ 62 w 85"/>
                <a:gd name="T5" fmla="*/ 15 h 107"/>
                <a:gd name="T6" fmla="*/ 0 w 85"/>
                <a:gd name="T7" fmla="*/ 15 h 107"/>
                <a:gd name="T8" fmla="*/ 0 w 85"/>
                <a:gd name="T9" fmla="*/ 0 h 107"/>
                <a:gd name="T10" fmla="*/ 62 w 85"/>
                <a:gd name="T11" fmla="*/ 0 h 107"/>
                <a:gd name="T12" fmla="*/ 85 w 85"/>
                <a:gd name="T13" fmla="*/ 24 h 107"/>
                <a:gd name="T14" fmla="*/ 85 w 85"/>
                <a:gd name="T15" fmla="*/ 107 h 107"/>
                <a:gd name="T16" fmla="*/ 71 w 85"/>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7">
                  <a:moveTo>
                    <a:pt x="71" y="107"/>
                  </a:moveTo>
                  <a:cubicBezTo>
                    <a:pt x="71" y="24"/>
                    <a:pt x="71" y="24"/>
                    <a:pt x="71" y="24"/>
                  </a:cubicBezTo>
                  <a:cubicBezTo>
                    <a:pt x="71" y="19"/>
                    <a:pt x="67" y="15"/>
                    <a:pt x="62" y="15"/>
                  </a:cubicBezTo>
                  <a:cubicBezTo>
                    <a:pt x="0" y="15"/>
                    <a:pt x="0" y="15"/>
                    <a:pt x="0" y="15"/>
                  </a:cubicBezTo>
                  <a:cubicBezTo>
                    <a:pt x="0" y="0"/>
                    <a:pt x="0" y="0"/>
                    <a:pt x="0" y="0"/>
                  </a:cubicBezTo>
                  <a:cubicBezTo>
                    <a:pt x="62" y="0"/>
                    <a:pt x="62" y="0"/>
                    <a:pt x="62" y="0"/>
                  </a:cubicBezTo>
                  <a:cubicBezTo>
                    <a:pt x="75" y="0"/>
                    <a:pt x="85" y="11"/>
                    <a:pt x="85" y="24"/>
                  </a:cubicBezTo>
                  <a:cubicBezTo>
                    <a:pt x="85" y="107"/>
                    <a:pt x="85" y="107"/>
                    <a:pt x="85" y="107"/>
                  </a:cubicBezTo>
                  <a:lnTo>
                    <a:pt x="71"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7" name="Freeform 27">
              <a:extLst>
                <a:ext uri="{FF2B5EF4-FFF2-40B4-BE49-F238E27FC236}">
                  <a16:creationId xmlns:a16="http://schemas.microsoft.com/office/drawing/2014/main" id="{76995C3B-D73B-4697-BAA9-57188F9DF5D8}"/>
                </a:ext>
              </a:extLst>
            </p:cNvPr>
            <p:cNvSpPr>
              <a:spLocks/>
            </p:cNvSpPr>
            <p:nvPr/>
          </p:nvSpPr>
          <p:spPr bwMode="auto">
            <a:xfrm>
              <a:off x="953" y="1981"/>
              <a:ext cx="83" cy="99"/>
            </a:xfrm>
            <a:custGeom>
              <a:avLst/>
              <a:gdLst>
                <a:gd name="T0" fmla="*/ 0 w 90"/>
                <a:gd name="T1" fmla="*/ 107 h 107"/>
                <a:gd name="T2" fmla="*/ 0 w 90"/>
                <a:gd name="T3" fmla="*/ 24 h 107"/>
                <a:gd name="T4" fmla="*/ 24 w 90"/>
                <a:gd name="T5" fmla="*/ 0 h 107"/>
                <a:gd name="T6" fmla="*/ 90 w 90"/>
                <a:gd name="T7" fmla="*/ 0 h 107"/>
                <a:gd name="T8" fmla="*/ 90 w 90"/>
                <a:gd name="T9" fmla="*/ 15 h 107"/>
                <a:gd name="T10" fmla="*/ 24 w 90"/>
                <a:gd name="T11" fmla="*/ 15 h 107"/>
                <a:gd name="T12" fmla="*/ 15 w 90"/>
                <a:gd name="T13" fmla="*/ 24 h 107"/>
                <a:gd name="T14" fmla="*/ 15 w 90"/>
                <a:gd name="T15" fmla="*/ 107 h 107"/>
                <a:gd name="T16" fmla="*/ 0 w 90"/>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7">
                  <a:moveTo>
                    <a:pt x="0" y="107"/>
                  </a:moveTo>
                  <a:cubicBezTo>
                    <a:pt x="0" y="24"/>
                    <a:pt x="0" y="24"/>
                    <a:pt x="0" y="24"/>
                  </a:cubicBezTo>
                  <a:cubicBezTo>
                    <a:pt x="0" y="11"/>
                    <a:pt x="11" y="0"/>
                    <a:pt x="24" y="0"/>
                  </a:cubicBezTo>
                  <a:cubicBezTo>
                    <a:pt x="90" y="0"/>
                    <a:pt x="90" y="0"/>
                    <a:pt x="90" y="0"/>
                  </a:cubicBezTo>
                  <a:cubicBezTo>
                    <a:pt x="90" y="15"/>
                    <a:pt x="90" y="15"/>
                    <a:pt x="90" y="15"/>
                  </a:cubicBezTo>
                  <a:cubicBezTo>
                    <a:pt x="24" y="15"/>
                    <a:pt x="24" y="15"/>
                    <a:pt x="24" y="15"/>
                  </a:cubicBezTo>
                  <a:cubicBezTo>
                    <a:pt x="19" y="15"/>
                    <a:pt x="15" y="19"/>
                    <a:pt x="15" y="24"/>
                  </a:cubicBezTo>
                  <a:cubicBezTo>
                    <a:pt x="15" y="107"/>
                    <a:pt x="15" y="107"/>
                    <a:pt x="15" y="107"/>
                  </a:cubicBezTo>
                  <a:lnTo>
                    <a:pt x="0"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8" name="Freeform 29">
              <a:extLst>
                <a:ext uri="{FF2B5EF4-FFF2-40B4-BE49-F238E27FC236}">
                  <a16:creationId xmlns:a16="http://schemas.microsoft.com/office/drawing/2014/main" id="{7BC2C2BE-3855-4321-8797-6AB00AEAFF2F}"/>
                </a:ext>
              </a:extLst>
            </p:cNvPr>
            <p:cNvSpPr>
              <a:spLocks/>
            </p:cNvSpPr>
            <p:nvPr/>
          </p:nvSpPr>
          <p:spPr bwMode="auto">
            <a:xfrm>
              <a:off x="1055" y="1971"/>
              <a:ext cx="32" cy="33"/>
            </a:xfrm>
            <a:custGeom>
              <a:avLst/>
              <a:gdLst>
                <a:gd name="T0" fmla="*/ 17 w 35"/>
                <a:gd name="T1" fmla="*/ 0 h 36"/>
                <a:gd name="T2" fmla="*/ 0 w 35"/>
                <a:gd name="T3" fmla="*/ 18 h 36"/>
                <a:gd name="T4" fmla="*/ 17 w 35"/>
                <a:gd name="T5" fmla="*/ 35 h 36"/>
                <a:gd name="T6" fmla="*/ 35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cubicBezTo>
                    <a:pt x="7" y="0"/>
                    <a:pt x="0" y="8"/>
                    <a:pt x="0" y="18"/>
                  </a:cubicBezTo>
                  <a:cubicBezTo>
                    <a:pt x="0" y="28"/>
                    <a:pt x="8" y="36"/>
                    <a:pt x="17" y="35"/>
                  </a:cubicBezTo>
                  <a:cubicBezTo>
                    <a:pt x="27" y="35"/>
                    <a:pt x="35" y="27"/>
                    <a:pt x="35" y="18"/>
                  </a:cubicBezTo>
                  <a:cubicBezTo>
                    <a:pt x="35" y="8"/>
                    <a:pt x="27" y="0"/>
                    <a:pt x="17"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9" name="Freeform 30">
              <a:extLst>
                <a:ext uri="{FF2B5EF4-FFF2-40B4-BE49-F238E27FC236}">
                  <a16:creationId xmlns:a16="http://schemas.microsoft.com/office/drawing/2014/main" id="{DFD63FD0-D32A-4C46-93A1-F62335804815}"/>
                </a:ext>
              </a:extLst>
            </p:cNvPr>
            <p:cNvSpPr>
              <a:spLocks noEditPoints="1"/>
            </p:cNvSpPr>
            <p:nvPr/>
          </p:nvSpPr>
          <p:spPr bwMode="auto">
            <a:xfrm>
              <a:off x="1054" y="1971"/>
              <a:ext cx="33" cy="33"/>
            </a:xfrm>
            <a:custGeom>
              <a:avLst/>
              <a:gdLst>
                <a:gd name="T0" fmla="*/ 19 w 36"/>
                <a:gd name="T1" fmla="*/ 0 h 36"/>
                <a:gd name="T2" fmla="*/ 0 w 36"/>
                <a:gd name="T3" fmla="*/ 18 h 36"/>
                <a:gd name="T4" fmla="*/ 18 w 36"/>
                <a:gd name="T5" fmla="*/ 36 h 36"/>
                <a:gd name="T6" fmla="*/ 36 w 36"/>
                <a:gd name="T7" fmla="*/ 18 h 36"/>
                <a:gd name="T8" fmla="*/ 19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9" y="0"/>
                  </a:moveTo>
                  <a:cubicBezTo>
                    <a:pt x="9" y="0"/>
                    <a:pt x="0" y="8"/>
                    <a:pt x="0" y="18"/>
                  </a:cubicBezTo>
                  <a:cubicBezTo>
                    <a:pt x="0" y="28"/>
                    <a:pt x="8" y="36"/>
                    <a:pt x="18" y="36"/>
                  </a:cubicBezTo>
                  <a:cubicBezTo>
                    <a:pt x="28" y="36"/>
                    <a:pt x="36" y="28"/>
                    <a:pt x="36" y="18"/>
                  </a:cubicBezTo>
                  <a:cubicBezTo>
                    <a:pt x="36" y="8"/>
                    <a:pt x="28" y="0"/>
                    <a:pt x="19" y="0"/>
                  </a:cubicBezTo>
                  <a:close/>
                  <a:moveTo>
                    <a:pt x="18" y="35"/>
                  </a:moveTo>
                  <a:cubicBezTo>
                    <a:pt x="9" y="36"/>
                    <a:pt x="1" y="28"/>
                    <a:pt x="1" y="18"/>
                  </a:cubicBezTo>
                  <a:cubicBezTo>
                    <a:pt x="1"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0" name="Freeform 31">
              <a:extLst>
                <a:ext uri="{FF2B5EF4-FFF2-40B4-BE49-F238E27FC236}">
                  <a16:creationId xmlns:a16="http://schemas.microsoft.com/office/drawing/2014/main" id="{926C7DD2-9A60-406E-A275-762328C547B3}"/>
                </a:ext>
              </a:extLst>
            </p:cNvPr>
            <p:cNvSpPr>
              <a:spLocks noEditPoints="1"/>
            </p:cNvSpPr>
            <p:nvPr/>
          </p:nvSpPr>
          <p:spPr bwMode="auto">
            <a:xfrm>
              <a:off x="1027"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7 w 94"/>
                <a:gd name="T31" fmla="*/ 41 h 94"/>
                <a:gd name="T32" fmla="*/ 0 w 94"/>
                <a:gd name="T33" fmla="*/ 41 h 94"/>
                <a:gd name="T34" fmla="*/ 0 w 94"/>
                <a:gd name="T35" fmla="*/ 53 h 94"/>
                <a:gd name="T36" fmla="*/ 7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2" y="21"/>
                    <a:pt x="83" y="20"/>
                    <a:pt x="85" y="18"/>
                  </a:cubicBezTo>
                  <a:cubicBezTo>
                    <a:pt x="82"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9" y="10"/>
                    <a:pt x="26" y="12"/>
                    <a:pt x="22" y="14"/>
                  </a:cubicBezTo>
                  <a:cubicBezTo>
                    <a:pt x="21" y="13"/>
                    <a:pt x="20" y="11"/>
                    <a:pt x="19" y="9"/>
                  </a:cubicBezTo>
                  <a:cubicBezTo>
                    <a:pt x="16" y="13"/>
                    <a:pt x="13" y="15"/>
                    <a:pt x="10" y="18"/>
                  </a:cubicBezTo>
                  <a:cubicBezTo>
                    <a:pt x="11" y="19"/>
                    <a:pt x="13" y="20"/>
                    <a:pt x="15" y="22"/>
                  </a:cubicBezTo>
                  <a:cubicBezTo>
                    <a:pt x="10" y="28"/>
                    <a:pt x="8" y="34"/>
                    <a:pt x="7" y="41"/>
                  </a:cubicBezTo>
                  <a:cubicBezTo>
                    <a:pt x="4" y="41"/>
                    <a:pt x="2" y="41"/>
                    <a:pt x="0" y="41"/>
                  </a:cubicBezTo>
                  <a:cubicBezTo>
                    <a:pt x="0" y="45"/>
                    <a:pt x="0" y="49"/>
                    <a:pt x="0" y="53"/>
                  </a:cubicBezTo>
                  <a:cubicBezTo>
                    <a:pt x="2" y="53"/>
                    <a:pt x="4" y="53"/>
                    <a:pt x="7" y="53"/>
                  </a:cubicBezTo>
                  <a:cubicBezTo>
                    <a:pt x="8" y="60"/>
                    <a:pt x="10" y="66"/>
                    <a:pt x="14" y="72"/>
                  </a:cubicBezTo>
                  <a:cubicBezTo>
                    <a:pt x="13" y="73"/>
                    <a:pt x="11" y="74"/>
                    <a:pt x="10" y="75"/>
                  </a:cubicBezTo>
                  <a:cubicBezTo>
                    <a:pt x="13" y="78"/>
                    <a:pt x="16" y="81"/>
                    <a:pt x="18" y="84"/>
                  </a:cubicBezTo>
                  <a:cubicBezTo>
                    <a:pt x="20"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5"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3"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1" name="Freeform 32">
              <a:extLst>
                <a:ext uri="{FF2B5EF4-FFF2-40B4-BE49-F238E27FC236}">
                  <a16:creationId xmlns:a16="http://schemas.microsoft.com/office/drawing/2014/main" id="{A8D1D9D5-932D-4F5E-A491-4364256DC15F}"/>
                </a:ext>
              </a:extLst>
            </p:cNvPr>
            <p:cNvSpPr>
              <a:spLocks/>
            </p:cNvSpPr>
            <p:nvPr/>
          </p:nvSpPr>
          <p:spPr bwMode="auto">
            <a:xfrm>
              <a:off x="1054" y="1971"/>
              <a:ext cx="33" cy="33"/>
            </a:xfrm>
            <a:custGeom>
              <a:avLst/>
              <a:gdLst>
                <a:gd name="T0" fmla="*/ 0 w 36"/>
                <a:gd name="T1" fmla="*/ 18 h 36"/>
                <a:gd name="T2" fmla="*/ 19 w 36"/>
                <a:gd name="T3" fmla="*/ 0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8"/>
                    <a:pt x="9" y="0"/>
                    <a:pt x="19" y="0"/>
                  </a:cubicBezTo>
                  <a:cubicBezTo>
                    <a:pt x="28" y="0"/>
                    <a:pt x="36" y="8"/>
                    <a:pt x="36" y="18"/>
                  </a:cubicBezTo>
                  <a:cubicBezTo>
                    <a:pt x="36" y="28"/>
                    <a:pt x="28" y="36"/>
                    <a:pt x="18" y="36"/>
                  </a:cubicBezTo>
                  <a:cubicBezTo>
                    <a:pt x="8" y="36"/>
                    <a:pt x="0" y="28"/>
                    <a:pt x="0" y="1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2" name="Freeform 33">
              <a:extLst>
                <a:ext uri="{FF2B5EF4-FFF2-40B4-BE49-F238E27FC236}">
                  <a16:creationId xmlns:a16="http://schemas.microsoft.com/office/drawing/2014/main" id="{409065B9-EAF8-41BD-A9C4-0340E916299D}"/>
                </a:ext>
              </a:extLst>
            </p:cNvPr>
            <p:cNvSpPr>
              <a:spLocks/>
            </p:cNvSpPr>
            <p:nvPr/>
          </p:nvSpPr>
          <p:spPr bwMode="auto">
            <a:xfrm>
              <a:off x="1252" y="1971"/>
              <a:ext cx="33" cy="33"/>
            </a:xfrm>
            <a:custGeom>
              <a:avLst/>
              <a:gdLst>
                <a:gd name="T0" fmla="*/ 18 w 36"/>
                <a:gd name="T1" fmla="*/ 0 h 36"/>
                <a:gd name="T2" fmla="*/ 1 w 36"/>
                <a:gd name="T3" fmla="*/ 18 h 36"/>
                <a:gd name="T4" fmla="*/ 18 w 36"/>
                <a:gd name="T5" fmla="*/ 35 h 36"/>
                <a:gd name="T6" fmla="*/ 36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8" y="0"/>
                    <a:pt x="0" y="8"/>
                    <a:pt x="1" y="18"/>
                  </a:cubicBezTo>
                  <a:cubicBezTo>
                    <a:pt x="1" y="28"/>
                    <a:pt x="9" y="36"/>
                    <a:pt x="18" y="35"/>
                  </a:cubicBezTo>
                  <a:cubicBezTo>
                    <a:pt x="28" y="35"/>
                    <a:pt x="36" y="27"/>
                    <a:pt x="36" y="18"/>
                  </a:cubicBezTo>
                  <a:cubicBezTo>
                    <a:pt x="36" y="8"/>
                    <a:pt x="28" y="0"/>
                    <a:pt x="18"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3" name="Freeform 34">
              <a:extLst>
                <a:ext uri="{FF2B5EF4-FFF2-40B4-BE49-F238E27FC236}">
                  <a16:creationId xmlns:a16="http://schemas.microsoft.com/office/drawing/2014/main" id="{1EB1A52E-B57D-411E-8D91-7B8E6DF3DF81}"/>
                </a:ext>
              </a:extLst>
            </p:cNvPr>
            <p:cNvSpPr>
              <a:spLocks noEditPoints="1"/>
            </p:cNvSpPr>
            <p:nvPr/>
          </p:nvSpPr>
          <p:spPr bwMode="auto">
            <a:xfrm>
              <a:off x="1252" y="1971"/>
              <a:ext cx="33" cy="33"/>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5"/>
                  </a:moveTo>
                  <a:cubicBezTo>
                    <a:pt x="9" y="36"/>
                    <a:pt x="1" y="28"/>
                    <a:pt x="1" y="18"/>
                  </a:cubicBezTo>
                  <a:cubicBezTo>
                    <a:pt x="0"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4" name="Freeform 35">
              <a:extLst>
                <a:ext uri="{FF2B5EF4-FFF2-40B4-BE49-F238E27FC236}">
                  <a16:creationId xmlns:a16="http://schemas.microsoft.com/office/drawing/2014/main" id="{5322328D-8591-4999-B386-27A98A76DDBB}"/>
                </a:ext>
              </a:extLst>
            </p:cNvPr>
            <p:cNvSpPr>
              <a:spLocks noEditPoints="1"/>
            </p:cNvSpPr>
            <p:nvPr/>
          </p:nvSpPr>
          <p:spPr bwMode="auto">
            <a:xfrm>
              <a:off x="1225"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6 w 94"/>
                <a:gd name="T31" fmla="*/ 41 h 94"/>
                <a:gd name="T32" fmla="*/ 0 w 94"/>
                <a:gd name="T33" fmla="*/ 41 h 94"/>
                <a:gd name="T34" fmla="*/ 0 w 94"/>
                <a:gd name="T35" fmla="*/ 53 h 94"/>
                <a:gd name="T36" fmla="*/ 6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1" y="21"/>
                    <a:pt x="83" y="20"/>
                    <a:pt x="85" y="18"/>
                  </a:cubicBezTo>
                  <a:cubicBezTo>
                    <a:pt x="81"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8" y="10"/>
                    <a:pt x="26" y="12"/>
                    <a:pt x="22" y="14"/>
                  </a:cubicBezTo>
                  <a:cubicBezTo>
                    <a:pt x="21" y="13"/>
                    <a:pt x="20" y="11"/>
                    <a:pt x="19" y="9"/>
                  </a:cubicBezTo>
                  <a:cubicBezTo>
                    <a:pt x="16" y="13"/>
                    <a:pt x="13" y="15"/>
                    <a:pt x="10" y="18"/>
                  </a:cubicBezTo>
                  <a:cubicBezTo>
                    <a:pt x="11" y="19"/>
                    <a:pt x="13" y="20"/>
                    <a:pt x="15" y="22"/>
                  </a:cubicBezTo>
                  <a:cubicBezTo>
                    <a:pt x="10" y="28"/>
                    <a:pt x="8" y="34"/>
                    <a:pt x="6" y="41"/>
                  </a:cubicBezTo>
                  <a:cubicBezTo>
                    <a:pt x="4" y="41"/>
                    <a:pt x="2" y="41"/>
                    <a:pt x="0" y="41"/>
                  </a:cubicBezTo>
                  <a:cubicBezTo>
                    <a:pt x="0" y="45"/>
                    <a:pt x="0" y="49"/>
                    <a:pt x="0" y="53"/>
                  </a:cubicBezTo>
                  <a:cubicBezTo>
                    <a:pt x="2" y="53"/>
                    <a:pt x="4" y="53"/>
                    <a:pt x="6" y="53"/>
                  </a:cubicBezTo>
                  <a:cubicBezTo>
                    <a:pt x="8" y="60"/>
                    <a:pt x="10" y="66"/>
                    <a:pt x="14" y="72"/>
                  </a:cubicBezTo>
                  <a:cubicBezTo>
                    <a:pt x="13" y="73"/>
                    <a:pt x="11" y="74"/>
                    <a:pt x="10" y="75"/>
                  </a:cubicBezTo>
                  <a:cubicBezTo>
                    <a:pt x="13" y="78"/>
                    <a:pt x="15" y="81"/>
                    <a:pt x="18" y="84"/>
                  </a:cubicBezTo>
                  <a:cubicBezTo>
                    <a:pt x="19"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4"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2"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5" name="Oval 36">
              <a:extLst>
                <a:ext uri="{FF2B5EF4-FFF2-40B4-BE49-F238E27FC236}">
                  <a16:creationId xmlns:a16="http://schemas.microsoft.com/office/drawing/2014/main" id="{D15B0C4A-871C-4AA5-A293-3569905483C1}"/>
                </a:ext>
              </a:extLst>
            </p:cNvPr>
            <p:cNvSpPr>
              <a:spLocks noChangeArrowheads="1"/>
            </p:cNvSpPr>
            <p:nvPr/>
          </p:nvSpPr>
          <p:spPr bwMode="auto">
            <a:xfrm>
              <a:off x="1252" y="1971"/>
              <a:ext cx="33" cy="3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66" name="Group 45">
            <a:extLst>
              <a:ext uri="{FF2B5EF4-FFF2-40B4-BE49-F238E27FC236}">
                <a16:creationId xmlns:a16="http://schemas.microsoft.com/office/drawing/2014/main" id="{63FFBFB7-7C78-4864-94C4-F2CFB3D7FC13}"/>
              </a:ext>
            </a:extLst>
          </p:cNvPr>
          <p:cNvGrpSpPr>
            <a:grpSpLocks noChangeAspect="1"/>
          </p:cNvGrpSpPr>
          <p:nvPr/>
        </p:nvGrpSpPr>
        <p:grpSpPr bwMode="auto">
          <a:xfrm>
            <a:off x="4372502" y="4303473"/>
            <a:ext cx="615744" cy="614513"/>
            <a:chOff x="220" y="3228"/>
            <a:chExt cx="500" cy="499"/>
          </a:xfrm>
        </p:grpSpPr>
        <p:sp>
          <p:nvSpPr>
            <p:cNvPr id="67" name="AutoShape 44">
              <a:extLst>
                <a:ext uri="{FF2B5EF4-FFF2-40B4-BE49-F238E27FC236}">
                  <a16:creationId xmlns:a16="http://schemas.microsoft.com/office/drawing/2014/main" id="{81513276-93E6-4996-90E9-CCCE8533D6D6}"/>
                </a:ext>
              </a:extLst>
            </p:cNvPr>
            <p:cNvSpPr>
              <a:spLocks noChangeAspect="1" noChangeArrowheads="1" noTextEdit="1"/>
            </p:cNvSpPr>
            <p:nvPr/>
          </p:nvSpPr>
          <p:spPr bwMode="auto">
            <a:xfrm>
              <a:off x="220" y="3228"/>
              <a:ext cx="50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8" name="Freeform 46">
              <a:extLst>
                <a:ext uri="{FF2B5EF4-FFF2-40B4-BE49-F238E27FC236}">
                  <a16:creationId xmlns:a16="http://schemas.microsoft.com/office/drawing/2014/main" id="{5F41F4DD-B350-4BE9-8C70-81EEAF022917}"/>
                </a:ext>
              </a:extLst>
            </p:cNvPr>
            <p:cNvSpPr>
              <a:spLocks noEditPoints="1"/>
            </p:cNvSpPr>
            <p:nvPr/>
          </p:nvSpPr>
          <p:spPr bwMode="auto">
            <a:xfrm>
              <a:off x="211" y="3219"/>
              <a:ext cx="514" cy="513"/>
            </a:xfrm>
            <a:custGeom>
              <a:avLst/>
              <a:gdLst>
                <a:gd name="T0" fmla="*/ 648 w 654"/>
                <a:gd name="T1" fmla="*/ 339 h 654"/>
                <a:gd name="T2" fmla="*/ 320 w 654"/>
                <a:gd name="T3" fmla="*/ 647 h 654"/>
                <a:gd name="T4" fmla="*/ 11 w 654"/>
                <a:gd name="T5" fmla="*/ 307 h 654"/>
                <a:gd name="T6" fmla="*/ 351 w 654"/>
                <a:gd name="T7" fmla="*/ 12 h 654"/>
                <a:gd name="T8" fmla="*/ 648 w 654"/>
                <a:gd name="T9" fmla="*/ 339 h 654"/>
                <a:gd name="T10" fmla="*/ 51 w 654"/>
                <a:gd name="T11" fmla="*/ 327 h 654"/>
                <a:gd name="T12" fmla="*/ 321 w 654"/>
                <a:gd name="T13" fmla="*/ 606 h 654"/>
                <a:gd name="T14" fmla="*/ 606 w 654"/>
                <a:gd name="T15" fmla="*/ 335 h 654"/>
                <a:gd name="T16" fmla="*/ 331 w 654"/>
                <a:gd name="T17" fmla="*/ 52 h 654"/>
                <a:gd name="T18" fmla="*/ 51 w 654"/>
                <a:gd name="T19" fmla="*/ 32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4">
                  <a:moveTo>
                    <a:pt x="648" y="339"/>
                  </a:moveTo>
                  <a:cubicBezTo>
                    <a:pt x="640" y="516"/>
                    <a:pt x="493" y="654"/>
                    <a:pt x="320" y="647"/>
                  </a:cubicBezTo>
                  <a:cubicBezTo>
                    <a:pt x="136" y="639"/>
                    <a:pt x="0" y="492"/>
                    <a:pt x="11" y="307"/>
                  </a:cubicBezTo>
                  <a:cubicBezTo>
                    <a:pt x="20" y="139"/>
                    <a:pt x="165" y="0"/>
                    <a:pt x="351" y="12"/>
                  </a:cubicBezTo>
                  <a:cubicBezTo>
                    <a:pt x="521" y="23"/>
                    <a:pt x="654" y="167"/>
                    <a:pt x="648" y="339"/>
                  </a:cubicBezTo>
                  <a:close/>
                  <a:moveTo>
                    <a:pt x="51" y="327"/>
                  </a:moveTo>
                  <a:cubicBezTo>
                    <a:pt x="51" y="478"/>
                    <a:pt x="173" y="603"/>
                    <a:pt x="321" y="606"/>
                  </a:cubicBezTo>
                  <a:cubicBezTo>
                    <a:pt x="477" y="609"/>
                    <a:pt x="605" y="486"/>
                    <a:pt x="606" y="335"/>
                  </a:cubicBezTo>
                  <a:cubicBezTo>
                    <a:pt x="608" y="178"/>
                    <a:pt x="485" y="53"/>
                    <a:pt x="331" y="52"/>
                  </a:cubicBezTo>
                  <a:cubicBezTo>
                    <a:pt x="177" y="52"/>
                    <a:pt x="52" y="174"/>
                    <a:pt x="51" y="3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9" name="Freeform 47">
              <a:extLst>
                <a:ext uri="{FF2B5EF4-FFF2-40B4-BE49-F238E27FC236}">
                  <a16:creationId xmlns:a16="http://schemas.microsoft.com/office/drawing/2014/main" id="{6824FCAB-CCDD-4323-B5B7-B09ADDA68342}"/>
                </a:ext>
              </a:extLst>
            </p:cNvPr>
            <p:cNvSpPr>
              <a:spLocks/>
            </p:cNvSpPr>
            <p:nvPr/>
          </p:nvSpPr>
          <p:spPr bwMode="auto">
            <a:xfrm>
              <a:off x="424" y="3297"/>
              <a:ext cx="218" cy="233"/>
            </a:xfrm>
            <a:custGeom>
              <a:avLst/>
              <a:gdLst>
                <a:gd name="T0" fmla="*/ 278 w 278"/>
                <a:gd name="T1" fmla="*/ 254 h 297"/>
                <a:gd name="T2" fmla="*/ 260 w 278"/>
                <a:gd name="T3" fmla="*/ 260 h 297"/>
                <a:gd name="T4" fmla="*/ 53 w 278"/>
                <a:gd name="T5" fmla="*/ 293 h 297"/>
                <a:gd name="T6" fmla="*/ 4 w 278"/>
                <a:gd name="T7" fmla="*/ 246 h 297"/>
                <a:gd name="T8" fmla="*/ 39 w 278"/>
                <a:gd name="T9" fmla="*/ 16 h 297"/>
                <a:gd name="T10" fmla="*/ 46 w 278"/>
                <a:gd name="T11" fmla="*/ 0 h 297"/>
                <a:gd name="T12" fmla="*/ 53 w 278"/>
                <a:gd name="T13" fmla="*/ 21 h 297"/>
                <a:gd name="T14" fmla="*/ 80 w 278"/>
                <a:gd name="T15" fmla="*/ 192 h 297"/>
                <a:gd name="T16" fmla="*/ 103 w 278"/>
                <a:gd name="T17" fmla="*/ 216 h 297"/>
                <a:gd name="T18" fmla="*/ 261 w 278"/>
                <a:gd name="T19" fmla="*/ 243 h 297"/>
                <a:gd name="T20" fmla="*/ 278 w 278"/>
                <a:gd name="T21" fmla="*/ 248 h 297"/>
                <a:gd name="T22" fmla="*/ 278 w 278"/>
                <a:gd name="T23"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97">
                  <a:moveTo>
                    <a:pt x="278" y="254"/>
                  </a:moveTo>
                  <a:cubicBezTo>
                    <a:pt x="272" y="256"/>
                    <a:pt x="267" y="259"/>
                    <a:pt x="260" y="260"/>
                  </a:cubicBezTo>
                  <a:cubicBezTo>
                    <a:pt x="191" y="271"/>
                    <a:pt x="122" y="282"/>
                    <a:pt x="53" y="293"/>
                  </a:cubicBezTo>
                  <a:cubicBezTo>
                    <a:pt x="23" y="297"/>
                    <a:pt x="0" y="275"/>
                    <a:pt x="4" y="246"/>
                  </a:cubicBezTo>
                  <a:cubicBezTo>
                    <a:pt x="15" y="169"/>
                    <a:pt x="27" y="93"/>
                    <a:pt x="39" y="16"/>
                  </a:cubicBezTo>
                  <a:cubicBezTo>
                    <a:pt x="40" y="13"/>
                    <a:pt x="42" y="9"/>
                    <a:pt x="46" y="0"/>
                  </a:cubicBezTo>
                  <a:cubicBezTo>
                    <a:pt x="50" y="10"/>
                    <a:pt x="53" y="16"/>
                    <a:pt x="53" y="21"/>
                  </a:cubicBezTo>
                  <a:cubicBezTo>
                    <a:pt x="63" y="78"/>
                    <a:pt x="72" y="135"/>
                    <a:pt x="80" y="192"/>
                  </a:cubicBezTo>
                  <a:cubicBezTo>
                    <a:pt x="82" y="208"/>
                    <a:pt x="88" y="214"/>
                    <a:pt x="103" y="216"/>
                  </a:cubicBezTo>
                  <a:cubicBezTo>
                    <a:pt x="156" y="225"/>
                    <a:pt x="208" y="234"/>
                    <a:pt x="261" y="243"/>
                  </a:cubicBezTo>
                  <a:cubicBezTo>
                    <a:pt x="267" y="244"/>
                    <a:pt x="272" y="246"/>
                    <a:pt x="278" y="248"/>
                  </a:cubicBezTo>
                  <a:cubicBezTo>
                    <a:pt x="278" y="250"/>
                    <a:pt x="278" y="252"/>
                    <a:pt x="278"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70" name="Group 4">
            <a:extLst>
              <a:ext uri="{FF2B5EF4-FFF2-40B4-BE49-F238E27FC236}">
                <a16:creationId xmlns:a16="http://schemas.microsoft.com/office/drawing/2014/main" id="{864F4CC9-F61A-4FAA-90D1-6545D60CB810}"/>
              </a:ext>
            </a:extLst>
          </p:cNvPr>
          <p:cNvGrpSpPr>
            <a:grpSpLocks noChangeAspect="1"/>
          </p:cNvGrpSpPr>
          <p:nvPr/>
        </p:nvGrpSpPr>
        <p:grpSpPr bwMode="auto">
          <a:xfrm>
            <a:off x="6825083" y="4256187"/>
            <a:ext cx="751726" cy="498223"/>
            <a:chOff x="1893" y="1096"/>
            <a:chExt cx="599" cy="397"/>
          </a:xfrm>
        </p:grpSpPr>
        <p:sp>
          <p:nvSpPr>
            <p:cNvPr id="71" name="AutoShape 3">
              <a:extLst>
                <a:ext uri="{FF2B5EF4-FFF2-40B4-BE49-F238E27FC236}">
                  <a16:creationId xmlns:a16="http://schemas.microsoft.com/office/drawing/2014/main" id="{2D238330-298F-4A2F-A688-26099AD4D9CF}"/>
                </a:ext>
              </a:extLst>
            </p:cNvPr>
            <p:cNvSpPr>
              <a:spLocks noChangeAspect="1" noChangeArrowheads="1" noTextEdit="1"/>
            </p:cNvSpPr>
            <p:nvPr/>
          </p:nvSpPr>
          <p:spPr bwMode="auto">
            <a:xfrm>
              <a:off x="1894" y="1096"/>
              <a:ext cx="59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2" name="Freeform 5">
              <a:extLst>
                <a:ext uri="{FF2B5EF4-FFF2-40B4-BE49-F238E27FC236}">
                  <a16:creationId xmlns:a16="http://schemas.microsoft.com/office/drawing/2014/main" id="{155E28F3-5A12-43AA-940A-993840BDED0D}"/>
                </a:ext>
              </a:extLst>
            </p:cNvPr>
            <p:cNvSpPr>
              <a:spLocks/>
            </p:cNvSpPr>
            <p:nvPr/>
          </p:nvSpPr>
          <p:spPr bwMode="auto">
            <a:xfrm>
              <a:off x="2333" y="1197"/>
              <a:ext cx="100" cy="142"/>
            </a:xfrm>
            <a:custGeom>
              <a:avLst/>
              <a:gdLst>
                <a:gd name="T0" fmla="*/ 54 w 118"/>
                <a:gd name="T1" fmla="*/ 0 h 168"/>
                <a:gd name="T2" fmla="*/ 73 w 118"/>
                <a:gd name="T3" fmla="*/ 6 h 168"/>
                <a:gd name="T4" fmla="*/ 104 w 118"/>
                <a:gd name="T5" fmla="*/ 22 h 168"/>
                <a:gd name="T6" fmla="*/ 115 w 118"/>
                <a:gd name="T7" fmla="*/ 50 h 168"/>
                <a:gd name="T8" fmla="*/ 113 w 118"/>
                <a:gd name="T9" fmla="*/ 74 h 168"/>
                <a:gd name="T10" fmla="*/ 115 w 118"/>
                <a:gd name="T11" fmla="*/ 79 h 168"/>
                <a:gd name="T12" fmla="*/ 118 w 118"/>
                <a:gd name="T13" fmla="*/ 87 h 168"/>
                <a:gd name="T14" fmla="*/ 112 w 118"/>
                <a:gd name="T15" fmla="*/ 108 h 168"/>
                <a:gd name="T16" fmla="*/ 107 w 118"/>
                <a:gd name="T17" fmla="*/ 120 h 168"/>
                <a:gd name="T18" fmla="*/ 79 w 118"/>
                <a:gd name="T19" fmla="*/ 160 h 168"/>
                <a:gd name="T20" fmla="*/ 40 w 118"/>
                <a:gd name="T21" fmla="*/ 160 h 168"/>
                <a:gd name="T22" fmla="*/ 14 w 118"/>
                <a:gd name="T23" fmla="*/ 128 h 168"/>
                <a:gd name="T24" fmla="*/ 8 w 118"/>
                <a:gd name="T25" fmla="*/ 111 h 168"/>
                <a:gd name="T26" fmla="*/ 5 w 118"/>
                <a:gd name="T27" fmla="*/ 105 h 168"/>
                <a:gd name="T28" fmla="*/ 1 w 118"/>
                <a:gd name="T29" fmla="*/ 85 h 168"/>
                <a:gd name="T30" fmla="*/ 3 w 118"/>
                <a:gd name="T31" fmla="*/ 79 h 168"/>
                <a:gd name="T32" fmla="*/ 5 w 118"/>
                <a:gd name="T33" fmla="*/ 74 h 168"/>
                <a:gd name="T34" fmla="*/ 2 w 118"/>
                <a:gd name="T35" fmla="*/ 46 h 168"/>
                <a:gd name="T36" fmla="*/ 13 w 118"/>
                <a:gd name="T37" fmla="*/ 22 h 168"/>
                <a:gd name="T38" fmla="*/ 43 w 118"/>
                <a:gd name="T39" fmla="*/ 1 h 168"/>
                <a:gd name="T40" fmla="*/ 48 w 118"/>
                <a:gd name="T41" fmla="*/ 0 h 168"/>
                <a:gd name="T42" fmla="*/ 54 w 118"/>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68">
                  <a:moveTo>
                    <a:pt x="54" y="0"/>
                  </a:moveTo>
                  <a:cubicBezTo>
                    <a:pt x="60" y="2"/>
                    <a:pt x="67" y="4"/>
                    <a:pt x="73" y="6"/>
                  </a:cubicBezTo>
                  <a:cubicBezTo>
                    <a:pt x="84" y="10"/>
                    <a:pt x="95" y="15"/>
                    <a:pt x="104" y="22"/>
                  </a:cubicBezTo>
                  <a:cubicBezTo>
                    <a:pt x="112" y="30"/>
                    <a:pt x="116" y="39"/>
                    <a:pt x="115" y="50"/>
                  </a:cubicBezTo>
                  <a:cubicBezTo>
                    <a:pt x="115" y="58"/>
                    <a:pt x="115" y="66"/>
                    <a:pt x="113" y="74"/>
                  </a:cubicBezTo>
                  <a:cubicBezTo>
                    <a:pt x="113" y="76"/>
                    <a:pt x="113" y="77"/>
                    <a:pt x="115" y="79"/>
                  </a:cubicBezTo>
                  <a:cubicBezTo>
                    <a:pt x="118" y="81"/>
                    <a:pt x="118" y="84"/>
                    <a:pt x="118" y="87"/>
                  </a:cubicBezTo>
                  <a:cubicBezTo>
                    <a:pt x="117" y="94"/>
                    <a:pt x="115" y="101"/>
                    <a:pt x="112" y="108"/>
                  </a:cubicBezTo>
                  <a:cubicBezTo>
                    <a:pt x="109" y="111"/>
                    <a:pt x="109" y="116"/>
                    <a:pt x="107" y="120"/>
                  </a:cubicBezTo>
                  <a:cubicBezTo>
                    <a:pt x="102" y="136"/>
                    <a:pt x="94" y="150"/>
                    <a:pt x="79" y="160"/>
                  </a:cubicBezTo>
                  <a:cubicBezTo>
                    <a:pt x="67" y="168"/>
                    <a:pt x="52" y="168"/>
                    <a:pt x="40" y="160"/>
                  </a:cubicBezTo>
                  <a:cubicBezTo>
                    <a:pt x="28" y="152"/>
                    <a:pt x="20" y="141"/>
                    <a:pt x="14" y="128"/>
                  </a:cubicBezTo>
                  <a:cubicBezTo>
                    <a:pt x="12" y="123"/>
                    <a:pt x="11" y="117"/>
                    <a:pt x="8" y="111"/>
                  </a:cubicBezTo>
                  <a:cubicBezTo>
                    <a:pt x="8" y="109"/>
                    <a:pt x="6" y="107"/>
                    <a:pt x="5" y="105"/>
                  </a:cubicBezTo>
                  <a:cubicBezTo>
                    <a:pt x="2" y="98"/>
                    <a:pt x="0" y="92"/>
                    <a:pt x="1" y="85"/>
                  </a:cubicBezTo>
                  <a:cubicBezTo>
                    <a:pt x="1" y="83"/>
                    <a:pt x="1" y="80"/>
                    <a:pt x="3" y="79"/>
                  </a:cubicBezTo>
                  <a:cubicBezTo>
                    <a:pt x="5" y="78"/>
                    <a:pt x="5" y="76"/>
                    <a:pt x="5" y="74"/>
                  </a:cubicBezTo>
                  <a:cubicBezTo>
                    <a:pt x="3" y="64"/>
                    <a:pt x="2" y="55"/>
                    <a:pt x="2" y="46"/>
                  </a:cubicBezTo>
                  <a:cubicBezTo>
                    <a:pt x="3" y="37"/>
                    <a:pt x="7" y="28"/>
                    <a:pt x="13" y="22"/>
                  </a:cubicBezTo>
                  <a:cubicBezTo>
                    <a:pt x="21" y="13"/>
                    <a:pt x="31" y="6"/>
                    <a:pt x="43" y="1"/>
                  </a:cubicBezTo>
                  <a:cubicBezTo>
                    <a:pt x="44" y="1"/>
                    <a:pt x="46" y="1"/>
                    <a:pt x="48" y="0"/>
                  </a:cubicBezTo>
                  <a:cubicBezTo>
                    <a:pt x="50" y="0"/>
                    <a:pt x="52" y="0"/>
                    <a:pt x="5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3" name="Freeform 6">
              <a:extLst>
                <a:ext uri="{FF2B5EF4-FFF2-40B4-BE49-F238E27FC236}">
                  <a16:creationId xmlns:a16="http://schemas.microsoft.com/office/drawing/2014/main" id="{74F18F79-C516-4BF4-862F-B28722520F8B}"/>
                </a:ext>
              </a:extLst>
            </p:cNvPr>
            <p:cNvSpPr>
              <a:spLocks/>
            </p:cNvSpPr>
            <p:nvPr/>
          </p:nvSpPr>
          <p:spPr bwMode="auto">
            <a:xfrm>
              <a:off x="2338" y="1331"/>
              <a:ext cx="154" cy="138"/>
            </a:xfrm>
            <a:custGeom>
              <a:avLst/>
              <a:gdLst>
                <a:gd name="T0" fmla="*/ 176 w 183"/>
                <a:gd name="T1" fmla="*/ 62 h 163"/>
                <a:gd name="T2" fmla="*/ 140 w 183"/>
                <a:gd name="T3" fmla="*/ 26 h 163"/>
                <a:gd name="T4" fmla="*/ 116 w 183"/>
                <a:gd name="T5" fmla="*/ 17 h 163"/>
                <a:gd name="T6" fmla="*/ 90 w 183"/>
                <a:gd name="T7" fmla="*/ 0 h 163"/>
                <a:gd name="T8" fmla="*/ 19 w 183"/>
                <a:gd name="T9" fmla="*/ 0 h 163"/>
                <a:gd name="T10" fmla="*/ 11 w 183"/>
                <a:gd name="T11" fmla="*/ 6 h 163"/>
                <a:gd name="T12" fmla="*/ 0 w 183"/>
                <a:gd name="T13" fmla="*/ 14 h 163"/>
                <a:gd name="T14" fmla="*/ 19 w 183"/>
                <a:gd name="T15" fmla="*/ 45 h 163"/>
                <a:gd name="T16" fmla="*/ 26 w 183"/>
                <a:gd name="T17" fmla="*/ 135 h 163"/>
                <a:gd name="T18" fmla="*/ 23 w 183"/>
                <a:gd name="T19" fmla="*/ 159 h 163"/>
                <a:gd name="T20" fmla="*/ 22 w 183"/>
                <a:gd name="T21" fmla="*/ 162 h 163"/>
                <a:gd name="T22" fmla="*/ 26 w 183"/>
                <a:gd name="T23" fmla="*/ 162 h 163"/>
                <a:gd name="T24" fmla="*/ 36 w 183"/>
                <a:gd name="T25" fmla="*/ 163 h 163"/>
                <a:gd name="T26" fmla="*/ 72 w 183"/>
                <a:gd name="T27" fmla="*/ 163 h 163"/>
                <a:gd name="T28" fmla="*/ 75 w 183"/>
                <a:gd name="T29" fmla="*/ 162 h 163"/>
                <a:gd name="T30" fmla="*/ 93 w 183"/>
                <a:gd name="T31" fmla="*/ 161 h 163"/>
                <a:gd name="T32" fmla="*/ 132 w 183"/>
                <a:gd name="T33" fmla="*/ 156 h 163"/>
                <a:gd name="T34" fmla="*/ 173 w 183"/>
                <a:gd name="T35" fmla="*/ 146 h 163"/>
                <a:gd name="T36" fmla="*/ 178 w 183"/>
                <a:gd name="T37" fmla="*/ 140 h 163"/>
                <a:gd name="T38" fmla="*/ 181 w 183"/>
                <a:gd name="T39" fmla="*/ 124 h 163"/>
                <a:gd name="T40" fmla="*/ 176 w 183"/>
                <a:gd name="T41" fmla="*/ 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176" y="62"/>
                  </a:moveTo>
                  <a:cubicBezTo>
                    <a:pt x="169" y="45"/>
                    <a:pt x="157" y="32"/>
                    <a:pt x="140" y="26"/>
                  </a:cubicBezTo>
                  <a:cubicBezTo>
                    <a:pt x="132" y="23"/>
                    <a:pt x="124" y="20"/>
                    <a:pt x="116" y="17"/>
                  </a:cubicBezTo>
                  <a:cubicBezTo>
                    <a:pt x="107" y="12"/>
                    <a:pt x="99" y="7"/>
                    <a:pt x="90" y="0"/>
                  </a:cubicBezTo>
                  <a:cubicBezTo>
                    <a:pt x="67" y="23"/>
                    <a:pt x="43" y="23"/>
                    <a:pt x="19" y="0"/>
                  </a:cubicBezTo>
                  <a:cubicBezTo>
                    <a:pt x="16" y="2"/>
                    <a:pt x="14" y="5"/>
                    <a:pt x="11" y="6"/>
                  </a:cubicBezTo>
                  <a:cubicBezTo>
                    <a:pt x="7" y="9"/>
                    <a:pt x="3" y="11"/>
                    <a:pt x="0" y="14"/>
                  </a:cubicBezTo>
                  <a:cubicBezTo>
                    <a:pt x="8" y="22"/>
                    <a:pt x="14" y="32"/>
                    <a:pt x="19" y="45"/>
                  </a:cubicBezTo>
                  <a:cubicBezTo>
                    <a:pt x="30" y="74"/>
                    <a:pt x="31" y="104"/>
                    <a:pt x="26" y="135"/>
                  </a:cubicBezTo>
                  <a:cubicBezTo>
                    <a:pt x="26" y="144"/>
                    <a:pt x="24" y="151"/>
                    <a:pt x="23" y="159"/>
                  </a:cubicBezTo>
                  <a:cubicBezTo>
                    <a:pt x="23" y="160"/>
                    <a:pt x="22" y="161"/>
                    <a:pt x="22" y="162"/>
                  </a:cubicBezTo>
                  <a:cubicBezTo>
                    <a:pt x="23" y="162"/>
                    <a:pt x="24" y="162"/>
                    <a:pt x="26" y="162"/>
                  </a:cubicBezTo>
                  <a:cubicBezTo>
                    <a:pt x="29" y="162"/>
                    <a:pt x="32" y="162"/>
                    <a:pt x="36" y="163"/>
                  </a:cubicBezTo>
                  <a:cubicBezTo>
                    <a:pt x="49" y="163"/>
                    <a:pt x="61" y="163"/>
                    <a:pt x="72" y="163"/>
                  </a:cubicBezTo>
                  <a:cubicBezTo>
                    <a:pt x="74" y="162"/>
                    <a:pt x="75" y="162"/>
                    <a:pt x="75" y="162"/>
                  </a:cubicBezTo>
                  <a:cubicBezTo>
                    <a:pt x="81" y="162"/>
                    <a:pt x="87" y="162"/>
                    <a:pt x="93" y="161"/>
                  </a:cubicBezTo>
                  <a:cubicBezTo>
                    <a:pt x="107" y="160"/>
                    <a:pt x="119" y="159"/>
                    <a:pt x="132" y="156"/>
                  </a:cubicBezTo>
                  <a:cubicBezTo>
                    <a:pt x="146" y="155"/>
                    <a:pt x="160" y="151"/>
                    <a:pt x="173" y="146"/>
                  </a:cubicBezTo>
                  <a:cubicBezTo>
                    <a:pt x="176" y="145"/>
                    <a:pt x="178" y="144"/>
                    <a:pt x="178" y="140"/>
                  </a:cubicBezTo>
                  <a:cubicBezTo>
                    <a:pt x="179" y="135"/>
                    <a:pt x="180" y="129"/>
                    <a:pt x="181" y="124"/>
                  </a:cubicBezTo>
                  <a:cubicBezTo>
                    <a:pt x="183" y="103"/>
                    <a:pt x="183" y="83"/>
                    <a:pt x="176" y="6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4" name="Freeform 7">
              <a:extLst>
                <a:ext uri="{FF2B5EF4-FFF2-40B4-BE49-F238E27FC236}">
                  <a16:creationId xmlns:a16="http://schemas.microsoft.com/office/drawing/2014/main" id="{856E317E-59B0-4878-993F-74921749F70F}"/>
                </a:ext>
              </a:extLst>
            </p:cNvPr>
            <p:cNvSpPr>
              <a:spLocks/>
            </p:cNvSpPr>
            <p:nvPr/>
          </p:nvSpPr>
          <p:spPr bwMode="auto">
            <a:xfrm>
              <a:off x="1951" y="1194"/>
              <a:ext cx="99" cy="141"/>
            </a:xfrm>
            <a:custGeom>
              <a:avLst/>
              <a:gdLst>
                <a:gd name="T0" fmla="*/ 64 w 117"/>
                <a:gd name="T1" fmla="*/ 0 h 168"/>
                <a:gd name="T2" fmla="*/ 45 w 117"/>
                <a:gd name="T3" fmla="*/ 6 h 168"/>
                <a:gd name="T4" fmla="*/ 15 w 117"/>
                <a:gd name="T5" fmla="*/ 23 h 168"/>
                <a:gd name="T6" fmla="*/ 2 w 117"/>
                <a:gd name="T7" fmla="*/ 50 h 168"/>
                <a:gd name="T8" fmla="*/ 4 w 117"/>
                <a:gd name="T9" fmla="*/ 75 h 168"/>
                <a:gd name="T10" fmla="*/ 3 w 117"/>
                <a:gd name="T11" fmla="*/ 79 h 168"/>
                <a:gd name="T12" fmla="*/ 1 w 117"/>
                <a:gd name="T13" fmla="*/ 87 h 168"/>
                <a:gd name="T14" fmla="*/ 7 w 117"/>
                <a:gd name="T15" fmla="*/ 108 h 168"/>
                <a:gd name="T16" fmla="*/ 10 w 117"/>
                <a:gd name="T17" fmla="*/ 120 h 168"/>
                <a:gd name="T18" fmla="*/ 39 w 117"/>
                <a:gd name="T19" fmla="*/ 160 h 168"/>
                <a:gd name="T20" fmla="*/ 78 w 117"/>
                <a:gd name="T21" fmla="*/ 160 h 168"/>
                <a:gd name="T22" fmla="*/ 104 w 117"/>
                <a:gd name="T23" fmla="*/ 129 h 168"/>
                <a:gd name="T24" fmla="*/ 110 w 117"/>
                <a:gd name="T25" fmla="*/ 111 h 168"/>
                <a:gd name="T26" fmla="*/ 113 w 117"/>
                <a:gd name="T27" fmla="*/ 105 h 168"/>
                <a:gd name="T28" fmla="*/ 117 w 117"/>
                <a:gd name="T29" fmla="*/ 85 h 168"/>
                <a:gd name="T30" fmla="*/ 115 w 117"/>
                <a:gd name="T31" fmla="*/ 79 h 168"/>
                <a:gd name="T32" fmla="*/ 114 w 117"/>
                <a:gd name="T33" fmla="*/ 74 h 168"/>
                <a:gd name="T34" fmla="*/ 115 w 117"/>
                <a:gd name="T35" fmla="*/ 46 h 168"/>
                <a:gd name="T36" fmla="*/ 105 w 117"/>
                <a:gd name="T37" fmla="*/ 22 h 168"/>
                <a:gd name="T38" fmla="*/ 76 w 117"/>
                <a:gd name="T39" fmla="*/ 2 h 168"/>
                <a:gd name="T40" fmla="*/ 70 w 117"/>
                <a:gd name="T41" fmla="*/ 0 h 168"/>
                <a:gd name="T42" fmla="*/ 64 w 117"/>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68">
                  <a:moveTo>
                    <a:pt x="64" y="0"/>
                  </a:moveTo>
                  <a:cubicBezTo>
                    <a:pt x="57" y="2"/>
                    <a:pt x="51" y="4"/>
                    <a:pt x="45" y="6"/>
                  </a:cubicBezTo>
                  <a:cubicBezTo>
                    <a:pt x="34" y="10"/>
                    <a:pt x="24" y="16"/>
                    <a:pt x="15" y="23"/>
                  </a:cubicBezTo>
                  <a:cubicBezTo>
                    <a:pt x="6" y="30"/>
                    <a:pt x="1" y="39"/>
                    <a:pt x="2" y="50"/>
                  </a:cubicBezTo>
                  <a:cubicBezTo>
                    <a:pt x="3" y="59"/>
                    <a:pt x="4" y="67"/>
                    <a:pt x="4" y="75"/>
                  </a:cubicBezTo>
                  <a:cubicBezTo>
                    <a:pt x="4" y="77"/>
                    <a:pt x="4" y="78"/>
                    <a:pt x="3" y="79"/>
                  </a:cubicBezTo>
                  <a:cubicBezTo>
                    <a:pt x="0" y="81"/>
                    <a:pt x="0" y="84"/>
                    <a:pt x="1" y="87"/>
                  </a:cubicBezTo>
                  <a:cubicBezTo>
                    <a:pt x="1" y="95"/>
                    <a:pt x="3" y="102"/>
                    <a:pt x="7" y="108"/>
                  </a:cubicBezTo>
                  <a:cubicBezTo>
                    <a:pt x="9" y="112"/>
                    <a:pt x="10" y="117"/>
                    <a:pt x="10" y="120"/>
                  </a:cubicBezTo>
                  <a:cubicBezTo>
                    <a:pt x="16" y="136"/>
                    <a:pt x="24" y="150"/>
                    <a:pt x="39" y="160"/>
                  </a:cubicBezTo>
                  <a:cubicBezTo>
                    <a:pt x="50" y="168"/>
                    <a:pt x="66" y="168"/>
                    <a:pt x="78" y="160"/>
                  </a:cubicBezTo>
                  <a:cubicBezTo>
                    <a:pt x="90" y="153"/>
                    <a:pt x="98" y="141"/>
                    <a:pt x="104" y="129"/>
                  </a:cubicBezTo>
                  <a:cubicBezTo>
                    <a:pt x="106" y="123"/>
                    <a:pt x="108" y="117"/>
                    <a:pt x="110" y="111"/>
                  </a:cubicBezTo>
                  <a:cubicBezTo>
                    <a:pt x="111" y="109"/>
                    <a:pt x="111" y="108"/>
                    <a:pt x="113" y="105"/>
                  </a:cubicBezTo>
                  <a:cubicBezTo>
                    <a:pt x="116" y="99"/>
                    <a:pt x="117" y="92"/>
                    <a:pt x="117" y="85"/>
                  </a:cubicBezTo>
                  <a:cubicBezTo>
                    <a:pt x="117" y="83"/>
                    <a:pt x="117" y="80"/>
                    <a:pt x="115" y="79"/>
                  </a:cubicBezTo>
                  <a:cubicBezTo>
                    <a:pt x="113" y="78"/>
                    <a:pt x="113" y="77"/>
                    <a:pt x="114" y="74"/>
                  </a:cubicBezTo>
                  <a:cubicBezTo>
                    <a:pt x="115" y="65"/>
                    <a:pt x="116" y="56"/>
                    <a:pt x="115" y="46"/>
                  </a:cubicBezTo>
                  <a:cubicBezTo>
                    <a:pt x="115" y="37"/>
                    <a:pt x="111" y="29"/>
                    <a:pt x="105" y="22"/>
                  </a:cubicBezTo>
                  <a:cubicBezTo>
                    <a:pt x="97" y="13"/>
                    <a:pt x="87" y="6"/>
                    <a:pt x="76" y="2"/>
                  </a:cubicBezTo>
                  <a:cubicBezTo>
                    <a:pt x="73" y="2"/>
                    <a:pt x="72" y="1"/>
                    <a:pt x="70" y="0"/>
                  </a:cubicBezTo>
                  <a:cubicBezTo>
                    <a:pt x="68" y="0"/>
                    <a:pt x="66" y="0"/>
                    <a:pt x="6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5" name="Freeform 8">
              <a:extLst>
                <a:ext uri="{FF2B5EF4-FFF2-40B4-BE49-F238E27FC236}">
                  <a16:creationId xmlns:a16="http://schemas.microsoft.com/office/drawing/2014/main" id="{57BE28A8-277D-43E1-AC2E-7366E5D5199D}"/>
                </a:ext>
              </a:extLst>
            </p:cNvPr>
            <p:cNvSpPr>
              <a:spLocks/>
            </p:cNvSpPr>
            <p:nvPr/>
          </p:nvSpPr>
          <p:spPr bwMode="auto">
            <a:xfrm>
              <a:off x="1893" y="1328"/>
              <a:ext cx="154" cy="137"/>
            </a:xfrm>
            <a:custGeom>
              <a:avLst/>
              <a:gdLst>
                <a:gd name="T0" fmla="*/ 8 w 183"/>
                <a:gd name="T1" fmla="*/ 63 h 163"/>
                <a:gd name="T2" fmla="*/ 44 w 183"/>
                <a:gd name="T3" fmla="*/ 27 h 163"/>
                <a:gd name="T4" fmla="*/ 67 w 183"/>
                <a:gd name="T5" fmla="*/ 17 h 163"/>
                <a:gd name="T6" fmla="*/ 93 w 183"/>
                <a:gd name="T7" fmla="*/ 0 h 163"/>
                <a:gd name="T8" fmla="*/ 164 w 183"/>
                <a:gd name="T9" fmla="*/ 0 h 163"/>
                <a:gd name="T10" fmla="*/ 172 w 183"/>
                <a:gd name="T11" fmla="*/ 6 h 163"/>
                <a:gd name="T12" fmla="*/ 183 w 183"/>
                <a:gd name="T13" fmla="*/ 13 h 163"/>
                <a:gd name="T14" fmla="*/ 164 w 183"/>
                <a:gd name="T15" fmla="*/ 45 h 163"/>
                <a:gd name="T16" fmla="*/ 157 w 183"/>
                <a:gd name="T17" fmla="*/ 136 h 163"/>
                <a:gd name="T18" fmla="*/ 160 w 183"/>
                <a:gd name="T19" fmla="*/ 159 h 163"/>
                <a:gd name="T20" fmla="*/ 161 w 183"/>
                <a:gd name="T21" fmla="*/ 162 h 163"/>
                <a:gd name="T22" fmla="*/ 158 w 183"/>
                <a:gd name="T23" fmla="*/ 162 h 163"/>
                <a:gd name="T24" fmla="*/ 147 w 183"/>
                <a:gd name="T25" fmla="*/ 163 h 163"/>
                <a:gd name="T26" fmla="*/ 110 w 183"/>
                <a:gd name="T27" fmla="*/ 163 h 163"/>
                <a:gd name="T28" fmla="*/ 108 w 183"/>
                <a:gd name="T29" fmla="*/ 163 h 163"/>
                <a:gd name="T30" fmla="*/ 90 w 183"/>
                <a:gd name="T31" fmla="*/ 161 h 163"/>
                <a:gd name="T32" fmla="*/ 51 w 183"/>
                <a:gd name="T33" fmla="*/ 157 h 163"/>
                <a:gd name="T34" fmla="*/ 10 w 183"/>
                <a:gd name="T35" fmla="*/ 146 h 163"/>
                <a:gd name="T36" fmla="*/ 5 w 183"/>
                <a:gd name="T37" fmla="*/ 140 h 163"/>
                <a:gd name="T38" fmla="*/ 2 w 183"/>
                <a:gd name="T39" fmla="*/ 124 h 163"/>
                <a:gd name="T40" fmla="*/ 8 w 183"/>
                <a:gd name="T41" fmla="*/ 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8" y="63"/>
                  </a:moveTo>
                  <a:cubicBezTo>
                    <a:pt x="14" y="45"/>
                    <a:pt x="26" y="33"/>
                    <a:pt x="44" y="27"/>
                  </a:cubicBezTo>
                  <a:cubicBezTo>
                    <a:pt x="51" y="24"/>
                    <a:pt x="59" y="21"/>
                    <a:pt x="67" y="17"/>
                  </a:cubicBezTo>
                  <a:cubicBezTo>
                    <a:pt x="76" y="12"/>
                    <a:pt x="85" y="7"/>
                    <a:pt x="93" y="0"/>
                  </a:cubicBezTo>
                  <a:cubicBezTo>
                    <a:pt x="116" y="24"/>
                    <a:pt x="141" y="24"/>
                    <a:pt x="164" y="0"/>
                  </a:cubicBezTo>
                  <a:cubicBezTo>
                    <a:pt x="167" y="3"/>
                    <a:pt x="170" y="5"/>
                    <a:pt x="172" y="6"/>
                  </a:cubicBezTo>
                  <a:cubicBezTo>
                    <a:pt x="176" y="9"/>
                    <a:pt x="180" y="12"/>
                    <a:pt x="183" y="13"/>
                  </a:cubicBezTo>
                  <a:cubicBezTo>
                    <a:pt x="175" y="22"/>
                    <a:pt x="169" y="33"/>
                    <a:pt x="164" y="45"/>
                  </a:cubicBezTo>
                  <a:cubicBezTo>
                    <a:pt x="154" y="75"/>
                    <a:pt x="153" y="105"/>
                    <a:pt x="157" y="136"/>
                  </a:cubicBezTo>
                  <a:cubicBezTo>
                    <a:pt x="157" y="143"/>
                    <a:pt x="160" y="151"/>
                    <a:pt x="160" y="159"/>
                  </a:cubicBezTo>
                  <a:cubicBezTo>
                    <a:pt x="160" y="160"/>
                    <a:pt x="161" y="161"/>
                    <a:pt x="161" y="162"/>
                  </a:cubicBezTo>
                  <a:cubicBezTo>
                    <a:pt x="160" y="162"/>
                    <a:pt x="159" y="162"/>
                    <a:pt x="158" y="162"/>
                  </a:cubicBezTo>
                  <a:cubicBezTo>
                    <a:pt x="154" y="163"/>
                    <a:pt x="151" y="163"/>
                    <a:pt x="147" y="163"/>
                  </a:cubicBezTo>
                  <a:cubicBezTo>
                    <a:pt x="135" y="163"/>
                    <a:pt x="122" y="163"/>
                    <a:pt x="110" y="163"/>
                  </a:cubicBezTo>
                  <a:cubicBezTo>
                    <a:pt x="110" y="163"/>
                    <a:pt x="109" y="163"/>
                    <a:pt x="108" y="163"/>
                  </a:cubicBezTo>
                  <a:cubicBezTo>
                    <a:pt x="102" y="162"/>
                    <a:pt x="96" y="162"/>
                    <a:pt x="90" y="161"/>
                  </a:cubicBezTo>
                  <a:cubicBezTo>
                    <a:pt x="77" y="160"/>
                    <a:pt x="64" y="159"/>
                    <a:pt x="51" y="157"/>
                  </a:cubicBezTo>
                  <a:cubicBezTo>
                    <a:pt x="37" y="154"/>
                    <a:pt x="23" y="151"/>
                    <a:pt x="10" y="146"/>
                  </a:cubicBezTo>
                  <a:cubicBezTo>
                    <a:pt x="7" y="145"/>
                    <a:pt x="6" y="144"/>
                    <a:pt x="5" y="140"/>
                  </a:cubicBezTo>
                  <a:cubicBezTo>
                    <a:pt x="4" y="135"/>
                    <a:pt x="3" y="129"/>
                    <a:pt x="2" y="124"/>
                  </a:cubicBezTo>
                  <a:cubicBezTo>
                    <a:pt x="0" y="103"/>
                    <a:pt x="0" y="83"/>
                    <a:pt x="8" y="6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97" name="Freeform 9">
              <a:extLst>
                <a:ext uri="{FF2B5EF4-FFF2-40B4-BE49-F238E27FC236}">
                  <a16:creationId xmlns:a16="http://schemas.microsoft.com/office/drawing/2014/main" id="{43CEAEC4-F2DA-4CC1-B198-951A130E24E8}"/>
                </a:ext>
              </a:extLst>
            </p:cNvPr>
            <p:cNvSpPr>
              <a:spLocks/>
            </p:cNvSpPr>
            <p:nvPr/>
          </p:nvSpPr>
          <p:spPr bwMode="auto">
            <a:xfrm>
              <a:off x="2033" y="1292"/>
              <a:ext cx="317" cy="201"/>
            </a:xfrm>
            <a:custGeom>
              <a:avLst/>
              <a:gdLst>
                <a:gd name="T0" fmla="*/ 162 w 377"/>
                <a:gd name="T1" fmla="*/ 238 h 238"/>
                <a:gd name="T2" fmla="*/ 146 w 377"/>
                <a:gd name="T3" fmla="*/ 236 h 238"/>
                <a:gd name="T4" fmla="*/ 52 w 377"/>
                <a:gd name="T5" fmla="*/ 224 h 238"/>
                <a:gd name="T6" fmla="*/ 14 w 377"/>
                <a:gd name="T7" fmla="*/ 213 h 238"/>
                <a:gd name="T8" fmla="*/ 8 w 377"/>
                <a:gd name="T9" fmla="*/ 205 h 238"/>
                <a:gd name="T10" fmla="*/ 5 w 377"/>
                <a:gd name="T11" fmla="*/ 117 h 238"/>
                <a:gd name="T12" fmla="*/ 21 w 377"/>
                <a:gd name="T13" fmla="*/ 72 h 238"/>
                <a:gd name="T14" fmla="*/ 62 w 377"/>
                <a:gd name="T15" fmla="*/ 39 h 238"/>
                <a:gd name="T16" fmla="*/ 125 w 377"/>
                <a:gd name="T17" fmla="*/ 9 h 238"/>
                <a:gd name="T18" fmla="*/ 137 w 377"/>
                <a:gd name="T19" fmla="*/ 0 h 238"/>
                <a:gd name="T20" fmla="*/ 240 w 377"/>
                <a:gd name="T21" fmla="*/ 0 h 238"/>
                <a:gd name="T22" fmla="*/ 279 w 377"/>
                <a:gd name="T23" fmla="*/ 24 h 238"/>
                <a:gd name="T24" fmla="*/ 313 w 377"/>
                <a:gd name="T25" fmla="*/ 39 h 238"/>
                <a:gd name="T26" fmla="*/ 366 w 377"/>
                <a:gd name="T27" fmla="*/ 91 h 238"/>
                <a:gd name="T28" fmla="*/ 374 w 377"/>
                <a:gd name="T29" fmla="*/ 181 h 238"/>
                <a:gd name="T30" fmla="*/ 370 w 377"/>
                <a:gd name="T31" fmla="*/ 205 h 238"/>
                <a:gd name="T32" fmla="*/ 362 w 377"/>
                <a:gd name="T33" fmla="*/ 213 h 238"/>
                <a:gd name="T34" fmla="*/ 302 w 377"/>
                <a:gd name="T35" fmla="*/ 229 h 238"/>
                <a:gd name="T36" fmla="*/ 246 w 377"/>
                <a:gd name="T37" fmla="*/ 235 h 238"/>
                <a:gd name="T38" fmla="*/ 219 w 377"/>
                <a:gd name="T39" fmla="*/ 237 h 238"/>
                <a:gd name="T40" fmla="*/ 216 w 377"/>
                <a:gd name="T41" fmla="*/ 238 h 238"/>
                <a:gd name="T42" fmla="*/ 162 w 377"/>
                <a:gd name="T4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38">
                  <a:moveTo>
                    <a:pt x="162" y="238"/>
                  </a:moveTo>
                  <a:cubicBezTo>
                    <a:pt x="156" y="238"/>
                    <a:pt x="151" y="237"/>
                    <a:pt x="146" y="236"/>
                  </a:cubicBezTo>
                  <a:cubicBezTo>
                    <a:pt x="115" y="235"/>
                    <a:pt x="83" y="232"/>
                    <a:pt x="52" y="224"/>
                  </a:cubicBezTo>
                  <a:cubicBezTo>
                    <a:pt x="40" y="221"/>
                    <a:pt x="27" y="217"/>
                    <a:pt x="14" y="213"/>
                  </a:cubicBezTo>
                  <a:cubicBezTo>
                    <a:pt x="11" y="211"/>
                    <a:pt x="9" y="209"/>
                    <a:pt x="8" y="205"/>
                  </a:cubicBezTo>
                  <a:cubicBezTo>
                    <a:pt x="2" y="176"/>
                    <a:pt x="0" y="147"/>
                    <a:pt x="5" y="117"/>
                  </a:cubicBezTo>
                  <a:cubicBezTo>
                    <a:pt x="8" y="101"/>
                    <a:pt x="12" y="86"/>
                    <a:pt x="21" y="72"/>
                  </a:cubicBezTo>
                  <a:cubicBezTo>
                    <a:pt x="31" y="57"/>
                    <a:pt x="44" y="45"/>
                    <a:pt x="62" y="39"/>
                  </a:cubicBezTo>
                  <a:cubicBezTo>
                    <a:pt x="84" y="32"/>
                    <a:pt x="106" y="23"/>
                    <a:pt x="125" y="9"/>
                  </a:cubicBezTo>
                  <a:cubicBezTo>
                    <a:pt x="129" y="6"/>
                    <a:pt x="133" y="3"/>
                    <a:pt x="137" y="0"/>
                  </a:cubicBezTo>
                  <a:cubicBezTo>
                    <a:pt x="171" y="34"/>
                    <a:pt x="206" y="34"/>
                    <a:pt x="240" y="0"/>
                  </a:cubicBezTo>
                  <a:cubicBezTo>
                    <a:pt x="252" y="10"/>
                    <a:pt x="266" y="18"/>
                    <a:pt x="279" y="24"/>
                  </a:cubicBezTo>
                  <a:cubicBezTo>
                    <a:pt x="290" y="30"/>
                    <a:pt x="302" y="34"/>
                    <a:pt x="313" y="39"/>
                  </a:cubicBezTo>
                  <a:cubicBezTo>
                    <a:pt x="339" y="48"/>
                    <a:pt x="356" y="66"/>
                    <a:pt x="366" y="91"/>
                  </a:cubicBezTo>
                  <a:cubicBezTo>
                    <a:pt x="376" y="120"/>
                    <a:pt x="377" y="150"/>
                    <a:pt x="374" y="181"/>
                  </a:cubicBezTo>
                  <a:cubicBezTo>
                    <a:pt x="373" y="190"/>
                    <a:pt x="371" y="197"/>
                    <a:pt x="370" y="205"/>
                  </a:cubicBezTo>
                  <a:cubicBezTo>
                    <a:pt x="369" y="209"/>
                    <a:pt x="366" y="211"/>
                    <a:pt x="362" y="213"/>
                  </a:cubicBezTo>
                  <a:cubicBezTo>
                    <a:pt x="343" y="220"/>
                    <a:pt x="323" y="226"/>
                    <a:pt x="302" y="229"/>
                  </a:cubicBezTo>
                  <a:cubicBezTo>
                    <a:pt x="284" y="232"/>
                    <a:pt x="265" y="233"/>
                    <a:pt x="246" y="235"/>
                  </a:cubicBezTo>
                  <a:cubicBezTo>
                    <a:pt x="237" y="236"/>
                    <a:pt x="228" y="237"/>
                    <a:pt x="219" y="237"/>
                  </a:cubicBezTo>
                  <a:cubicBezTo>
                    <a:pt x="218" y="237"/>
                    <a:pt x="217" y="238"/>
                    <a:pt x="216" y="238"/>
                  </a:cubicBezTo>
                  <a:cubicBezTo>
                    <a:pt x="198" y="238"/>
                    <a:pt x="180" y="238"/>
                    <a:pt x="162" y="2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98" name="Freeform 10">
              <a:extLst>
                <a:ext uri="{FF2B5EF4-FFF2-40B4-BE49-F238E27FC236}">
                  <a16:creationId xmlns:a16="http://schemas.microsoft.com/office/drawing/2014/main" id="{1016A6E4-CFE4-4099-B24C-CA2D923D659D}"/>
                </a:ext>
              </a:extLst>
            </p:cNvPr>
            <p:cNvSpPr>
              <a:spLocks/>
            </p:cNvSpPr>
            <p:nvPr/>
          </p:nvSpPr>
          <p:spPr bwMode="auto">
            <a:xfrm>
              <a:off x="2120" y="1097"/>
              <a:ext cx="144" cy="206"/>
            </a:xfrm>
            <a:custGeom>
              <a:avLst/>
              <a:gdLst>
                <a:gd name="T0" fmla="*/ 79 w 172"/>
                <a:gd name="T1" fmla="*/ 0 h 245"/>
                <a:gd name="T2" fmla="*/ 105 w 172"/>
                <a:gd name="T3" fmla="*/ 8 h 245"/>
                <a:gd name="T4" fmla="*/ 151 w 172"/>
                <a:gd name="T5" fmla="*/ 33 h 245"/>
                <a:gd name="T6" fmla="*/ 169 w 172"/>
                <a:gd name="T7" fmla="*/ 72 h 245"/>
                <a:gd name="T8" fmla="*/ 165 w 172"/>
                <a:gd name="T9" fmla="*/ 108 h 245"/>
                <a:gd name="T10" fmla="*/ 167 w 172"/>
                <a:gd name="T11" fmla="*/ 114 h 245"/>
                <a:gd name="T12" fmla="*/ 171 w 172"/>
                <a:gd name="T13" fmla="*/ 126 h 245"/>
                <a:gd name="T14" fmla="*/ 162 w 172"/>
                <a:gd name="T15" fmla="*/ 157 h 245"/>
                <a:gd name="T16" fmla="*/ 156 w 172"/>
                <a:gd name="T17" fmla="*/ 174 h 245"/>
                <a:gd name="T18" fmla="*/ 115 w 172"/>
                <a:gd name="T19" fmla="*/ 233 h 245"/>
                <a:gd name="T20" fmla="*/ 58 w 172"/>
                <a:gd name="T21" fmla="*/ 233 h 245"/>
                <a:gd name="T22" fmla="*/ 20 w 172"/>
                <a:gd name="T23" fmla="*/ 187 h 245"/>
                <a:gd name="T24" fmla="*/ 12 w 172"/>
                <a:gd name="T25" fmla="*/ 162 h 245"/>
                <a:gd name="T26" fmla="*/ 7 w 172"/>
                <a:gd name="T27" fmla="*/ 153 h 245"/>
                <a:gd name="T28" fmla="*/ 0 w 172"/>
                <a:gd name="T29" fmla="*/ 123 h 245"/>
                <a:gd name="T30" fmla="*/ 4 w 172"/>
                <a:gd name="T31" fmla="*/ 114 h 245"/>
                <a:gd name="T32" fmla="*/ 6 w 172"/>
                <a:gd name="T33" fmla="*/ 108 h 245"/>
                <a:gd name="T34" fmla="*/ 3 w 172"/>
                <a:gd name="T35" fmla="*/ 66 h 245"/>
                <a:gd name="T36" fmla="*/ 18 w 172"/>
                <a:gd name="T37" fmla="*/ 32 h 245"/>
                <a:gd name="T38" fmla="*/ 62 w 172"/>
                <a:gd name="T39" fmla="*/ 2 h 245"/>
                <a:gd name="T40" fmla="*/ 69 w 172"/>
                <a:gd name="T41" fmla="*/ 0 h 245"/>
                <a:gd name="T42" fmla="*/ 79 w 172"/>
                <a:gd name="T4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245">
                  <a:moveTo>
                    <a:pt x="79" y="0"/>
                  </a:moveTo>
                  <a:cubicBezTo>
                    <a:pt x="88" y="3"/>
                    <a:pt x="97" y="5"/>
                    <a:pt x="105" y="8"/>
                  </a:cubicBezTo>
                  <a:cubicBezTo>
                    <a:pt x="122" y="14"/>
                    <a:pt x="137" y="22"/>
                    <a:pt x="151" y="33"/>
                  </a:cubicBezTo>
                  <a:cubicBezTo>
                    <a:pt x="163" y="43"/>
                    <a:pt x="169" y="56"/>
                    <a:pt x="169" y="72"/>
                  </a:cubicBezTo>
                  <a:cubicBezTo>
                    <a:pt x="168" y="84"/>
                    <a:pt x="166" y="96"/>
                    <a:pt x="165" y="108"/>
                  </a:cubicBezTo>
                  <a:cubicBezTo>
                    <a:pt x="165" y="111"/>
                    <a:pt x="165" y="113"/>
                    <a:pt x="167" y="114"/>
                  </a:cubicBezTo>
                  <a:cubicBezTo>
                    <a:pt x="172" y="117"/>
                    <a:pt x="172" y="122"/>
                    <a:pt x="171" y="126"/>
                  </a:cubicBezTo>
                  <a:cubicBezTo>
                    <a:pt x="170" y="137"/>
                    <a:pt x="167" y="147"/>
                    <a:pt x="162" y="157"/>
                  </a:cubicBezTo>
                  <a:cubicBezTo>
                    <a:pt x="159" y="162"/>
                    <a:pt x="158" y="168"/>
                    <a:pt x="156" y="174"/>
                  </a:cubicBezTo>
                  <a:cubicBezTo>
                    <a:pt x="148" y="198"/>
                    <a:pt x="136" y="219"/>
                    <a:pt x="115" y="233"/>
                  </a:cubicBezTo>
                  <a:cubicBezTo>
                    <a:pt x="98" y="245"/>
                    <a:pt x="76" y="245"/>
                    <a:pt x="58" y="233"/>
                  </a:cubicBezTo>
                  <a:cubicBezTo>
                    <a:pt x="41" y="222"/>
                    <a:pt x="28" y="206"/>
                    <a:pt x="20" y="187"/>
                  </a:cubicBezTo>
                  <a:cubicBezTo>
                    <a:pt x="17" y="179"/>
                    <a:pt x="15" y="170"/>
                    <a:pt x="12" y="162"/>
                  </a:cubicBezTo>
                  <a:cubicBezTo>
                    <a:pt x="10" y="159"/>
                    <a:pt x="9" y="156"/>
                    <a:pt x="7" y="153"/>
                  </a:cubicBezTo>
                  <a:cubicBezTo>
                    <a:pt x="3" y="144"/>
                    <a:pt x="0" y="133"/>
                    <a:pt x="0" y="123"/>
                  </a:cubicBezTo>
                  <a:cubicBezTo>
                    <a:pt x="1" y="120"/>
                    <a:pt x="1" y="117"/>
                    <a:pt x="4" y="114"/>
                  </a:cubicBezTo>
                  <a:cubicBezTo>
                    <a:pt x="7" y="113"/>
                    <a:pt x="7" y="111"/>
                    <a:pt x="6" y="108"/>
                  </a:cubicBezTo>
                  <a:cubicBezTo>
                    <a:pt x="4" y="94"/>
                    <a:pt x="3" y="81"/>
                    <a:pt x="3" y="66"/>
                  </a:cubicBezTo>
                  <a:cubicBezTo>
                    <a:pt x="4" y="53"/>
                    <a:pt x="10" y="42"/>
                    <a:pt x="18" y="32"/>
                  </a:cubicBezTo>
                  <a:cubicBezTo>
                    <a:pt x="30" y="18"/>
                    <a:pt x="44" y="9"/>
                    <a:pt x="62" y="2"/>
                  </a:cubicBezTo>
                  <a:cubicBezTo>
                    <a:pt x="64" y="1"/>
                    <a:pt x="67" y="0"/>
                    <a:pt x="69" y="0"/>
                  </a:cubicBezTo>
                  <a:cubicBezTo>
                    <a:pt x="73" y="0"/>
                    <a:pt x="76" y="0"/>
                    <a:pt x="7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99" name="Group 98">
            <a:extLst>
              <a:ext uri="{FF2B5EF4-FFF2-40B4-BE49-F238E27FC236}">
                <a16:creationId xmlns:a16="http://schemas.microsoft.com/office/drawing/2014/main" id="{75B1FF9B-8550-48A3-8AE7-40FE7DD5DBE2}"/>
              </a:ext>
            </a:extLst>
          </p:cNvPr>
          <p:cNvGrpSpPr/>
          <p:nvPr/>
        </p:nvGrpSpPr>
        <p:grpSpPr>
          <a:xfrm>
            <a:off x="6242310" y="1743114"/>
            <a:ext cx="851744" cy="574653"/>
            <a:chOff x="5334000" y="1885449"/>
            <a:chExt cx="990600" cy="668337"/>
          </a:xfrm>
        </p:grpSpPr>
        <p:sp>
          <p:nvSpPr>
            <p:cNvPr id="100" name="Freeform 14">
              <a:extLst>
                <a:ext uri="{FF2B5EF4-FFF2-40B4-BE49-F238E27FC236}">
                  <a16:creationId xmlns:a16="http://schemas.microsoft.com/office/drawing/2014/main" id="{264ABCBE-4D19-435F-9B81-376BF86966EE}"/>
                </a:ext>
              </a:extLst>
            </p:cNvPr>
            <p:cNvSpPr>
              <a:spLocks noEditPoints="1"/>
            </p:cNvSpPr>
            <p:nvPr/>
          </p:nvSpPr>
          <p:spPr bwMode="auto">
            <a:xfrm>
              <a:off x="5334000" y="1885449"/>
              <a:ext cx="990600" cy="668337"/>
            </a:xfrm>
            <a:custGeom>
              <a:avLst/>
              <a:gdLst>
                <a:gd name="T0" fmla="*/ 784 w 818"/>
                <a:gd name="T1" fmla="*/ 455 h 550"/>
                <a:gd name="T2" fmla="*/ 544 w 818"/>
                <a:gd name="T3" fmla="*/ 339 h 550"/>
                <a:gd name="T4" fmla="*/ 498 w 818"/>
                <a:gd name="T5" fmla="*/ 341 h 550"/>
                <a:gd name="T6" fmla="*/ 477 w 818"/>
                <a:gd name="T7" fmla="*/ 330 h 550"/>
                <a:gd name="T8" fmla="*/ 476 w 818"/>
                <a:gd name="T9" fmla="*/ 184 h 550"/>
                <a:gd name="T10" fmla="*/ 184 w 818"/>
                <a:gd name="T11" fmla="*/ 41 h 550"/>
                <a:gd name="T12" fmla="*/ 41 w 818"/>
                <a:gd name="T13" fmla="*/ 333 h 550"/>
                <a:gd name="T14" fmla="*/ 333 w 818"/>
                <a:gd name="T15" fmla="*/ 476 h 550"/>
                <a:gd name="T16" fmla="*/ 453 w 818"/>
                <a:gd name="T17" fmla="*/ 381 h 550"/>
                <a:gd name="T18" fmla="*/ 474 w 818"/>
                <a:gd name="T19" fmla="*/ 391 h 550"/>
                <a:gd name="T20" fmla="*/ 501 w 818"/>
                <a:gd name="T21" fmla="*/ 428 h 550"/>
                <a:gd name="T22" fmla="*/ 741 w 818"/>
                <a:gd name="T23" fmla="*/ 544 h 550"/>
                <a:gd name="T24" fmla="*/ 779 w 818"/>
                <a:gd name="T25" fmla="*/ 546 h 550"/>
                <a:gd name="T26" fmla="*/ 808 w 818"/>
                <a:gd name="T27" fmla="*/ 521 h 550"/>
                <a:gd name="T28" fmla="*/ 784 w 818"/>
                <a:gd name="T29" fmla="*/ 455 h 550"/>
                <a:gd name="T30" fmla="*/ 257 w 818"/>
                <a:gd name="T31" fmla="*/ 447 h 550"/>
                <a:gd name="T32" fmla="*/ 68 w 818"/>
                <a:gd name="T33" fmla="*/ 258 h 550"/>
                <a:gd name="T34" fmla="*/ 257 w 818"/>
                <a:gd name="T35" fmla="*/ 69 h 550"/>
                <a:gd name="T36" fmla="*/ 447 w 818"/>
                <a:gd name="T37" fmla="*/ 258 h 550"/>
                <a:gd name="T38" fmla="*/ 257 w 818"/>
                <a:gd name="T39" fmla="*/ 44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 h="550">
                  <a:moveTo>
                    <a:pt x="784" y="455"/>
                  </a:moveTo>
                  <a:cubicBezTo>
                    <a:pt x="544" y="339"/>
                    <a:pt x="544" y="339"/>
                    <a:pt x="544" y="339"/>
                  </a:cubicBezTo>
                  <a:cubicBezTo>
                    <a:pt x="529" y="332"/>
                    <a:pt x="512" y="333"/>
                    <a:pt x="498" y="341"/>
                  </a:cubicBezTo>
                  <a:cubicBezTo>
                    <a:pt x="477" y="330"/>
                    <a:pt x="477" y="330"/>
                    <a:pt x="477" y="330"/>
                  </a:cubicBezTo>
                  <a:cubicBezTo>
                    <a:pt x="492" y="284"/>
                    <a:pt x="492" y="233"/>
                    <a:pt x="476" y="184"/>
                  </a:cubicBezTo>
                  <a:cubicBezTo>
                    <a:pt x="434" y="64"/>
                    <a:pt x="304" y="0"/>
                    <a:pt x="184" y="41"/>
                  </a:cubicBezTo>
                  <a:cubicBezTo>
                    <a:pt x="64" y="83"/>
                    <a:pt x="0" y="213"/>
                    <a:pt x="41" y="333"/>
                  </a:cubicBezTo>
                  <a:cubicBezTo>
                    <a:pt x="82" y="453"/>
                    <a:pt x="213" y="517"/>
                    <a:pt x="333" y="476"/>
                  </a:cubicBezTo>
                  <a:cubicBezTo>
                    <a:pt x="385" y="458"/>
                    <a:pt x="426" y="424"/>
                    <a:pt x="453" y="381"/>
                  </a:cubicBezTo>
                  <a:cubicBezTo>
                    <a:pt x="474" y="391"/>
                    <a:pt x="474" y="391"/>
                    <a:pt x="474" y="391"/>
                  </a:cubicBezTo>
                  <a:cubicBezTo>
                    <a:pt x="476" y="406"/>
                    <a:pt x="485" y="420"/>
                    <a:pt x="501" y="428"/>
                  </a:cubicBezTo>
                  <a:cubicBezTo>
                    <a:pt x="741" y="544"/>
                    <a:pt x="741" y="544"/>
                    <a:pt x="741" y="544"/>
                  </a:cubicBezTo>
                  <a:cubicBezTo>
                    <a:pt x="754" y="550"/>
                    <a:pt x="767" y="550"/>
                    <a:pt x="779" y="546"/>
                  </a:cubicBezTo>
                  <a:cubicBezTo>
                    <a:pt x="791" y="542"/>
                    <a:pt x="801" y="533"/>
                    <a:pt x="808" y="521"/>
                  </a:cubicBezTo>
                  <a:cubicBezTo>
                    <a:pt x="818" y="496"/>
                    <a:pt x="808" y="467"/>
                    <a:pt x="784" y="455"/>
                  </a:cubicBezTo>
                  <a:close/>
                  <a:moveTo>
                    <a:pt x="257" y="447"/>
                  </a:moveTo>
                  <a:cubicBezTo>
                    <a:pt x="153" y="447"/>
                    <a:pt x="68" y="363"/>
                    <a:pt x="68" y="258"/>
                  </a:cubicBezTo>
                  <a:cubicBezTo>
                    <a:pt x="68" y="154"/>
                    <a:pt x="153" y="69"/>
                    <a:pt x="257" y="69"/>
                  </a:cubicBezTo>
                  <a:cubicBezTo>
                    <a:pt x="362" y="69"/>
                    <a:pt x="447" y="154"/>
                    <a:pt x="447" y="258"/>
                  </a:cubicBezTo>
                  <a:cubicBezTo>
                    <a:pt x="447" y="363"/>
                    <a:pt x="362" y="447"/>
                    <a:pt x="257" y="44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1" name="Freeform 15">
              <a:extLst>
                <a:ext uri="{FF2B5EF4-FFF2-40B4-BE49-F238E27FC236}">
                  <a16:creationId xmlns:a16="http://schemas.microsoft.com/office/drawing/2014/main" id="{A4B275F4-3DAB-44AD-A166-84A2FB38DEB9}"/>
                </a:ext>
              </a:extLst>
            </p:cNvPr>
            <p:cNvSpPr>
              <a:spLocks/>
            </p:cNvSpPr>
            <p:nvPr/>
          </p:nvSpPr>
          <p:spPr bwMode="auto">
            <a:xfrm>
              <a:off x="5695950" y="2210886"/>
              <a:ext cx="58738" cy="103187"/>
            </a:xfrm>
            <a:custGeom>
              <a:avLst/>
              <a:gdLst>
                <a:gd name="T0" fmla="*/ 37 w 37"/>
                <a:gd name="T1" fmla="*/ 65 h 65"/>
                <a:gd name="T2" fmla="*/ 0 w 37"/>
                <a:gd name="T3" fmla="*/ 65 h 65"/>
                <a:gd name="T4" fmla="*/ 0 w 37"/>
                <a:gd name="T5" fmla="*/ 0 h 65"/>
                <a:gd name="T6" fmla="*/ 37 w 37"/>
                <a:gd name="T7" fmla="*/ 53 h 65"/>
                <a:gd name="T8" fmla="*/ 37 w 37"/>
                <a:gd name="T9" fmla="*/ 65 h 65"/>
              </a:gdLst>
              <a:ahLst/>
              <a:cxnLst>
                <a:cxn ang="0">
                  <a:pos x="T0" y="T1"/>
                </a:cxn>
                <a:cxn ang="0">
                  <a:pos x="T2" y="T3"/>
                </a:cxn>
                <a:cxn ang="0">
                  <a:pos x="T4" y="T5"/>
                </a:cxn>
                <a:cxn ang="0">
                  <a:pos x="T6" y="T7"/>
                </a:cxn>
                <a:cxn ang="0">
                  <a:pos x="T8" y="T9"/>
                </a:cxn>
              </a:cxnLst>
              <a:rect l="0" t="0" r="r" b="b"/>
              <a:pathLst>
                <a:path w="37" h="65">
                  <a:moveTo>
                    <a:pt x="37" y="65"/>
                  </a:moveTo>
                  <a:lnTo>
                    <a:pt x="0" y="65"/>
                  </a:lnTo>
                  <a:lnTo>
                    <a:pt x="0" y="0"/>
                  </a:lnTo>
                  <a:lnTo>
                    <a:pt x="37" y="53"/>
                  </a:lnTo>
                  <a:lnTo>
                    <a:pt x="37" y="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2" name="Rectangle 16">
              <a:extLst>
                <a:ext uri="{FF2B5EF4-FFF2-40B4-BE49-F238E27FC236}">
                  <a16:creationId xmlns:a16="http://schemas.microsoft.com/office/drawing/2014/main" id="{319B30A2-C8AD-41A5-950C-B6C9D9D9F136}"/>
                </a:ext>
              </a:extLst>
            </p:cNvPr>
            <p:cNvSpPr>
              <a:spLocks noChangeArrowheads="1"/>
            </p:cNvSpPr>
            <p:nvPr/>
          </p:nvSpPr>
          <p:spPr bwMode="auto">
            <a:xfrm>
              <a:off x="5613400" y="2204536"/>
              <a:ext cx="58738" cy="109537"/>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3" name="Freeform 17">
              <a:extLst>
                <a:ext uri="{FF2B5EF4-FFF2-40B4-BE49-F238E27FC236}">
                  <a16:creationId xmlns:a16="http://schemas.microsoft.com/office/drawing/2014/main" id="{D5B23178-F24C-4093-996F-B36E01558044}"/>
                </a:ext>
              </a:extLst>
            </p:cNvPr>
            <p:cNvSpPr>
              <a:spLocks/>
            </p:cNvSpPr>
            <p:nvPr/>
          </p:nvSpPr>
          <p:spPr bwMode="auto">
            <a:xfrm>
              <a:off x="5529263" y="2152149"/>
              <a:ext cx="60325" cy="161925"/>
            </a:xfrm>
            <a:custGeom>
              <a:avLst/>
              <a:gdLst>
                <a:gd name="T0" fmla="*/ 38 w 38"/>
                <a:gd name="T1" fmla="*/ 33 h 102"/>
                <a:gd name="T2" fmla="*/ 38 w 38"/>
                <a:gd name="T3" fmla="*/ 102 h 102"/>
                <a:gd name="T4" fmla="*/ 0 w 38"/>
                <a:gd name="T5" fmla="*/ 102 h 102"/>
                <a:gd name="T6" fmla="*/ 0 w 38"/>
                <a:gd name="T7" fmla="*/ 0 h 102"/>
                <a:gd name="T8" fmla="*/ 38 w 38"/>
                <a:gd name="T9" fmla="*/ 33 h 102"/>
              </a:gdLst>
              <a:ahLst/>
              <a:cxnLst>
                <a:cxn ang="0">
                  <a:pos x="T0" y="T1"/>
                </a:cxn>
                <a:cxn ang="0">
                  <a:pos x="T2" y="T3"/>
                </a:cxn>
                <a:cxn ang="0">
                  <a:pos x="T4" y="T5"/>
                </a:cxn>
                <a:cxn ang="0">
                  <a:pos x="T6" y="T7"/>
                </a:cxn>
                <a:cxn ang="0">
                  <a:pos x="T8" y="T9"/>
                </a:cxn>
              </a:cxnLst>
              <a:rect l="0" t="0" r="r" b="b"/>
              <a:pathLst>
                <a:path w="38" h="102">
                  <a:moveTo>
                    <a:pt x="38" y="33"/>
                  </a:moveTo>
                  <a:lnTo>
                    <a:pt x="38" y="102"/>
                  </a:lnTo>
                  <a:lnTo>
                    <a:pt x="0" y="102"/>
                  </a:lnTo>
                  <a:lnTo>
                    <a:pt x="0" y="0"/>
                  </a:lnTo>
                  <a:lnTo>
                    <a:pt x="38" y="3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4" name="Freeform 33">
              <a:extLst>
                <a:ext uri="{FF2B5EF4-FFF2-40B4-BE49-F238E27FC236}">
                  <a16:creationId xmlns:a16="http://schemas.microsoft.com/office/drawing/2014/main" id="{D5C2EBD5-C263-4D56-A124-D8999AD33B23}"/>
                </a:ext>
              </a:extLst>
            </p:cNvPr>
            <p:cNvSpPr>
              <a:spLocks/>
            </p:cNvSpPr>
            <p:nvPr/>
          </p:nvSpPr>
          <p:spPr bwMode="auto">
            <a:xfrm>
              <a:off x="5508625" y="2064836"/>
              <a:ext cx="298450" cy="263525"/>
            </a:xfrm>
            <a:custGeom>
              <a:avLst/>
              <a:gdLst>
                <a:gd name="T0" fmla="*/ 241 w 246"/>
                <a:gd name="T1" fmla="*/ 208 h 217"/>
                <a:gd name="T2" fmla="*/ 9 w 246"/>
                <a:gd name="T3" fmla="*/ 208 h 217"/>
                <a:gd name="T4" fmla="*/ 9 w 246"/>
                <a:gd name="T5" fmla="*/ 4 h 217"/>
                <a:gd name="T6" fmla="*/ 4 w 246"/>
                <a:gd name="T7" fmla="*/ 0 h 217"/>
                <a:gd name="T8" fmla="*/ 0 w 246"/>
                <a:gd name="T9" fmla="*/ 4 h 217"/>
                <a:gd name="T10" fmla="*/ 0 w 246"/>
                <a:gd name="T11" fmla="*/ 211 h 217"/>
                <a:gd name="T12" fmla="*/ 0 w 246"/>
                <a:gd name="T13" fmla="*/ 212 h 217"/>
                <a:gd name="T14" fmla="*/ 0 w 246"/>
                <a:gd name="T15" fmla="*/ 213 h 217"/>
                <a:gd name="T16" fmla="*/ 4 w 246"/>
                <a:gd name="T17" fmla="*/ 217 h 217"/>
                <a:gd name="T18" fmla="*/ 241 w 246"/>
                <a:gd name="T19" fmla="*/ 217 h 217"/>
                <a:gd name="T20" fmla="*/ 246 w 246"/>
                <a:gd name="T21" fmla="*/ 213 h 217"/>
                <a:gd name="T22" fmla="*/ 241 w 246"/>
                <a:gd name="T23"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217">
                  <a:moveTo>
                    <a:pt x="241" y="208"/>
                  </a:moveTo>
                  <a:cubicBezTo>
                    <a:pt x="9" y="208"/>
                    <a:pt x="9" y="208"/>
                    <a:pt x="9" y="208"/>
                  </a:cubicBezTo>
                  <a:cubicBezTo>
                    <a:pt x="9" y="4"/>
                    <a:pt x="9" y="4"/>
                    <a:pt x="9" y="4"/>
                  </a:cubicBezTo>
                  <a:cubicBezTo>
                    <a:pt x="9" y="2"/>
                    <a:pt x="7" y="0"/>
                    <a:pt x="4" y="0"/>
                  </a:cubicBezTo>
                  <a:cubicBezTo>
                    <a:pt x="2" y="0"/>
                    <a:pt x="0" y="2"/>
                    <a:pt x="0" y="4"/>
                  </a:cubicBezTo>
                  <a:cubicBezTo>
                    <a:pt x="0" y="211"/>
                    <a:pt x="0" y="211"/>
                    <a:pt x="0" y="211"/>
                  </a:cubicBezTo>
                  <a:cubicBezTo>
                    <a:pt x="0" y="211"/>
                    <a:pt x="0" y="212"/>
                    <a:pt x="0" y="212"/>
                  </a:cubicBezTo>
                  <a:cubicBezTo>
                    <a:pt x="0" y="212"/>
                    <a:pt x="0" y="212"/>
                    <a:pt x="0" y="213"/>
                  </a:cubicBezTo>
                  <a:cubicBezTo>
                    <a:pt x="0" y="215"/>
                    <a:pt x="2" y="217"/>
                    <a:pt x="4" y="217"/>
                  </a:cubicBezTo>
                  <a:cubicBezTo>
                    <a:pt x="241" y="217"/>
                    <a:pt x="241" y="217"/>
                    <a:pt x="241" y="217"/>
                  </a:cubicBezTo>
                  <a:cubicBezTo>
                    <a:pt x="244" y="217"/>
                    <a:pt x="246" y="215"/>
                    <a:pt x="246" y="213"/>
                  </a:cubicBezTo>
                  <a:cubicBezTo>
                    <a:pt x="246" y="210"/>
                    <a:pt x="244" y="208"/>
                    <a:pt x="241" y="20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5" name="Freeform 34">
              <a:extLst>
                <a:ext uri="{FF2B5EF4-FFF2-40B4-BE49-F238E27FC236}">
                  <a16:creationId xmlns:a16="http://schemas.microsoft.com/office/drawing/2014/main" id="{8877A49B-7162-49CA-BFE5-E81C944AEBC5}"/>
                </a:ext>
              </a:extLst>
            </p:cNvPr>
            <p:cNvSpPr>
              <a:spLocks/>
            </p:cNvSpPr>
            <p:nvPr/>
          </p:nvSpPr>
          <p:spPr bwMode="auto">
            <a:xfrm>
              <a:off x="5599113" y="2037849"/>
              <a:ext cx="58738" cy="82550"/>
            </a:xfrm>
            <a:custGeom>
              <a:avLst/>
              <a:gdLst>
                <a:gd name="T0" fmla="*/ 0 w 37"/>
                <a:gd name="T1" fmla="*/ 0 h 52"/>
                <a:gd name="T2" fmla="*/ 10 w 37"/>
                <a:gd name="T3" fmla="*/ 0 h 52"/>
                <a:gd name="T4" fmla="*/ 10 w 37"/>
                <a:gd name="T5" fmla="*/ 18 h 52"/>
                <a:gd name="T6" fmla="*/ 24 w 37"/>
                <a:gd name="T7" fmla="*/ 0 h 52"/>
                <a:gd name="T8" fmla="*/ 35 w 37"/>
                <a:gd name="T9" fmla="*/ 0 h 52"/>
                <a:gd name="T10" fmla="*/ 17 w 37"/>
                <a:gd name="T11" fmla="*/ 23 h 52"/>
                <a:gd name="T12" fmla="*/ 37 w 37"/>
                <a:gd name="T13" fmla="*/ 52 h 52"/>
                <a:gd name="T14" fmla="*/ 25 w 37"/>
                <a:gd name="T15" fmla="*/ 52 h 52"/>
                <a:gd name="T16" fmla="*/ 10 w 37"/>
                <a:gd name="T17" fmla="*/ 29 h 52"/>
                <a:gd name="T18" fmla="*/ 10 w 37"/>
                <a:gd name="T19" fmla="*/ 52 h 52"/>
                <a:gd name="T20" fmla="*/ 0 w 37"/>
                <a:gd name="T21" fmla="*/ 52 h 52"/>
                <a:gd name="T22" fmla="*/ 0 w 37"/>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0" y="0"/>
                  </a:moveTo>
                  <a:lnTo>
                    <a:pt x="10" y="0"/>
                  </a:lnTo>
                  <a:lnTo>
                    <a:pt x="10" y="18"/>
                  </a:lnTo>
                  <a:lnTo>
                    <a:pt x="24" y="0"/>
                  </a:lnTo>
                  <a:lnTo>
                    <a:pt x="35" y="0"/>
                  </a:lnTo>
                  <a:lnTo>
                    <a:pt x="17" y="23"/>
                  </a:lnTo>
                  <a:lnTo>
                    <a:pt x="37" y="52"/>
                  </a:lnTo>
                  <a:lnTo>
                    <a:pt x="25" y="52"/>
                  </a:lnTo>
                  <a:lnTo>
                    <a:pt x="10" y="29"/>
                  </a:lnTo>
                  <a:lnTo>
                    <a:pt x="10" y="52"/>
                  </a:lnTo>
                  <a:lnTo>
                    <a:pt x="0" y="52"/>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6" name="Freeform 35">
              <a:extLst>
                <a:ext uri="{FF2B5EF4-FFF2-40B4-BE49-F238E27FC236}">
                  <a16:creationId xmlns:a16="http://schemas.microsoft.com/office/drawing/2014/main" id="{B56FFD05-F2A4-4665-800B-88DD1F6C1EE9}"/>
                </a:ext>
              </a:extLst>
            </p:cNvPr>
            <p:cNvSpPr>
              <a:spLocks noEditPoints="1"/>
            </p:cNvSpPr>
            <p:nvPr/>
          </p:nvSpPr>
          <p:spPr bwMode="auto">
            <a:xfrm>
              <a:off x="5675313" y="2037849"/>
              <a:ext cx="49213" cy="82550"/>
            </a:xfrm>
            <a:custGeom>
              <a:avLst/>
              <a:gdLst>
                <a:gd name="T0" fmla="*/ 0 w 40"/>
                <a:gd name="T1" fmla="*/ 0 h 68"/>
                <a:gd name="T2" fmla="*/ 13 w 40"/>
                <a:gd name="T3" fmla="*/ 0 h 68"/>
                <a:gd name="T4" fmla="*/ 29 w 40"/>
                <a:gd name="T5" fmla="*/ 2 h 68"/>
                <a:gd name="T6" fmla="*/ 37 w 40"/>
                <a:gd name="T7" fmla="*/ 9 h 68"/>
                <a:gd name="T8" fmla="*/ 40 w 40"/>
                <a:gd name="T9" fmla="*/ 20 h 68"/>
                <a:gd name="T10" fmla="*/ 36 w 40"/>
                <a:gd name="T11" fmla="*/ 32 h 68"/>
                <a:gd name="T12" fmla="*/ 26 w 40"/>
                <a:gd name="T13" fmla="*/ 38 h 68"/>
                <a:gd name="T14" fmla="*/ 12 w 40"/>
                <a:gd name="T15" fmla="*/ 39 h 68"/>
                <a:gd name="T16" fmla="*/ 12 w 40"/>
                <a:gd name="T17" fmla="*/ 68 h 68"/>
                <a:gd name="T18" fmla="*/ 0 w 40"/>
                <a:gd name="T19" fmla="*/ 68 h 68"/>
                <a:gd name="T20" fmla="*/ 0 w 40"/>
                <a:gd name="T21" fmla="*/ 0 h 68"/>
                <a:gd name="T22" fmla="*/ 12 w 40"/>
                <a:gd name="T23" fmla="*/ 27 h 68"/>
                <a:gd name="T24" fmla="*/ 17 w 40"/>
                <a:gd name="T25" fmla="*/ 27 h 68"/>
                <a:gd name="T26" fmla="*/ 23 w 40"/>
                <a:gd name="T27" fmla="*/ 26 h 68"/>
                <a:gd name="T28" fmla="*/ 26 w 40"/>
                <a:gd name="T29" fmla="*/ 24 h 68"/>
                <a:gd name="T30" fmla="*/ 27 w 40"/>
                <a:gd name="T31" fmla="*/ 20 h 68"/>
                <a:gd name="T32" fmla="*/ 24 w 40"/>
                <a:gd name="T33" fmla="*/ 14 h 68"/>
                <a:gd name="T34" fmla="*/ 16 w 40"/>
                <a:gd name="T35" fmla="*/ 13 h 68"/>
                <a:gd name="T36" fmla="*/ 12 w 40"/>
                <a:gd name="T37" fmla="*/ 13 h 68"/>
                <a:gd name="T38" fmla="*/ 12 w 40"/>
                <a:gd name="T3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68">
                  <a:moveTo>
                    <a:pt x="0" y="0"/>
                  </a:moveTo>
                  <a:cubicBezTo>
                    <a:pt x="13" y="0"/>
                    <a:pt x="13" y="0"/>
                    <a:pt x="13" y="0"/>
                  </a:cubicBezTo>
                  <a:cubicBezTo>
                    <a:pt x="21" y="0"/>
                    <a:pt x="26" y="1"/>
                    <a:pt x="29" y="2"/>
                  </a:cubicBezTo>
                  <a:cubicBezTo>
                    <a:pt x="32" y="4"/>
                    <a:pt x="35" y="6"/>
                    <a:pt x="37" y="9"/>
                  </a:cubicBezTo>
                  <a:cubicBezTo>
                    <a:pt x="39" y="12"/>
                    <a:pt x="40" y="16"/>
                    <a:pt x="40" y="20"/>
                  </a:cubicBezTo>
                  <a:cubicBezTo>
                    <a:pt x="40" y="25"/>
                    <a:pt x="39" y="29"/>
                    <a:pt x="36" y="32"/>
                  </a:cubicBezTo>
                  <a:cubicBezTo>
                    <a:pt x="34" y="35"/>
                    <a:pt x="30" y="37"/>
                    <a:pt x="26" y="38"/>
                  </a:cubicBezTo>
                  <a:cubicBezTo>
                    <a:pt x="24" y="39"/>
                    <a:pt x="19" y="39"/>
                    <a:pt x="12" y="39"/>
                  </a:cubicBezTo>
                  <a:cubicBezTo>
                    <a:pt x="12" y="68"/>
                    <a:pt x="12" y="68"/>
                    <a:pt x="12" y="68"/>
                  </a:cubicBezTo>
                  <a:cubicBezTo>
                    <a:pt x="0" y="68"/>
                    <a:pt x="0" y="68"/>
                    <a:pt x="0" y="68"/>
                  </a:cubicBezTo>
                  <a:lnTo>
                    <a:pt x="0" y="0"/>
                  </a:lnTo>
                  <a:close/>
                  <a:moveTo>
                    <a:pt x="12" y="27"/>
                  </a:moveTo>
                  <a:cubicBezTo>
                    <a:pt x="17" y="27"/>
                    <a:pt x="17" y="27"/>
                    <a:pt x="17" y="27"/>
                  </a:cubicBezTo>
                  <a:cubicBezTo>
                    <a:pt x="20" y="27"/>
                    <a:pt x="22" y="26"/>
                    <a:pt x="23" y="26"/>
                  </a:cubicBezTo>
                  <a:cubicBezTo>
                    <a:pt x="24" y="26"/>
                    <a:pt x="25" y="25"/>
                    <a:pt x="26" y="24"/>
                  </a:cubicBezTo>
                  <a:cubicBezTo>
                    <a:pt x="27" y="23"/>
                    <a:pt x="27" y="21"/>
                    <a:pt x="27" y="20"/>
                  </a:cubicBezTo>
                  <a:cubicBezTo>
                    <a:pt x="27" y="17"/>
                    <a:pt x="26" y="15"/>
                    <a:pt x="24" y="14"/>
                  </a:cubicBezTo>
                  <a:cubicBezTo>
                    <a:pt x="23" y="13"/>
                    <a:pt x="20" y="13"/>
                    <a:pt x="16" y="13"/>
                  </a:cubicBezTo>
                  <a:cubicBezTo>
                    <a:pt x="12" y="13"/>
                    <a:pt x="12" y="13"/>
                    <a:pt x="12" y="13"/>
                  </a:cubicBezTo>
                  <a:lnTo>
                    <a:pt x="12" y="2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7" name="Rectangle 36">
              <a:extLst>
                <a:ext uri="{FF2B5EF4-FFF2-40B4-BE49-F238E27FC236}">
                  <a16:creationId xmlns:a16="http://schemas.microsoft.com/office/drawing/2014/main" id="{3539D54B-491E-4DAC-9B37-1773D9A92CE6}"/>
                </a:ext>
              </a:extLst>
            </p:cNvPr>
            <p:cNvSpPr>
              <a:spLocks noChangeArrowheads="1"/>
            </p:cNvSpPr>
            <p:nvPr/>
          </p:nvSpPr>
          <p:spPr bwMode="auto">
            <a:xfrm>
              <a:off x="5743575" y="2037849"/>
              <a:ext cx="15875" cy="82550"/>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pic>
        <p:nvPicPr>
          <p:cNvPr id="4" name="Graphic 3" descr="Database">
            <a:extLst>
              <a:ext uri="{FF2B5EF4-FFF2-40B4-BE49-F238E27FC236}">
                <a16:creationId xmlns:a16="http://schemas.microsoft.com/office/drawing/2014/main" id="{1526085F-1DC5-458A-AD3B-C72A025AD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6904" y="2945048"/>
            <a:ext cx="655869" cy="655869"/>
          </a:xfrm>
          <a:prstGeom prst="rect">
            <a:avLst/>
          </a:prstGeom>
        </p:spPr>
      </p:pic>
      <p:pic>
        <p:nvPicPr>
          <p:cNvPr id="6" name="Graphic 5" descr="Research">
            <a:extLst>
              <a:ext uri="{FF2B5EF4-FFF2-40B4-BE49-F238E27FC236}">
                <a16:creationId xmlns:a16="http://schemas.microsoft.com/office/drawing/2014/main" id="{42A95176-8777-40EA-81D9-4E2BC9B428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7129" y="4832160"/>
            <a:ext cx="789335" cy="789335"/>
          </a:xfrm>
          <a:prstGeom prst="rect">
            <a:avLst/>
          </a:prstGeom>
        </p:spPr>
      </p:pic>
      <p:sp>
        <p:nvSpPr>
          <p:cNvPr id="109" name="Rectangle: Rounded Corners 108">
            <a:extLst>
              <a:ext uri="{FF2B5EF4-FFF2-40B4-BE49-F238E27FC236}">
                <a16:creationId xmlns:a16="http://schemas.microsoft.com/office/drawing/2014/main" id="{8420770A-588F-4090-AC67-5FA473A213F1}"/>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201053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Template…6</a:t>
            </a:r>
          </a:p>
        </p:txBody>
      </p:sp>
      <p:graphicFrame>
        <p:nvGraphicFramePr>
          <p:cNvPr id="15" name="Chart 14">
            <a:extLst>
              <a:ext uri="{FF2B5EF4-FFF2-40B4-BE49-F238E27FC236}">
                <a16:creationId xmlns:a16="http://schemas.microsoft.com/office/drawing/2014/main" id="{517F47C3-3264-46E3-A235-9C4AD7535155}"/>
              </a:ext>
            </a:extLst>
          </p:cNvPr>
          <p:cNvGraphicFramePr/>
          <p:nvPr>
            <p:extLst>
              <p:ext uri="{D42A27DB-BD31-4B8C-83A1-F6EECF244321}">
                <p14:modId xmlns:p14="http://schemas.microsoft.com/office/powerpoint/2010/main" val="2168995823"/>
              </p:ext>
            </p:extLst>
          </p:nvPr>
        </p:nvGraphicFramePr>
        <p:xfrm>
          <a:off x="2772413" y="1236505"/>
          <a:ext cx="6314974" cy="4656154"/>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a:extLst>
              <a:ext uri="{FF2B5EF4-FFF2-40B4-BE49-F238E27FC236}">
                <a16:creationId xmlns:a16="http://schemas.microsoft.com/office/drawing/2014/main" id="{BA6255BB-6C0B-4C3B-AAAE-E8B49A5FCEDA}"/>
              </a:ext>
            </a:extLst>
          </p:cNvPr>
          <p:cNvSpPr txBox="1"/>
          <p:nvPr/>
        </p:nvSpPr>
        <p:spPr>
          <a:xfrm>
            <a:off x="4824511" y="3364527"/>
            <a:ext cx="2215833" cy="400110"/>
          </a:xfrm>
          <a:prstGeom prst="rect">
            <a:avLst/>
          </a:prstGeom>
          <a:noFill/>
        </p:spPr>
        <p:txBody>
          <a:bodyPr wrap="square" rtlCol="0">
            <a:spAutoFit/>
          </a:bodyPr>
          <a:lstStyle/>
          <a:p>
            <a:pPr algn="ctr" defTabSz="896478" eaLnBrk="0" fontAlgn="base" hangingPunct="0">
              <a:spcBef>
                <a:spcPct val="10000"/>
              </a:spcBef>
              <a:spcAft>
                <a:spcPct val="0"/>
              </a:spcAft>
              <a:buClr>
                <a:srgbClr val="0B1F65"/>
              </a:buClr>
              <a:defRPr/>
            </a:pPr>
            <a:r>
              <a:rPr lang="en-US" sz="2000" b="1">
                <a:solidFill>
                  <a:srgbClr val="2D2364"/>
                </a:solidFill>
                <a:latin typeface="Century Gothic" panose="020B0502020202020204" pitchFamily="34" charset="0"/>
                <a:cs typeface="Times New Roman" pitchFamily="18" charset="0"/>
              </a:rPr>
              <a:t>Type text</a:t>
            </a:r>
          </a:p>
        </p:txBody>
      </p:sp>
      <p:grpSp>
        <p:nvGrpSpPr>
          <p:cNvPr id="39" name="Group 5">
            <a:extLst>
              <a:ext uri="{FF2B5EF4-FFF2-40B4-BE49-F238E27FC236}">
                <a16:creationId xmlns:a16="http://schemas.microsoft.com/office/drawing/2014/main" id="{EC836211-5212-4A45-80B4-90657EC45DF1}"/>
              </a:ext>
            </a:extLst>
          </p:cNvPr>
          <p:cNvGrpSpPr>
            <a:grpSpLocks noChangeAspect="1"/>
          </p:cNvGrpSpPr>
          <p:nvPr/>
        </p:nvGrpSpPr>
        <p:grpSpPr bwMode="auto">
          <a:xfrm>
            <a:off x="7298963" y="3111258"/>
            <a:ext cx="550545" cy="776815"/>
            <a:chOff x="245" y="983"/>
            <a:chExt cx="382" cy="539"/>
          </a:xfrm>
        </p:grpSpPr>
        <p:sp>
          <p:nvSpPr>
            <p:cNvPr id="40" name="AutoShape 4">
              <a:extLst>
                <a:ext uri="{FF2B5EF4-FFF2-40B4-BE49-F238E27FC236}">
                  <a16:creationId xmlns:a16="http://schemas.microsoft.com/office/drawing/2014/main" id="{A180F5D1-B5FD-47A5-ABAF-B4CC0D442971}"/>
                </a:ext>
              </a:extLst>
            </p:cNvPr>
            <p:cNvSpPr>
              <a:spLocks noChangeAspect="1" noChangeArrowheads="1" noTextEdit="1"/>
            </p:cNvSpPr>
            <p:nvPr/>
          </p:nvSpPr>
          <p:spPr bwMode="auto">
            <a:xfrm>
              <a:off x="245" y="983"/>
              <a:ext cx="382"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9" name="Freeform 6">
              <a:extLst>
                <a:ext uri="{FF2B5EF4-FFF2-40B4-BE49-F238E27FC236}">
                  <a16:creationId xmlns:a16="http://schemas.microsoft.com/office/drawing/2014/main" id="{80A69755-9395-44A9-BEA0-8C4BC087F7D0}"/>
                </a:ext>
              </a:extLst>
            </p:cNvPr>
            <p:cNvSpPr>
              <a:spLocks/>
            </p:cNvSpPr>
            <p:nvPr/>
          </p:nvSpPr>
          <p:spPr bwMode="auto">
            <a:xfrm>
              <a:off x="243" y="1263"/>
              <a:ext cx="387" cy="261"/>
            </a:xfrm>
            <a:custGeom>
              <a:avLst/>
              <a:gdLst>
                <a:gd name="T0" fmla="*/ 250 w 383"/>
                <a:gd name="T1" fmla="*/ 0 h 259"/>
                <a:gd name="T2" fmla="*/ 281 w 383"/>
                <a:gd name="T3" fmla="*/ 8 h 259"/>
                <a:gd name="T4" fmla="*/ 340 w 383"/>
                <a:gd name="T5" fmla="*/ 25 h 259"/>
                <a:gd name="T6" fmla="*/ 367 w 383"/>
                <a:gd name="T7" fmla="*/ 58 h 259"/>
                <a:gd name="T8" fmla="*/ 375 w 383"/>
                <a:gd name="T9" fmla="*/ 130 h 259"/>
                <a:gd name="T10" fmla="*/ 381 w 383"/>
                <a:gd name="T11" fmla="*/ 183 h 259"/>
                <a:gd name="T12" fmla="*/ 356 w 383"/>
                <a:gd name="T13" fmla="*/ 218 h 259"/>
                <a:gd name="T14" fmla="*/ 308 w 383"/>
                <a:gd name="T15" fmla="*/ 230 h 259"/>
                <a:gd name="T16" fmla="*/ 207 w 383"/>
                <a:gd name="T17" fmla="*/ 255 h 259"/>
                <a:gd name="T18" fmla="*/ 167 w 383"/>
                <a:gd name="T19" fmla="*/ 252 h 259"/>
                <a:gd name="T20" fmla="*/ 27 w 383"/>
                <a:gd name="T21" fmla="*/ 218 h 259"/>
                <a:gd name="T22" fmla="*/ 1 w 383"/>
                <a:gd name="T23" fmla="*/ 192 h 259"/>
                <a:gd name="T24" fmla="*/ 2 w 383"/>
                <a:gd name="T25" fmla="*/ 173 h 259"/>
                <a:gd name="T26" fmla="*/ 16 w 383"/>
                <a:gd name="T27" fmla="*/ 53 h 259"/>
                <a:gd name="T28" fmla="*/ 36 w 383"/>
                <a:gd name="T29" fmla="*/ 27 h 259"/>
                <a:gd name="T30" fmla="*/ 128 w 383"/>
                <a:gd name="T31" fmla="*/ 2 h 259"/>
                <a:gd name="T32" fmla="*/ 136 w 383"/>
                <a:gd name="T33" fmla="*/ 8 h 259"/>
                <a:gd name="T34" fmla="*/ 163 w 383"/>
                <a:gd name="T35" fmla="*/ 97 h 259"/>
                <a:gd name="T36" fmla="*/ 168 w 383"/>
                <a:gd name="T37" fmla="*/ 107 h 259"/>
                <a:gd name="T38" fmla="*/ 171 w 383"/>
                <a:gd name="T39" fmla="*/ 100 h 259"/>
                <a:gd name="T40" fmla="*/ 178 w 383"/>
                <a:gd name="T41" fmla="*/ 40 h 259"/>
                <a:gd name="T42" fmla="*/ 173 w 383"/>
                <a:gd name="T43" fmla="*/ 25 h 259"/>
                <a:gd name="T44" fmla="*/ 183 w 383"/>
                <a:gd name="T45" fmla="*/ 9 h 259"/>
                <a:gd name="T46" fmla="*/ 202 w 383"/>
                <a:gd name="T47" fmla="*/ 9 h 259"/>
                <a:gd name="T48" fmla="*/ 211 w 383"/>
                <a:gd name="T49" fmla="*/ 22 h 259"/>
                <a:gd name="T50" fmla="*/ 208 w 383"/>
                <a:gd name="T51" fmla="*/ 60 h 259"/>
                <a:gd name="T52" fmla="*/ 213 w 383"/>
                <a:gd name="T53" fmla="*/ 100 h 259"/>
                <a:gd name="T54" fmla="*/ 215 w 383"/>
                <a:gd name="T55" fmla="*/ 105 h 259"/>
                <a:gd name="T56" fmla="*/ 250 w 383"/>
                <a:gd name="T5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3" h="259">
                  <a:moveTo>
                    <a:pt x="250" y="0"/>
                  </a:moveTo>
                  <a:cubicBezTo>
                    <a:pt x="261" y="3"/>
                    <a:pt x="271" y="6"/>
                    <a:pt x="281" y="8"/>
                  </a:cubicBezTo>
                  <a:cubicBezTo>
                    <a:pt x="301" y="14"/>
                    <a:pt x="321" y="19"/>
                    <a:pt x="340" y="25"/>
                  </a:cubicBezTo>
                  <a:cubicBezTo>
                    <a:pt x="359" y="30"/>
                    <a:pt x="365" y="39"/>
                    <a:pt x="367" y="58"/>
                  </a:cubicBezTo>
                  <a:cubicBezTo>
                    <a:pt x="369" y="82"/>
                    <a:pt x="373" y="106"/>
                    <a:pt x="375" y="130"/>
                  </a:cubicBezTo>
                  <a:cubicBezTo>
                    <a:pt x="377" y="148"/>
                    <a:pt x="380" y="165"/>
                    <a:pt x="381" y="183"/>
                  </a:cubicBezTo>
                  <a:cubicBezTo>
                    <a:pt x="383" y="204"/>
                    <a:pt x="376" y="212"/>
                    <a:pt x="356" y="218"/>
                  </a:cubicBezTo>
                  <a:cubicBezTo>
                    <a:pt x="340" y="222"/>
                    <a:pt x="324" y="226"/>
                    <a:pt x="308" y="230"/>
                  </a:cubicBezTo>
                  <a:cubicBezTo>
                    <a:pt x="274" y="238"/>
                    <a:pt x="241" y="245"/>
                    <a:pt x="207" y="255"/>
                  </a:cubicBezTo>
                  <a:cubicBezTo>
                    <a:pt x="193" y="259"/>
                    <a:pt x="180" y="256"/>
                    <a:pt x="167" y="252"/>
                  </a:cubicBezTo>
                  <a:cubicBezTo>
                    <a:pt x="120" y="241"/>
                    <a:pt x="74" y="229"/>
                    <a:pt x="27" y="218"/>
                  </a:cubicBezTo>
                  <a:cubicBezTo>
                    <a:pt x="14" y="214"/>
                    <a:pt x="3" y="208"/>
                    <a:pt x="1" y="192"/>
                  </a:cubicBezTo>
                  <a:cubicBezTo>
                    <a:pt x="0" y="186"/>
                    <a:pt x="1" y="179"/>
                    <a:pt x="2" y="173"/>
                  </a:cubicBezTo>
                  <a:cubicBezTo>
                    <a:pt x="7" y="133"/>
                    <a:pt x="11" y="93"/>
                    <a:pt x="16" y="53"/>
                  </a:cubicBezTo>
                  <a:cubicBezTo>
                    <a:pt x="17" y="40"/>
                    <a:pt x="23" y="31"/>
                    <a:pt x="36" y="27"/>
                  </a:cubicBezTo>
                  <a:cubicBezTo>
                    <a:pt x="66" y="18"/>
                    <a:pt x="97" y="10"/>
                    <a:pt x="128" y="2"/>
                  </a:cubicBezTo>
                  <a:cubicBezTo>
                    <a:pt x="134" y="0"/>
                    <a:pt x="134" y="4"/>
                    <a:pt x="136" y="8"/>
                  </a:cubicBezTo>
                  <a:cubicBezTo>
                    <a:pt x="145" y="38"/>
                    <a:pt x="154" y="67"/>
                    <a:pt x="163" y="97"/>
                  </a:cubicBezTo>
                  <a:cubicBezTo>
                    <a:pt x="164" y="100"/>
                    <a:pt x="166" y="102"/>
                    <a:pt x="168" y="107"/>
                  </a:cubicBezTo>
                  <a:cubicBezTo>
                    <a:pt x="169" y="103"/>
                    <a:pt x="170" y="102"/>
                    <a:pt x="171" y="100"/>
                  </a:cubicBezTo>
                  <a:cubicBezTo>
                    <a:pt x="173" y="80"/>
                    <a:pt x="176" y="60"/>
                    <a:pt x="178" y="40"/>
                  </a:cubicBezTo>
                  <a:cubicBezTo>
                    <a:pt x="178" y="35"/>
                    <a:pt x="175" y="30"/>
                    <a:pt x="173" y="25"/>
                  </a:cubicBezTo>
                  <a:cubicBezTo>
                    <a:pt x="169" y="15"/>
                    <a:pt x="172" y="10"/>
                    <a:pt x="183" y="9"/>
                  </a:cubicBezTo>
                  <a:cubicBezTo>
                    <a:pt x="189" y="9"/>
                    <a:pt x="196" y="9"/>
                    <a:pt x="202" y="9"/>
                  </a:cubicBezTo>
                  <a:cubicBezTo>
                    <a:pt x="210" y="10"/>
                    <a:pt x="215" y="16"/>
                    <a:pt x="211" y="22"/>
                  </a:cubicBezTo>
                  <a:cubicBezTo>
                    <a:pt x="203" y="35"/>
                    <a:pt x="206" y="47"/>
                    <a:pt x="208" y="60"/>
                  </a:cubicBezTo>
                  <a:cubicBezTo>
                    <a:pt x="209" y="74"/>
                    <a:pt x="211" y="87"/>
                    <a:pt x="213" y="100"/>
                  </a:cubicBezTo>
                  <a:cubicBezTo>
                    <a:pt x="213" y="102"/>
                    <a:pt x="214" y="103"/>
                    <a:pt x="215" y="105"/>
                  </a:cubicBezTo>
                  <a:cubicBezTo>
                    <a:pt x="230" y="71"/>
                    <a:pt x="240" y="37"/>
                    <a:pt x="25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0" name="Freeform 7">
              <a:extLst>
                <a:ext uri="{FF2B5EF4-FFF2-40B4-BE49-F238E27FC236}">
                  <a16:creationId xmlns:a16="http://schemas.microsoft.com/office/drawing/2014/main" id="{50CE3EE0-93AB-406D-87F4-AF79D9BBC4D8}"/>
                </a:ext>
              </a:extLst>
            </p:cNvPr>
            <p:cNvSpPr>
              <a:spLocks/>
            </p:cNvSpPr>
            <p:nvPr/>
          </p:nvSpPr>
          <p:spPr bwMode="auto">
            <a:xfrm>
              <a:off x="339" y="975"/>
              <a:ext cx="194" cy="213"/>
            </a:xfrm>
            <a:custGeom>
              <a:avLst/>
              <a:gdLst>
                <a:gd name="T0" fmla="*/ 96 w 192"/>
                <a:gd name="T1" fmla="*/ 27 h 211"/>
                <a:gd name="T2" fmla="*/ 25 w 192"/>
                <a:gd name="T3" fmla="*/ 98 h 211"/>
                <a:gd name="T4" fmla="*/ 32 w 192"/>
                <a:gd name="T5" fmla="*/ 125 h 211"/>
                <a:gd name="T6" fmla="*/ 61 w 192"/>
                <a:gd name="T7" fmla="*/ 185 h 211"/>
                <a:gd name="T8" fmla="*/ 65 w 192"/>
                <a:gd name="T9" fmla="*/ 204 h 211"/>
                <a:gd name="T10" fmla="*/ 60 w 192"/>
                <a:gd name="T11" fmla="*/ 209 h 211"/>
                <a:gd name="T12" fmla="*/ 45 w 192"/>
                <a:gd name="T13" fmla="*/ 198 h 211"/>
                <a:gd name="T14" fmla="*/ 24 w 192"/>
                <a:gd name="T15" fmla="*/ 154 h 211"/>
                <a:gd name="T16" fmla="*/ 5 w 192"/>
                <a:gd name="T17" fmla="*/ 111 h 211"/>
                <a:gd name="T18" fmla="*/ 25 w 192"/>
                <a:gd name="T19" fmla="*/ 41 h 211"/>
                <a:gd name="T20" fmla="*/ 119 w 192"/>
                <a:gd name="T21" fmla="*/ 10 h 211"/>
                <a:gd name="T22" fmla="*/ 188 w 192"/>
                <a:gd name="T23" fmla="*/ 82 h 211"/>
                <a:gd name="T24" fmla="*/ 176 w 192"/>
                <a:gd name="T25" fmla="*/ 140 h 211"/>
                <a:gd name="T26" fmla="*/ 159 w 192"/>
                <a:gd name="T27" fmla="*/ 169 h 211"/>
                <a:gd name="T28" fmla="*/ 149 w 192"/>
                <a:gd name="T29" fmla="*/ 203 h 211"/>
                <a:gd name="T30" fmla="*/ 139 w 192"/>
                <a:gd name="T31" fmla="*/ 209 h 211"/>
                <a:gd name="T32" fmla="*/ 129 w 192"/>
                <a:gd name="T33" fmla="*/ 203 h 211"/>
                <a:gd name="T34" fmla="*/ 139 w 192"/>
                <a:gd name="T35" fmla="*/ 162 h 211"/>
                <a:gd name="T36" fmla="*/ 156 w 192"/>
                <a:gd name="T37" fmla="*/ 134 h 211"/>
                <a:gd name="T38" fmla="*/ 110 w 192"/>
                <a:gd name="T39" fmla="*/ 29 h 211"/>
                <a:gd name="T40" fmla="*/ 96 w 192"/>
                <a:gd name="T41" fmla="*/ 2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11">
                  <a:moveTo>
                    <a:pt x="96" y="27"/>
                  </a:moveTo>
                  <a:cubicBezTo>
                    <a:pt x="58" y="28"/>
                    <a:pt x="25" y="55"/>
                    <a:pt x="25" y="98"/>
                  </a:cubicBezTo>
                  <a:cubicBezTo>
                    <a:pt x="24" y="107"/>
                    <a:pt x="28" y="117"/>
                    <a:pt x="32" y="125"/>
                  </a:cubicBezTo>
                  <a:cubicBezTo>
                    <a:pt x="41" y="146"/>
                    <a:pt x="52" y="165"/>
                    <a:pt x="61" y="185"/>
                  </a:cubicBezTo>
                  <a:cubicBezTo>
                    <a:pt x="64" y="191"/>
                    <a:pt x="64" y="198"/>
                    <a:pt x="65" y="204"/>
                  </a:cubicBezTo>
                  <a:cubicBezTo>
                    <a:pt x="65" y="205"/>
                    <a:pt x="62" y="208"/>
                    <a:pt x="60" y="209"/>
                  </a:cubicBezTo>
                  <a:cubicBezTo>
                    <a:pt x="49" y="211"/>
                    <a:pt x="47" y="209"/>
                    <a:pt x="45" y="198"/>
                  </a:cubicBezTo>
                  <a:cubicBezTo>
                    <a:pt x="42" y="181"/>
                    <a:pt x="33" y="167"/>
                    <a:pt x="24" y="154"/>
                  </a:cubicBezTo>
                  <a:cubicBezTo>
                    <a:pt x="15" y="140"/>
                    <a:pt x="8" y="127"/>
                    <a:pt x="5" y="111"/>
                  </a:cubicBezTo>
                  <a:cubicBezTo>
                    <a:pt x="0" y="84"/>
                    <a:pt x="8" y="61"/>
                    <a:pt x="25" y="41"/>
                  </a:cubicBezTo>
                  <a:cubicBezTo>
                    <a:pt x="50" y="12"/>
                    <a:pt x="82" y="0"/>
                    <a:pt x="119" y="10"/>
                  </a:cubicBezTo>
                  <a:cubicBezTo>
                    <a:pt x="156" y="20"/>
                    <a:pt x="179" y="45"/>
                    <a:pt x="188" y="82"/>
                  </a:cubicBezTo>
                  <a:cubicBezTo>
                    <a:pt x="192" y="103"/>
                    <a:pt x="187" y="123"/>
                    <a:pt x="176" y="140"/>
                  </a:cubicBezTo>
                  <a:cubicBezTo>
                    <a:pt x="171" y="150"/>
                    <a:pt x="163" y="159"/>
                    <a:pt x="159" y="169"/>
                  </a:cubicBezTo>
                  <a:cubicBezTo>
                    <a:pt x="154" y="180"/>
                    <a:pt x="151" y="192"/>
                    <a:pt x="149" y="203"/>
                  </a:cubicBezTo>
                  <a:cubicBezTo>
                    <a:pt x="148" y="210"/>
                    <a:pt x="144" y="209"/>
                    <a:pt x="139" y="209"/>
                  </a:cubicBezTo>
                  <a:cubicBezTo>
                    <a:pt x="135" y="209"/>
                    <a:pt x="130" y="211"/>
                    <a:pt x="129" y="203"/>
                  </a:cubicBezTo>
                  <a:cubicBezTo>
                    <a:pt x="129" y="188"/>
                    <a:pt x="133" y="175"/>
                    <a:pt x="139" y="162"/>
                  </a:cubicBezTo>
                  <a:cubicBezTo>
                    <a:pt x="145" y="153"/>
                    <a:pt x="150" y="143"/>
                    <a:pt x="156" y="134"/>
                  </a:cubicBezTo>
                  <a:cubicBezTo>
                    <a:pt x="187" y="94"/>
                    <a:pt x="157" y="36"/>
                    <a:pt x="110" y="29"/>
                  </a:cubicBezTo>
                  <a:cubicBezTo>
                    <a:pt x="105" y="28"/>
                    <a:pt x="100" y="28"/>
                    <a:pt x="96" y="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1" name="Freeform 8">
              <a:extLst>
                <a:ext uri="{FF2B5EF4-FFF2-40B4-BE49-F238E27FC236}">
                  <a16:creationId xmlns:a16="http://schemas.microsoft.com/office/drawing/2014/main" id="{522FB0FB-0C39-4167-A60F-41475472CACC}"/>
                </a:ext>
              </a:extLst>
            </p:cNvPr>
            <p:cNvSpPr>
              <a:spLocks/>
            </p:cNvSpPr>
            <p:nvPr/>
          </p:nvSpPr>
          <p:spPr bwMode="auto">
            <a:xfrm>
              <a:off x="383" y="1203"/>
              <a:ext cx="107" cy="41"/>
            </a:xfrm>
            <a:custGeom>
              <a:avLst/>
              <a:gdLst>
                <a:gd name="T0" fmla="*/ 53 w 105"/>
                <a:gd name="T1" fmla="*/ 0 h 41"/>
                <a:gd name="T2" fmla="*/ 96 w 105"/>
                <a:gd name="T3" fmla="*/ 0 h 41"/>
                <a:gd name="T4" fmla="*/ 105 w 105"/>
                <a:gd name="T5" fmla="*/ 8 h 41"/>
                <a:gd name="T6" fmla="*/ 99 w 105"/>
                <a:gd name="T7" fmla="*/ 18 h 41"/>
                <a:gd name="T8" fmla="*/ 93 w 105"/>
                <a:gd name="T9" fmla="*/ 19 h 41"/>
                <a:gd name="T10" fmla="*/ 69 w 105"/>
                <a:gd name="T11" fmla="*/ 31 h 41"/>
                <a:gd name="T12" fmla="*/ 33 w 105"/>
                <a:gd name="T13" fmla="*/ 29 h 41"/>
                <a:gd name="T14" fmla="*/ 14 w 105"/>
                <a:gd name="T15" fmla="*/ 19 h 41"/>
                <a:gd name="T16" fmla="*/ 0 w 105"/>
                <a:gd name="T17" fmla="*/ 7 h 41"/>
                <a:gd name="T18" fmla="*/ 8 w 105"/>
                <a:gd name="T19" fmla="*/ 0 h 41"/>
                <a:gd name="T20" fmla="*/ 53 w 10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1">
                  <a:moveTo>
                    <a:pt x="53" y="0"/>
                  </a:moveTo>
                  <a:cubicBezTo>
                    <a:pt x="67" y="0"/>
                    <a:pt x="81" y="0"/>
                    <a:pt x="96" y="0"/>
                  </a:cubicBezTo>
                  <a:cubicBezTo>
                    <a:pt x="102" y="0"/>
                    <a:pt x="104" y="2"/>
                    <a:pt x="105" y="8"/>
                  </a:cubicBezTo>
                  <a:cubicBezTo>
                    <a:pt x="105" y="12"/>
                    <a:pt x="104" y="17"/>
                    <a:pt x="99" y="18"/>
                  </a:cubicBezTo>
                  <a:cubicBezTo>
                    <a:pt x="97" y="18"/>
                    <a:pt x="95" y="19"/>
                    <a:pt x="93" y="19"/>
                  </a:cubicBezTo>
                  <a:cubicBezTo>
                    <a:pt x="83" y="18"/>
                    <a:pt x="76" y="22"/>
                    <a:pt x="69" y="31"/>
                  </a:cubicBezTo>
                  <a:cubicBezTo>
                    <a:pt x="61" y="41"/>
                    <a:pt x="41" y="40"/>
                    <a:pt x="33" y="29"/>
                  </a:cubicBezTo>
                  <a:cubicBezTo>
                    <a:pt x="29" y="22"/>
                    <a:pt x="23" y="19"/>
                    <a:pt x="14" y="19"/>
                  </a:cubicBezTo>
                  <a:cubicBezTo>
                    <a:pt x="3" y="19"/>
                    <a:pt x="0" y="17"/>
                    <a:pt x="0" y="7"/>
                  </a:cubicBezTo>
                  <a:cubicBezTo>
                    <a:pt x="0" y="2"/>
                    <a:pt x="2" y="0"/>
                    <a:pt x="8" y="0"/>
                  </a:cubicBezTo>
                  <a:cubicBezTo>
                    <a:pt x="23" y="0"/>
                    <a:pt x="38" y="0"/>
                    <a:pt x="5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2" name="Freeform 9">
              <a:extLst>
                <a:ext uri="{FF2B5EF4-FFF2-40B4-BE49-F238E27FC236}">
                  <a16:creationId xmlns:a16="http://schemas.microsoft.com/office/drawing/2014/main" id="{F5A09B65-32DF-4B85-8162-A7BA4081689C}"/>
                </a:ext>
              </a:extLst>
            </p:cNvPr>
            <p:cNvSpPr>
              <a:spLocks/>
            </p:cNvSpPr>
            <p:nvPr/>
          </p:nvSpPr>
          <p:spPr bwMode="auto">
            <a:xfrm>
              <a:off x="402" y="1030"/>
              <a:ext cx="69" cy="113"/>
            </a:xfrm>
            <a:custGeom>
              <a:avLst/>
              <a:gdLst>
                <a:gd name="T0" fmla="*/ 69 w 69"/>
                <a:gd name="T1" fmla="*/ 57 h 112"/>
                <a:gd name="T2" fmla="*/ 20 w 69"/>
                <a:gd name="T3" fmla="*/ 112 h 112"/>
                <a:gd name="T4" fmla="*/ 19 w 69"/>
                <a:gd name="T5" fmla="*/ 111 h 112"/>
                <a:gd name="T6" fmla="*/ 22 w 69"/>
                <a:gd name="T7" fmla="*/ 89 h 112"/>
                <a:gd name="T8" fmla="*/ 26 w 69"/>
                <a:gd name="T9" fmla="*/ 71 h 112"/>
                <a:gd name="T10" fmla="*/ 17 w 69"/>
                <a:gd name="T11" fmla="*/ 59 h 112"/>
                <a:gd name="T12" fmla="*/ 0 w 69"/>
                <a:gd name="T13" fmla="*/ 56 h 112"/>
                <a:gd name="T14" fmla="*/ 49 w 69"/>
                <a:gd name="T15" fmla="*/ 0 h 112"/>
                <a:gd name="T16" fmla="*/ 51 w 69"/>
                <a:gd name="T17" fmla="*/ 1 h 112"/>
                <a:gd name="T18" fmla="*/ 43 w 69"/>
                <a:gd name="T19" fmla="*/ 40 h 112"/>
                <a:gd name="T20" fmla="*/ 52 w 69"/>
                <a:gd name="T21" fmla="*/ 53 h 112"/>
                <a:gd name="T22" fmla="*/ 61 w 69"/>
                <a:gd name="T23" fmla="*/ 55 h 112"/>
                <a:gd name="T24" fmla="*/ 69 w 69"/>
                <a:gd name="T25"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12">
                  <a:moveTo>
                    <a:pt x="69" y="57"/>
                  </a:moveTo>
                  <a:cubicBezTo>
                    <a:pt x="52" y="76"/>
                    <a:pt x="36" y="94"/>
                    <a:pt x="20" y="112"/>
                  </a:cubicBezTo>
                  <a:cubicBezTo>
                    <a:pt x="20" y="111"/>
                    <a:pt x="19" y="111"/>
                    <a:pt x="19" y="111"/>
                  </a:cubicBezTo>
                  <a:cubicBezTo>
                    <a:pt x="20" y="104"/>
                    <a:pt x="21" y="97"/>
                    <a:pt x="22" y="89"/>
                  </a:cubicBezTo>
                  <a:cubicBezTo>
                    <a:pt x="23" y="83"/>
                    <a:pt x="24" y="77"/>
                    <a:pt x="26" y="71"/>
                  </a:cubicBezTo>
                  <a:cubicBezTo>
                    <a:pt x="27" y="61"/>
                    <a:pt x="27" y="61"/>
                    <a:pt x="17" y="59"/>
                  </a:cubicBezTo>
                  <a:cubicBezTo>
                    <a:pt x="12" y="58"/>
                    <a:pt x="7" y="57"/>
                    <a:pt x="0" y="56"/>
                  </a:cubicBezTo>
                  <a:cubicBezTo>
                    <a:pt x="17" y="37"/>
                    <a:pt x="33" y="18"/>
                    <a:pt x="49" y="0"/>
                  </a:cubicBezTo>
                  <a:cubicBezTo>
                    <a:pt x="50" y="0"/>
                    <a:pt x="50" y="1"/>
                    <a:pt x="51" y="1"/>
                  </a:cubicBezTo>
                  <a:cubicBezTo>
                    <a:pt x="48" y="14"/>
                    <a:pt x="46" y="27"/>
                    <a:pt x="43" y="40"/>
                  </a:cubicBezTo>
                  <a:cubicBezTo>
                    <a:pt x="41" y="51"/>
                    <a:pt x="41" y="51"/>
                    <a:pt x="52" y="53"/>
                  </a:cubicBezTo>
                  <a:cubicBezTo>
                    <a:pt x="55" y="54"/>
                    <a:pt x="58" y="55"/>
                    <a:pt x="61" y="55"/>
                  </a:cubicBezTo>
                  <a:cubicBezTo>
                    <a:pt x="63" y="56"/>
                    <a:pt x="65" y="56"/>
                    <a:pt x="69" y="5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76" name="Group 39">
            <a:extLst>
              <a:ext uri="{FF2B5EF4-FFF2-40B4-BE49-F238E27FC236}">
                <a16:creationId xmlns:a16="http://schemas.microsoft.com/office/drawing/2014/main" id="{1F04A576-9E7C-4E38-AF39-F2320EC1148A}"/>
              </a:ext>
            </a:extLst>
          </p:cNvPr>
          <p:cNvGrpSpPr>
            <a:grpSpLocks noChangeAspect="1"/>
          </p:cNvGrpSpPr>
          <p:nvPr/>
        </p:nvGrpSpPr>
        <p:grpSpPr bwMode="auto">
          <a:xfrm>
            <a:off x="3913326" y="3218371"/>
            <a:ext cx="766763" cy="490537"/>
            <a:chOff x="894" y="2663"/>
            <a:chExt cx="483" cy="309"/>
          </a:xfrm>
        </p:grpSpPr>
        <p:sp>
          <p:nvSpPr>
            <p:cNvPr id="77" name="AutoShape 38">
              <a:extLst>
                <a:ext uri="{FF2B5EF4-FFF2-40B4-BE49-F238E27FC236}">
                  <a16:creationId xmlns:a16="http://schemas.microsoft.com/office/drawing/2014/main" id="{96313B12-1134-484E-9D80-7FC1D619C567}"/>
                </a:ext>
              </a:extLst>
            </p:cNvPr>
            <p:cNvSpPr>
              <a:spLocks noChangeAspect="1" noChangeArrowheads="1" noTextEdit="1"/>
            </p:cNvSpPr>
            <p:nvPr/>
          </p:nvSpPr>
          <p:spPr bwMode="auto">
            <a:xfrm>
              <a:off x="894" y="2663"/>
              <a:ext cx="48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8" name="Freeform 40">
              <a:extLst>
                <a:ext uri="{FF2B5EF4-FFF2-40B4-BE49-F238E27FC236}">
                  <a16:creationId xmlns:a16="http://schemas.microsoft.com/office/drawing/2014/main" id="{ADDC7364-4D04-4E23-A1A3-6FEAFC15118B}"/>
                </a:ext>
              </a:extLst>
            </p:cNvPr>
            <p:cNvSpPr>
              <a:spLocks/>
            </p:cNvSpPr>
            <p:nvPr/>
          </p:nvSpPr>
          <p:spPr bwMode="auto">
            <a:xfrm>
              <a:off x="894" y="2663"/>
              <a:ext cx="475" cy="310"/>
            </a:xfrm>
            <a:custGeom>
              <a:avLst/>
              <a:gdLst>
                <a:gd name="T0" fmla="*/ 660 w 661"/>
                <a:gd name="T1" fmla="*/ 209 h 430"/>
                <a:gd name="T2" fmla="*/ 636 w 661"/>
                <a:gd name="T3" fmla="*/ 192 h 430"/>
                <a:gd name="T4" fmla="*/ 636 w 661"/>
                <a:gd name="T5" fmla="*/ 95 h 430"/>
                <a:gd name="T6" fmla="*/ 636 w 661"/>
                <a:gd name="T7" fmla="*/ 66 h 430"/>
                <a:gd name="T8" fmla="*/ 595 w 661"/>
                <a:gd name="T9" fmla="*/ 26 h 430"/>
                <a:gd name="T10" fmla="*/ 294 w 661"/>
                <a:gd name="T11" fmla="*/ 26 h 430"/>
                <a:gd name="T12" fmla="*/ 68 w 661"/>
                <a:gd name="T13" fmla="*/ 25 h 430"/>
                <a:gd name="T14" fmla="*/ 25 w 661"/>
                <a:gd name="T15" fmla="*/ 68 h 430"/>
                <a:gd name="T16" fmla="*/ 25 w 661"/>
                <a:gd name="T17" fmla="*/ 363 h 430"/>
                <a:gd name="T18" fmla="*/ 68 w 661"/>
                <a:gd name="T19" fmla="*/ 405 h 430"/>
                <a:gd name="T20" fmla="*/ 284 w 661"/>
                <a:gd name="T21" fmla="*/ 405 h 430"/>
                <a:gd name="T22" fmla="*/ 292 w 661"/>
                <a:gd name="T23" fmla="*/ 405 h 430"/>
                <a:gd name="T24" fmla="*/ 298 w 661"/>
                <a:gd name="T25" fmla="*/ 429 h 430"/>
                <a:gd name="T26" fmla="*/ 292 w 661"/>
                <a:gd name="T27" fmla="*/ 429 h 430"/>
                <a:gd name="T28" fmla="*/ 67 w 661"/>
                <a:gd name="T29" fmla="*/ 430 h 430"/>
                <a:gd name="T30" fmla="*/ 1 w 661"/>
                <a:gd name="T31" fmla="*/ 364 h 430"/>
                <a:gd name="T32" fmla="*/ 0 w 661"/>
                <a:gd name="T33" fmla="*/ 68 h 430"/>
                <a:gd name="T34" fmla="*/ 68 w 661"/>
                <a:gd name="T35" fmla="*/ 0 h 430"/>
                <a:gd name="T36" fmla="*/ 593 w 661"/>
                <a:gd name="T37" fmla="*/ 0 h 430"/>
                <a:gd name="T38" fmla="*/ 660 w 661"/>
                <a:gd name="T39" fmla="*/ 66 h 430"/>
                <a:gd name="T40" fmla="*/ 660 w 661"/>
                <a:gd name="T41" fmla="*/ 204 h 430"/>
                <a:gd name="T42" fmla="*/ 660 w 661"/>
                <a:gd name="T43" fmla="*/ 20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1" h="430">
                  <a:moveTo>
                    <a:pt x="660" y="209"/>
                  </a:moveTo>
                  <a:cubicBezTo>
                    <a:pt x="652" y="203"/>
                    <a:pt x="644" y="198"/>
                    <a:pt x="636" y="192"/>
                  </a:cubicBezTo>
                  <a:cubicBezTo>
                    <a:pt x="636" y="161"/>
                    <a:pt x="636" y="128"/>
                    <a:pt x="636" y="95"/>
                  </a:cubicBezTo>
                  <a:cubicBezTo>
                    <a:pt x="636" y="86"/>
                    <a:pt x="636" y="76"/>
                    <a:pt x="636" y="66"/>
                  </a:cubicBezTo>
                  <a:cubicBezTo>
                    <a:pt x="636" y="42"/>
                    <a:pt x="619" y="26"/>
                    <a:pt x="595" y="26"/>
                  </a:cubicBezTo>
                  <a:cubicBezTo>
                    <a:pt x="495" y="25"/>
                    <a:pt x="394" y="26"/>
                    <a:pt x="294" y="26"/>
                  </a:cubicBezTo>
                  <a:cubicBezTo>
                    <a:pt x="219" y="26"/>
                    <a:pt x="143" y="26"/>
                    <a:pt x="68" y="25"/>
                  </a:cubicBezTo>
                  <a:cubicBezTo>
                    <a:pt x="42" y="25"/>
                    <a:pt x="25" y="44"/>
                    <a:pt x="25" y="68"/>
                  </a:cubicBezTo>
                  <a:cubicBezTo>
                    <a:pt x="26" y="166"/>
                    <a:pt x="25" y="264"/>
                    <a:pt x="25" y="363"/>
                  </a:cubicBezTo>
                  <a:cubicBezTo>
                    <a:pt x="25" y="389"/>
                    <a:pt x="41" y="405"/>
                    <a:pt x="68" y="405"/>
                  </a:cubicBezTo>
                  <a:cubicBezTo>
                    <a:pt x="140" y="405"/>
                    <a:pt x="212" y="405"/>
                    <a:pt x="284" y="405"/>
                  </a:cubicBezTo>
                  <a:cubicBezTo>
                    <a:pt x="287" y="405"/>
                    <a:pt x="289" y="405"/>
                    <a:pt x="292" y="405"/>
                  </a:cubicBezTo>
                  <a:cubicBezTo>
                    <a:pt x="294" y="413"/>
                    <a:pt x="296" y="421"/>
                    <a:pt x="298" y="429"/>
                  </a:cubicBezTo>
                  <a:cubicBezTo>
                    <a:pt x="296" y="429"/>
                    <a:pt x="294" y="429"/>
                    <a:pt x="292" y="429"/>
                  </a:cubicBezTo>
                  <a:cubicBezTo>
                    <a:pt x="217" y="430"/>
                    <a:pt x="142" y="430"/>
                    <a:pt x="67" y="430"/>
                  </a:cubicBezTo>
                  <a:cubicBezTo>
                    <a:pt x="27" y="430"/>
                    <a:pt x="1" y="403"/>
                    <a:pt x="1" y="364"/>
                  </a:cubicBezTo>
                  <a:cubicBezTo>
                    <a:pt x="0" y="265"/>
                    <a:pt x="0" y="166"/>
                    <a:pt x="0" y="68"/>
                  </a:cubicBezTo>
                  <a:cubicBezTo>
                    <a:pt x="0" y="27"/>
                    <a:pt x="28" y="0"/>
                    <a:pt x="68" y="0"/>
                  </a:cubicBezTo>
                  <a:cubicBezTo>
                    <a:pt x="243" y="0"/>
                    <a:pt x="418" y="0"/>
                    <a:pt x="593" y="0"/>
                  </a:cubicBezTo>
                  <a:cubicBezTo>
                    <a:pt x="633" y="0"/>
                    <a:pt x="660" y="27"/>
                    <a:pt x="660" y="66"/>
                  </a:cubicBezTo>
                  <a:cubicBezTo>
                    <a:pt x="661" y="112"/>
                    <a:pt x="660" y="158"/>
                    <a:pt x="660" y="204"/>
                  </a:cubicBezTo>
                  <a:cubicBezTo>
                    <a:pt x="660" y="206"/>
                    <a:pt x="660" y="207"/>
                    <a:pt x="660" y="20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9" name="Freeform 41">
              <a:extLst>
                <a:ext uri="{FF2B5EF4-FFF2-40B4-BE49-F238E27FC236}">
                  <a16:creationId xmlns:a16="http://schemas.microsoft.com/office/drawing/2014/main" id="{65C371C7-176A-4E3D-8625-543241B830E0}"/>
                </a:ext>
              </a:extLst>
            </p:cNvPr>
            <p:cNvSpPr>
              <a:spLocks/>
            </p:cNvSpPr>
            <p:nvPr/>
          </p:nvSpPr>
          <p:spPr bwMode="auto">
            <a:xfrm>
              <a:off x="929" y="2705"/>
              <a:ext cx="406" cy="181"/>
            </a:xfrm>
            <a:custGeom>
              <a:avLst/>
              <a:gdLst>
                <a:gd name="T0" fmla="*/ 281 w 565"/>
                <a:gd name="T1" fmla="*/ 251 h 252"/>
                <a:gd name="T2" fmla="*/ 236 w 565"/>
                <a:gd name="T3" fmla="*/ 234 h 252"/>
                <a:gd name="T4" fmla="*/ 123 w 565"/>
                <a:gd name="T5" fmla="*/ 135 h 252"/>
                <a:gd name="T6" fmla="*/ 10 w 565"/>
                <a:gd name="T7" fmla="*/ 35 h 252"/>
                <a:gd name="T8" fmla="*/ 1 w 565"/>
                <a:gd name="T9" fmla="*/ 16 h 252"/>
                <a:gd name="T10" fmla="*/ 19 w 565"/>
                <a:gd name="T11" fmla="*/ 0 h 252"/>
                <a:gd name="T12" fmla="*/ 33 w 565"/>
                <a:gd name="T13" fmla="*/ 6 h 252"/>
                <a:gd name="T14" fmla="*/ 56 w 565"/>
                <a:gd name="T15" fmla="*/ 26 h 252"/>
                <a:gd name="T16" fmla="*/ 66 w 565"/>
                <a:gd name="T17" fmla="*/ 35 h 252"/>
                <a:gd name="T18" fmla="*/ 256 w 565"/>
                <a:gd name="T19" fmla="*/ 202 h 252"/>
                <a:gd name="T20" fmla="*/ 281 w 565"/>
                <a:gd name="T21" fmla="*/ 214 h 252"/>
                <a:gd name="T22" fmla="*/ 307 w 565"/>
                <a:gd name="T23" fmla="*/ 202 h 252"/>
                <a:gd name="T24" fmla="*/ 529 w 565"/>
                <a:gd name="T25" fmla="*/ 7 h 252"/>
                <a:gd name="T26" fmla="*/ 544 w 565"/>
                <a:gd name="T27" fmla="*/ 0 h 252"/>
                <a:gd name="T28" fmla="*/ 561 w 565"/>
                <a:gd name="T29" fmla="*/ 13 h 252"/>
                <a:gd name="T30" fmla="*/ 554 w 565"/>
                <a:gd name="T31" fmla="*/ 35 h 252"/>
                <a:gd name="T32" fmla="*/ 501 w 565"/>
                <a:gd name="T33" fmla="*/ 81 h 252"/>
                <a:gd name="T34" fmla="*/ 452 w 565"/>
                <a:gd name="T35" fmla="*/ 124 h 252"/>
                <a:gd name="T36" fmla="*/ 328 w 565"/>
                <a:gd name="T37" fmla="*/ 233 h 252"/>
                <a:gd name="T38" fmla="*/ 281 w 565"/>
                <a:gd name="T39" fmla="*/ 251 h 252"/>
                <a:gd name="T40" fmla="*/ 281 w 565"/>
                <a:gd name="T41" fmla="*/ 252 h 252"/>
                <a:gd name="T42" fmla="*/ 281 w 565"/>
                <a:gd name="T43"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5" h="252">
                  <a:moveTo>
                    <a:pt x="281" y="251"/>
                  </a:moveTo>
                  <a:cubicBezTo>
                    <a:pt x="264" y="251"/>
                    <a:pt x="249" y="245"/>
                    <a:pt x="236" y="234"/>
                  </a:cubicBezTo>
                  <a:cubicBezTo>
                    <a:pt x="198" y="201"/>
                    <a:pt x="161" y="168"/>
                    <a:pt x="123" y="135"/>
                  </a:cubicBezTo>
                  <a:cubicBezTo>
                    <a:pt x="85" y="102"/>
                    <a:pt x="48" y="69"/>
                    <a:pt x="10" y="35"/>
                  </a:cubicBezTo>
                  <a:cubicBezTo>
                    <a:pt x="6" y="32"/>
                    <a:pt x="0" y="26"/>
                    <a:pt x="1" y="16"/>
                  </a:cubicBezTo>
                  <a:cubicBezTo>
                    <a:pt x="3" y="7"/>
                    <a:pt x="10" y="0"/>
                    <a:pt x="19" y="0"/>
                  </a:cubicBezTo>
                  <a:cubicBezTo>
                    <a:pt x="24" y="0"/>
                    <a:pt x="29" y="2"/>
                    <a:pt x="33" y="6"/>
                  </a:cubicBezTo>
                  <a:cubicBezTo>
                    <a:pt x="40" y="12"/>
                    <a:pt x="48" y="19"/>
                    <a:pt x="56" y="26"/>
                  </a:cubicBezTo>
                  <a:cubicBezTo>
                    <a:pt x="59" y="29"/>
                    <a:pt x="63" y="32"/>
                    <a:pt x="66" y="35"/>
                  </a:cubicBezTo>
                  <a:cubicBezTo>
                    <a:pt x="66" y="35"/>
                    <a:pt x="207" y="159"/>
                    <a:pt x="256" y="202"/>
                  </a:cubicBezTo>
                  <a:cubicBezTo>
                    <a:pt x="265" y="210"/>
                    <a:pt x="274" y="214"/>
                    <a:pt x="281" y="214"/>
                  </a:cubicBezTo>
                  <a:cubicBezTo>
                    <a:pt x="289" y="214"/>
                    <a:pt x="298" y="210"/>
                    <a:pt x="307" y="202"/>
                  </a:cubicBezTo>
                  <a:cubicBezTo>
                    <a:pt x="381" y="137"/>
                    <a:pt x="455" y="72"/>
                    <a:pt x="529" y="7"/>
                  </a:cubicBezTo>
                  <a:cubicBezTo>
                    <a:pt x="533" y="3"/>
                    <a:pt x="539" y="0"/>
                    <a:pt x="544" y="0"/>
                  </a:cubicBezTo>
                  <a:cubicBezTo>
                    <a:pt x="552" y="0"/>
                    <a:pt x="558" y="5"/>
                    <a:pt x="561" y="13"/>
                  </a:cubicBezTo>
                  <a:cubicBezTo>
                    <a:pt x="565" y="25"/>
                    <a:pt x="556" y="32"/>
                    <a:pt x="554" y="35"/>
                  </a:cubicBezTo>
                  <a:cubicBezTo>
                    <a:pt x="536" y="50"/>
                    <a:pt x="518" y="66"/>
                    <a:pt x="501" y="81"/>
                  </a:cubicBezTo>
                  <a:cubicBezTo>
                    <a:pt x="452" y="124"/>
                    <a:pt x="452" y="124"/>
                    <a:pt x="452" y="124"/>
                  </a:cubicBezTo>
                  <a:cubicBezTo>
                    <a:pt x="411" y="160"/>
                    <a:pt x="370" y="197"/>
                    <a:pt x="328" y="233"/>
                  </a:cubicBezTo>
                  <a:cubicBezTo>
                    <a:pt x="315" y="245"/>
                    <a:pt x="299" y="251"/>
                    <a:pt x="281" y="251"/>
                  </a:cubicBezTo>
                  <a:cubicBezTo>
                    <a:pt x="281" y="252"/>
                    <a:pt x="281" y="252"/>
                    <a:pt x="281" y="252"/>
                  </a:cubicBezTo>
                  <a:lnTo>
                    <a:pt x="281" y="25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0" name="Freeform 42">
              <a:extLst>
                <a:ext uri="{FF2B5EF4-FFF2-40B4-BE49-F238E27FC236}">
                  <a16:creationId xmlns:a16="http://schemas.microsoft.com/office/drawing/2014/main" id="{CBC81EF2-7031-4456-B16D-3F2D33B06373}"/>
                </a:ext>
              </a:extLst>
            </p:cNvPr>
            <p:cNvSpPr>
              <a:spLocks/>
            </p:cNvSpPr>
            <p:nvPr/>
          </p:nvSpPr>
          <p:spPr bwMode="auto">
            <a:xfrm>
              <a:off x="1194" y="2798"/>
              <a:ext cx="183" cy="173"/>
            </a:xfrm>
            <a:custGeom>
              <a:avLst/>
              <a:gdLst>
                <a:gd name="T0" fmla="*/ 92 w 183"/>
                <a:gd name="T1" fmla="*/ 0 h 173"/>
                <a:gd name="T2" fmla="*/ 120 w 183"/>
                <a:gd name="T3" fmla="*/ 57 h 173"/>
                <a:gd name="T4" fmla="*/ 183 w 183"/>
                <a:gd name="T5" fmla="*/ 66 h 173"/>
                <a:gd name="T6" fmla="*/ 137 w 183"/>
                <a:gd name="T7" fmla="*/ 110 h 173"/>
                <a:gd name="T8" fmla="*/ 148 w 183"/>
                <a:gd name="T9" fmla="*/ 173 h 173"/>
                <a:gd name="T10" fmla="*/ 92 w 183"/>
                <a:gd name="T11" fmla="*/ 143 h 173"/>
                <a:gd name="T12" fmla="*/ 36 w 183"/>
                <a:gd name="T13" fmla="*/ 173 h 173"/>
                <a:gd name="T14" fmla="*/ 46 w 183"/>
                <a:gd name="T15" fmla="*/ 110 h 173"/>
                <a:gd name="T16" fmla="*/ 0 w 183"/>
                <a:gd name="T17" fmla="*/ 66 h 173"/>
                <a:gd name="T18" fmla="*/ 64 w 183"/>
                <a:gd name="T19" fmla="*/ 57 h 173"/>
                <a:gd name="T20" fmla="*/ 92 w 18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73">
                  <a:moveTo>
                    <a:pt x="92" y="0"/>
                  </a:moveTo>
                  <a:lnTo>
                    <a:pt x="120" y="57"/>
                  </a:lnTo>
                  <a:lnTo>
                    <a:pt x="183" y="66"/>
                  </a:lnTo>
                  <a:lnTo>
                    <a:pt x="137" y="110"/>
                  </a:lnTo>
                  <a:lnTo>
                    <a:pt x="148" y="173"/>
                  </a:lnTo>
                  <a:lnTo>
                    <a:pt x="92" y="143"/>
                  </a:lnTo>
                  <a:lnTo>
                    <a:pt x="36" y="173"/>
                  </a:lnTo>
                  <a:lnTo>
                    <a:pt x="46" y="110"/>
                  </a:lnTo>
                  <a:lnTo>
                    <a:pt x="0" y="66"/>
                  </a:lnTo>
                  <a:lnTo>
                    <a:pt x="64" y="57"/>
                  </a:lnTo>
                  <a:lnTo>
                    <a:pt x="92"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81" name="Group 45">
            <a:extLst>
              <a:ext uri="{FF2B5EF4-FFF2-40B4-BE49-F238E27FC236}">
                <a16:creationId xmlns:a16="http://schemas.microsoft.com/office/drawing/2014/main" id="{2C137743-DB05-42CF-A189-BF02539D6AB7}"/>
              </a:ext>
            </a:extLst>
          </p:cNvPr>
          <p:cNvGrpSpPr>
            <a:grpSpLocks noChangeAspect="1"/>
          </p:cNvGrpSpPr>
          <p:nvPr/>
        </p:nvGrpSpPr>
        <p:grpSpPr bwMode="auto">
          <a:xfrm>
            <a:off x="349250" y="5124452"/>
            <a:ext cx="793750" cy="792163"/>
            <a:chOff x="220" y="3228"/>
            <a:chExt cx="500" cy="499"/>
          </a:xfrm>
        </p:grpSpPr>
        <p:sp>
          <p:nvSpPr>
            <p:cNvPr id="82" name="AutoShape 44">
              <a:extLst>
                <a:ext uri="{FF2B5EF4-FFF2-40B4-BE49-F238E27FC236}">
                  <a16:creationId xmlns:a16="http://schemas.microsoft.com/office/drawing/2014/main" id="{39B40F34-F39E-42C1-BB5C-8623510FBB8C}"/>
                </a:ext>
              </a:extLst>
            </p:cNvPr>
            <p:cNvSpPr>
              <a:spLocks noChangeAspect="1" noChangeArrowheads="1" noTextEdit="1"/>
            </p:cNvSpPr>
            <p:nvPr/>
          </p:nvSpPr>
          <p:spPr bwMode="auto">
            <a:xfrm>
              <a:off x="220" y="3228"/>
              <a:ext cx="50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3" name="Freeform 46">
              <a:extLst>
                <a:ext uri="{FF2B5EF4-FFF2-40B4-BE49-F238E27FC236}">
                  <a16:creationId xmlns:a16="http://schemas.microsoft.com/office/drawing/2014/main" id="{E2D87FDE-D314-40F4-85B7-73F1FDC50E88}"/>
                </a:ext>
              </a:extLst>
            </p:cNvPr>
            <p:cNvSpPr>
              <a:spLocks noEditPoints="1"/>
            </p:cNvSpPr>
            <p:nvPr/>
          </p:nvSpPr>
          <p:spPr bwMode="auto">
            <a:xfrm>
              <a:off x="211" y="3219"/>
              <a:ext cx="514" cy="513"/>
            </a:xfrm>
            <a:custGeom>
              <a:avLst/>
              <a:gdLst>
                <a:gd name="T0" fmla="*/ 648 w 654"/>
                <a:gd name="T1" fmla="*/ 339 h 654"/>
                <a:gd name="T2" fmla="*/ 320 w 654"/>
                <a:gd name="T3" fmla="*/ 647 h 654"/>
                <a:gd name="T4" fmla="*/ 11 w 654"/>
                <a:gd name="T5" fmla="*/ 307 h 654"/>
                <a:gd name="T6" fmla="*/ 351 w 654"/>
                <a:gd name="T7" fmla="*/ 12 h 654"/>
                <a:gd name="T8" fmla="*/ 648 w 654"/>
                <a:gd name="T9" fmla="*/ 339 h 654"/>
                <a:gd name="T10" fmla="*/ 51 w 654"/>
                <a:gd name="T11" fmla="*/ 327 h 654"/>
                <a:gd name="T12" fmla="*/ 321 w 654"/>
                <a:gd name="T13" fmla="*/ 606 h 654"/>
                <a:gd name="T14" fmla="*/ 606 w 654"/>
                <a:gd name="T15" fmla="*/ 335 h 654"/>
                <a:gd name="T16" fmla="*/ 331 w 654"/>
                <a:gd name="T17" fmla="*/ 52 h 654"/>
                <a:gd name="T18" fmla="*/ 51 w 654"/>
                <a:gd name="T19" fmla="*/ 32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4">
                  <a:moveTo>
                    <a:pt x="648" y="339"/>
                  </a:moveTo>
                  <a:cubicBezTo>
                    <a:pt x="640" y="516"/>
                    <a:pt x="493" y="654"/>
                    <a:pt x="320" y="647"/>
                  </a:cubicBezTo>
                  <a:cubicBezTo>
                    <a:pt x="136" y="639"/>
                    <a:pt x="0" y="492"/>
                    <a:pt x="11" y="307"/>
                  </a:cubicBezTo>
                  <a:cubicBezTo>
                    <a:pt x="20" y="139"/>
                    <a:pt x="165" y="0"/>
                    <a:pt x="351" y="12"/>
                  </a:cubicBezTo>
                  <a:cubicBezTo>
                    <a:pt x="521" y="23"/>
                    <a:pt x="654" y="167"/>
                    <a:pt x="648" y="339"/>
                  </a:cubicBezTo>
                  <a:close/>
                  <a:moveTo>
                    <a:pt x="51" y="327"/>
                  </a:moveTo>
                  <a:cubicBezTo>
                    <a:pt x="51" y="478"/>
                    <a:pt x="173" y="603"/>
                    <a:pt x="321" y="606"/>
                  </a:cubicBezTo>
                  <a:cubicBezTo>
                    <a:pt x="477" y="609"/>
                    <a:pt x="605" y="486"/>
                    <a:pt x="606" y="335"/>
                  </a:cubicBezTo>
                  <a:cubicBezTo>
                    <a:pt x="608" y="178"/>
                    <a:pt x="485" y="53"/>
                    <a:pt x="331" y="52"/>
                  </a:cubicBezTo>
                  <a:cubicBezTo>
                    <a:pt x="177" y="52"/>
                    <a:pt x="52" y="174"/>
                    <a:pt x="51" y="3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4" name="Freeform 47">
              <a:extLst>
                <a:ext uri="{FF2B5EF4-FFF2-40B4-BE49-F238E27FC236}">
                  <a16:creationId xmlns:a16="http://schemas.microsoft.com/office/drawing/2014/main" id="{74143091-F796-483E-BD65-51B031C10E1E}"/>
                </a:ext>
              </a:extLst>
            </p:cNvPr>
            <p:cNvSpPr>
              <a:spLocks/>
            </p:cNvSpPr>
            <p:nvPr/>
          </p:nvSpPr>
          <p:spPr bwMode="auto">
            <a:xfrm>
              <a:off x="424" y="3297"/>
              <a:ext cx="218" cy="233"/>
            </a:xfrm>
            <a:custGeom>
              <a:avLst/>
              <a:gdLst>
                <a:gd name="T0" fmla="*/ 278 w 278"/>
                <a:gd name="T1" fmla="*/ 254 h 297"/>
                <a:gd name="T2" fmla="*/ 260 w 278"/>
                <a:gd name="T3" fmla="*/ 260 h 297"/>
                <a:gd name="T4" fmla="*/ 53 w 278"/>
                <a:gd name="T5" fmla="*/ 293 h 297"/>
                <a:gd name="T6" fmla="*/ 4 w 278"/>
                <a:gd name="T7" fmla="*/ 246 h 297"/>
                <a:gd name="T8" fmla="*/ 39 w 278"/>
                <a:gd name="T9" fmla="*/ 16 h 297"/>
                <a:gd name="T10" fmla="*/ 46 w 278"/>
                <a:gd name="T11" fmla="*/ 0 h 297"/>
                <a:gd name="T12" fmla="*/ 53 w 278"/>
                <a:gd name="T13" fmla="*/ 21 h 297"/>
                <a:gd name="T14" fmla="*/ 80 w 278"/>
                <a:gd name="T15" fmla="*/ 192 h 297"/>
                <a:gd name="T16" fmla="*/ 103 w 278"/>
                <a:gd name="T17" fmla="*/ 216 h 297"/>
                <a:gd name="T18" fmla="*/ 261 w 278"/>
                <a:gd name="T19" fmla="*/ 243 h 297"/>
                <a:gd name="T20" fmla="*/ 278 w 278"/>
                <a:gd name="T21" fmla="*/ 248 h 297"/>
                <a:gd name="T22" fmla="*/ 278 w 278"/>
                <a:gd name="T23"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97">
                  <a:moveTo>
                    <a:pt x="278" y="254"/>
                  </a:moveTo>
                  <a:cubicBezTo>
                    <a:pt x="272" y="256"/>
                    <a:pt x="267" y="259"/>
                    <a:pt x="260" y="260"/>
                  </a:cubicBezTo>
                  <a:cubicBezTo>
                    <a:pt x="191" y="271"/>
                    <a:pt x="122" y="282"/>
                    <a:pt x="53" y="293"/>
                  </a:cubicBezTo>
                  <a:cubicBezTo>
                    <a:pt x="23" y="297"/>
                    <a:pt x="0" y="275"/>
                    <a:pt x="4" y="246"/>
                  </a:cubicBezTo>
                  <a:cubicBezTo>
                    <a:pt x="15" y="169"/>
                    <a:pt x="27" y="93"/>
                    <a:pt x="39" y="16"/>
                  </a:cubicBezTo>
                  <a:cubicBezTo>
                    <a:pt x="40" y="13"/>
                    <a:pt x="42" y="9"/>
                    <a:pt x="46" y="0"/>
                  </a:cubicBezTo>
                  <a:cubicBezTo>
                    <a:pt x="50" y="10"/>
                    <a:pt x="53" y="16"/>
                    <a:pt x="53" y="21"/>
                  </a:cubicBezTo>
                  <a:cubicBezTo>
                    <a:pt x="63" y="78"/>
                    <a:pt x="72" y="135"/>
                    <a:pt x="80" y="192"/>
                  </a:cubicBezTo>
                  <a:cubicBezTo>
                    <a:pt x="82" y="208"/>
                    <a:pt x="88" y="214"/>
                    <a:pt x="103" y="216"/>
                  </a:cubicBezTo>
                  <a:cubicBezTo>
                    <a:pt x="156" y="225"/>
                    <a:pt x="208" y="234"/>
                    <a:pt x="261" y="243"/>
                  </a:cubicBezTo>
                  <a:cubicBezTo>
                    <a:pt x="267" y="244"/>
                    <a:pt x="272" y="246"/>
                    <a:pt x="278" y="248"/>
                  </a:cubicBezTo>
                  <a:cubicBezTo>
                    <a:pt x="278" y="250"/>
                    <a:pt x="278" y="252"/>
                    <a:pt x="278"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85" name="Rectangle 84">
            <a:extLst>
              <a:ext uri="{FF2B5EF4-FFF2-40B4-BE49-F238E27FC236}">
                <a16:creationId xmlns:a16="http://schemas.microsoft.com/office/drawing/2014/main" id="{5E963165-2779-4EDE-9185-1603E9EF7FCC}"/>
              </a:ext>
            </a:extLst>
          </p:cNvPr>
          <p:cNvSpPr/>
          <p:nvPr/>
        </p:nvSpPr>
        <p:spPr>
          <a:xfrm>
            <a:off x="2238518" y="5549040"/>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86" name="Rectangle 85">
            <a:extLst>
              <a:ext uri="{FF2B5EF4-FFF2-40B4-BE49-F238E27FC236}">
                <a16:creationId xmlns:a16="http://schemas.microsoft.com/office/drawing/2014/main" id="{938203A3-02D4-4AD9-8779-0676E5C02CAE}"/>
              </a:ext>
            </a:extLst>
          </p:cNvPr>
          <p:cNvSpPr/>
          <p:nvPr/>
        </p:nvSpPr>
        <p:spPr>
          <a:xfrm>
            <a:off x="2238521" y="5208147"/>
            <a:ext cx="2215833" cy="338554"/>
          </a:xfrm>
          <a:prstGeom prst="rect">
            <a:avLst/>
          </a:prstGeom>
        </p:spPr>
        <p:txBody>
          <a:bodyPr wrap="square">
            <a:spAutoFit/>
          </a:bodyPr>
          <a:lstStyle/>
          <a:p>
            <a:pPr defTabSz="896478">
              <a:defRPr/>
            </a:pPr>
            <a:r>
              <a:rPr lang="en-US" sz="1600" b="1">
                <a:solidFill>
                  <a:schemeClr val="accent6"/>
                </a:solidFill>
                <a:latin typeface="Century Gothic" panose="020B0502020202020204" pitchFamily="34" charset="0"/>
              </a:rPr>
              <a:t>Type headline text</a:t>
            </a:r>
          </a:p>
        </p:txBody>
      </p:sp>
      <p:sp>
        <p:nvSpPr>
          <p:cNvPr id="87" name="Rectangle 86">
            <a:extLst>
              <a:ext uri="{FF2B5EF4-FFF2-40B4-BE49-F238E27FC236}">
                <a16:creationId xmlns:a16="http://schemas.microsoft.com/office/drawing/2014/main" id="{9F5A8507-EA22-48DC-B30C-006E046162CB}"/>
              </a:ext>
            </a:extLst>
          </p:cNvPr>
          <p:cNvSpPr/>
          <p:nvPr/>
        </p:nvSpPr>
        <p:spPr>
          <a:xfrm>
            <a:off x="7591610" y="5524372"/>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88" name="Rectangle 87">
            <a:extLst>
              <a:ext uri="{FF2B5EF4-FFF2-40B4-BE49-F238E27FC236}">
                <a16:creationId xmlns:a16="http://schemas.microsoft.com/office/drawing/2014/main" id="{896A1579-9993-40A7-AB39-7CE0C6AC3514}"/>
              </a:ext>
            </a:extLst>
          </p:cNvPr>
          <p:cNvSpPr/>
          <p:nvPr/>
        </p:nvSpPr>
        <p:spPr>
          <a:xfrm>
            <a:off x="7591613" y="5183479"/>
            <a:ext cx="2215833" cy="338554"/>
          </a:xfrm>
          <a:prstGeom prst="rect">
            <a:avLst/>
          </a:prstGeom>
        </p:spPr>
        <p:txBody>
          <a:bodyPr wrap="square">
            <a:spAutoFit/>
          </a:bodyPr>
          <a:lstStyle/>
          <a:p>
            <a:pPr defTabSz="896478">
              <a:defRPr/>
            </a:pPr>
            <a:r>
              <a:rPr lang="en-US" sz="1600" b="1">
                <a:solidFill>
                  <a:schemeClr val="accent5"/>
                </a:solidFill>
                <a:latin typeface="Century Gothic" panose="020B0502020202020204" pitchFamily="34" charset="0"/>
              </a:rPr>
              <a:t>Type headline text</a:t>
            </a:r>
          </a:p>
        </p:txBody>
      </p:sp>
      <p:sp>
        <p:nvSpPr>
          <p:cNvPr id="89" name="Rectangle 88">
            <a:extLst>
              <a:ext uri="{FF2B5EF4-FFF2-40B4-BE49-F238E27FC236}">
                <a16:creationId xmlns:a16="http://schemas.microsoft.com/office/drawing/2014/main" id="{BF8DAEE8-6853-418E-A0B9-64C58A18E7AD}"/>
              </a:ext>
            </a:extLst>
          </p:cNvPr>
          <p:cNvSpPr/>
          <p:nvPr/>
        </p:nvSpPr>
        <p:spPr>
          <a:xfrm>
            <a:off x="8311670" y="3502005"/>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0" name="Rectangle 89">
            <a:extLst>
              <a:ext uri="{FF2B5EF4-FFF2-40B4-BE49-F238E27FC236}">
                <a16:creationId xmlns:a16="http://schemas.microsoft.com/office/drawing/2014/main" id="{1B480CDE-EAD4-4951-BD79-F42C8EDAE8DA}"/>
              </a:ext>
            </a:extLst>
          </p:cNvPr>
          <p:cNvSpPr/>
          <p:nvPr/>
        </p:nvSpPr>
        <p:spPr>
          <a:xfrm>
            <a:off x="8311673" y="3161112"/>
            <a:ext cx="2215833" cy="338554"/>
          </a:xfrm>
          <a:prstGeom prst="rect">
            <a:avLst/>
          </a:prstGeom>
        </p:spPr>
        <p:txBody>
          <a:bodyPr wrap="square">
            <a:spAutoFit/>
          </a:bodyPr>
          <a:lstStyle/>
          <a:p>
            <a:pPr defTabSz="896478">
              <a:defRPr/>
            </a:pPr>
            <a:r>
              <a:rPr lang="en-US" sz="1600" b="1">
                <a:solidFill>
                  <a:srgbClr val="F05F23"/>
                </a:solidFill>
                <a:latin typeface="Century Gothic" panose="020B0502020202020204" pitchFamily="34" charset="0"/>
              </a:rPr>
              <a:t>Type headline text</a:t>
            </a:r>
          </a:p>
        </p:txBody>
      </p:sp>
      <p:sp>
        <p:nvSpPr>
          <p:cNvPr id="91" name="Rectangle 90">
            <a:extLst>
              <a:ext uri="{FF2B5EF4-FFF2-40B4-BE49-F238E27FC236}">
                <a16:creationId xmlns:a16="http://schemas.microsoft.com/office/drawing/2014/main" id="{541F4BAF-D4B8-4EAE-83BB-9FF7A6E26098}"/>
              </a:ext>
            </a:extLst>
          </p:cNvPr>
          <p:cNvSpPr/>
          <p:nvPr/>
        </p:nvSpPr>
        <p:spPr>
          <a:xfrm>
            <a:off x="7276532" y="1393924"/>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2" name="Rectangle 91">
            <a:extLst>
              <a:ext uri="{FF2B5EF4-FFF2-40B4-BE49-F238E27FC236}">
                <a16:creationId xmlns:a16="http://schemas.microsoft.com/office/drawing/2014/main" id="{DB4DE3AB-4457-429F-939B-1E12A70C1366}"/>
              </a:ext>
            </a:extLst>
          </p:cNvPr>
          <p:cNvSpPr/>
          <p:nvPr/>
        </p:nvSpPr>
        <p:spPr>
          <a:xfrm>
            <a:off x="7276535" y="1053031"/>
            <a:ext cx="2215833" cy="338554"/>
          </a:xfrm>
          <a:prstGeom prst="rect">
            <a:avLst/>
          </a:prstGeom>
        </p:spPr>
        <p:txBody>
          <a:bodyPr wrap="square">
            <a:spAutoFit/>
          </a:bodyPr>
          <a:lstStyle/>
          <a:p>
            <a:pPr defTabSz="896478">
              <a:defRPr/>
            </a:pPr>
            <a:r>
              <a:rPr lang="en-US" sz="1600" b="1">
                <a:solidFill>
                  <a:schemeClr val="accent3"/>
                </a:solidFill>
                <a:latin typeface="Century Gothic" panose="020B0502020202020204" pitchFamily="34" charset="0"/>
              </a:rPr>
              <a:t>Type headline text</a:t>
            </a:r>
          </a:p>
        </p:txBody>
      </p:sp>
      <p:sp>
        <p:nvSpPr>
          <p:cNvPr id="93" name="Rectangle 92">
            <a:extLst>
              <a:ext uri="{FF2B5EF4-FFF2-40B4-BE49-F238E27FC236}">
                <a16:creationId xmlns:a16="http://schemas.microsoft.com/office/drawing/2014/main" id="{2A1B4A97-3B47-4006-A3F0-3BF02AF25E67}"/>
              </a:ext>
            </a:extLst>
          </p:cNvPr>
          <p:cNvSpPr/>
          <p:nvPr/>
        </p:nvSpPr>
        <p:spPr>
          <a:xfrm>
            <a:off x="2238518" y="1387018"/>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4" name="Rectangle 93">
            <a:extLst>
              <a:ext uri="{FF2B5EF4-FFF2-40B4-BE49-F238E27FC236}">
                <a16:creationId xmlns:a16="http://schemas.microsoft.com/office/drawing/2014/main" id="{B8B79D55-68B8-42C7-945A-BA2A7CEB279C}"/>
              </a:ext>
            </a:extLst>
          </p:cNvPr>
          <p:cNvSpPr/>
          <p:nvPr/>
        </p:nvSpPr>
        <p:spPr>
          <a:xfrm>
            <a:off x="2238521" y="1046125"/>
            <a:ext cx="2215833" cy="338554"/>
          </a:xfrm>
          <a:prstGeom prst="rect">
            <a:avLst/>
          </a:prstGeom>
        </p:spPr>
        <p:txBody>
          <a:bodyPr wrap="square">
            <a:spAutoFit/>
          </a:bodyPr>
          <a:lstStyle/>
          <a:p>
            <a:pPr defTabSz="896478">
              <a:defRPr/>
            </a:pPr>
            <a:r>
              <a:rPr lang="en-US" sz="1600" b="1">
                <a:solidFill>
                  <a:schemeClr val="accent2"/>
                </a:solidFill>
                <a:latin typeface="Century Gothic" panose="020B0502020202020204" pitchFamily="34" charset="0"/>
              </a:rPr>
              <a:t>Type headline text</a:t>
            </a:r>
          </a:p>
        </p:txBody>
      </p:sp>
      <p:sp>
        <p:nvSpPr>
          <p:cNvPr id="95" name="Rectangle 94">
            <a:extLst>
              <a:ext uri="{FF2B5EF4-FFF2-40B4-BE49-F238E27FC236}">
                <a16:creationId xmlns:a16="http://schemas.microsoft.com/office/drawing/2014/main" id="{674B0BA8-9795-4041-8A46-16AF7D12D99E}"/>
              </a:ext>
            </a:extLst>
          </p:cNvPr>
          <p:cNvSpPr/>
          <p:nvPr/>
        </p:nvSpPr>
        <p:spPr>
          <a:xfrm>
            <a:off x="1316651" y="3502005"/>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6" name="Rectangle 95">
            <a:extLst>
              <a:ext uri="{FF2B5EF4-FFF2-40B4-BE49-F238E27FC236}">
                <a16:creationId xmlns:a16="http://schemas.microsoft.com/office/drawing/2014/main" id="{ED199026-726E-4A7F-B5FA-5982A478CAC9}"/>
              </a:ext>
            </a:extLst>
          </p:cNvPr>
          <p:cNvSpPr/>
          <p:nvPr/>
        </p:nvSpPr>
        <p:spPr>
          <a:xfrm>
            <a:off x="1316654" y="3161112"/>
            <a:ext cx="2215833" cy="338554"/>
          </a:xfrm>
          <a:prstGeom prst="rect">
            <a:avLst/>
          </a:prstGeom>
        </p:spPr>
        <p:txBody>
          <a:bodyPr wrap="square">
            <a:spAutoFit/>
          </a:bodyPr>
          <a:lstStyle/>
          <a:p>
            <a:pPr defTabSz="896478">
              <a:defRPr/>
            </a:pPr>
            <a:r>
              <a:rPr lang="en-US" sz="1600" b="1">
                <a:solidFill>
                  <a:schemeClr val="accent1"/>
                </a:solidFill>
                <a:latin typeface="Century Gothic" panose="020B0502020202020204" pitchFamily="34" charset="0"/>
              </a:rPr>
              <a:t>Type headline text</a:t>
            </a:r>
          </a:p>
        </p:txBody>
      </p:sp>
      <p:grpSp>
        <p:nvGrpSpPr>
          <p:cNvPr id="99" name="Group 4">
            <a:extLst>
              <a:ext uri="{FF2B5EF4-FFF2-40B4-BE49-F238E27FC236}">
                <a16:creationId xmlns:a16="http://schemas.microsoft.com/office/drawing/2014/main" id="{8569D1BD-A2B1-421F-9853-273DE2FA412C}"/>
              </a:ext>
            </a:extLst>
          </p:cNvPr>
          <p:cNvGrpSpPr>
            <a:grpSpLocks noChangeAspect="1"/>
          </p:cNvGrpSpPr>
          <p:nvPr/>
        </p:nvGrpSpPr>
        <p:grpSpPr bwMode="auto">
          <a:xfrm>
            <a:off x="4782983" y="1866454"/>
            <a:ext cx="747961" cy="498223"/>
            <a:chOff x="1894" y="1096"/>
            <a:chExt cx="596" cy="397"/>
          </a:xfrm>
        </p:grpSpPr>
        <p:sp>
          <p:nvSpPr>
            <p:cNvPr id="100" name="AutoShape 3">
              <a:extLst>
                <a:ext uri="{FF2B5EF4-FFF2-40B4-BE49-F238E27FC236}">
                  <a16:creationId xmlns:a16="http://schemas.microsoft.com/office/drawing/2014/main" id="{F067147E-5E65-4079-93E3-91E5EFA14D2C}"/>
                </a:ext>
              </a:extLst>
            </p:cNvPr>
            <p:cNvSpPr>
              <a:spLocks noChangeAspect="1" noChangeArrowheads="1" noTextEdit="1"/>
            </p:cNvSpPr>
            <p:nvPr/>
          </p:nvSpPr>
          <p:spPr bwMode="auto">
            <a:xfrm>
              <a:off x="1894" y="1096"/>
              <a:ext cx="59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1" name="Freeform 5">
              <a:extLst>
                <a:ext uri="{FF2B5EF4-FFF2-40B4-BE49-F238E27FC236}">
                  <a16:creationId xmlns:a16="http://schemas.microsoft.com/office/drawing/2014/main" id="{BE266EED-7093-4648-91F9-35905DF4C444}"/>
                </a:ext>
              </a:extLst>
            </p:cNvPr>
            <p:cNvSpPr>
              <a:spLocks/>
            </p:cNvSpPr>
            <p:nvPr/>
          </p:nvSpPr>
          <p:spPr bwMode="auto">
            <a:xfrm>
              <a:off x="2333" y="1197"/>
              <a:ext cx="100" cy="142"/>
            </a:xfrm>
            <a:custGeom>
              <a:avLst/>
              <a:gdLst>
                <a:gd name="T0" fmla="*/ 54 w 118"/>
                <a:gd name="T1" fmla="*/ 0 h 168"/>
                <a:gd name="T2" fmla="*/ 73 w 118"/>
                <a:gd name="T3" fmla="*/ 6 h 168"/>
                <a:gd name="T4" fmla="*/ 104 w 118"/>
                <a:gd name="T5" fmla="*/ 22 h 168"/>
                <a:gd name="T6" fmla="*/ 115 w 118"/>
                <a:gd name="T7" fmla="*/ 50 h 168"/>
                <a:gd name="T8" fmla="*/ 113 w 118"/>
                <a:gd name="T9" fmla="*/ 74 h 168"/>
                <a:gd name="T10" fmla="*/ 115 w 118"/>
                <a:gd name="T11" fmla="*/ 79 h 168"/>
                <a:gd name="T12" fmla="*/ 118 w 118"/>
                <a:gd name="T13" fmla="*/ 87 h 168"/>
                <a:gd name="T14" fmla="*/ 112 w 118"/>
                <a:gd name="T15" fmla="*/ 108 h 168"/>
                <a:gd name="T16" fmla="*/ 107 w 118"/>
                <a:gd name="T17" fmla="*/ 120 h 168"/>
                <a:gd name="T18" fmla="*/ 79 w 118"/>
                <a:gd name="T19" fmla="*/ 160 h 168"/>
                <a:gd name="T20" fmla="*/ 40 w 118"/>
                <a:gd name="T21" fmla="*/ 160 h 168"/>
                <a:gd name="T22" fmla="*/ 14 w 118"/>
                <a:gd name="T23" fmla="*/ 128 h 168"/>
                <a:gd name="T24" fmla="*/ 8 w 118"/>
                <a:gd name="T25" fmla="*/ 111 h 168"/>
                <a:gd name="T26" fmla="*/ 5 w 118"/>
                <a:gd name="T27" fmla="*/ 105 h 168"/>
                <a:gd name="T28" fmla="*/ 1 w 118"/>
                <a:gd name="T29" fmla="*/ 85 h 168"/>
                <a:gd name="T30" fmla="*/ 3 w 118"/>
                <a:gd name="T31" fmla="*/ 79 h 168"/>
                <a:gd name="T32" fmla="*/ 5 w 118"/>
                <a:gd name="T33" fmla="*/ 74 h 168"/>
                <a:gd name="T34" fmla="*/ 2 w 118"/>
                <a:gd name="T35" fmla="*/ 46 h 168"/>
                <a:gd name="T36" fmla="*/ 13 w 118"/>
                <a:gd name="T37" fmla="*/ 22 h 168"/>
                <a:gd name="T38" fmla="*/ 43 w 118"/>
                <a:gd name="T39" fmla="*/ 1 h 168"/>
                <a:gd name="T40" fmla="*/ 48 w 118"/>
                <a:gd name="T41" fmla="*/ 0 h 168"/>
                <a:gd name="T42" fmla="*/ 54 w 118"/>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68">
                  <a:moveTo>
                    <a:pt x="54" y="0"/>
                  </a:moveTo>
                  <a:cubicBezTo>
                    <a:pt x="60" y="2"/>
                    <a:pt x="67" y="4"/>
                    <a:pt x="73" y="6"/>
                  </a:cubicBezTo>
                  <a:cubicBezTo>
                    <a:pt x="84" y="10"/>
                    <a:pt x="95" y="15"/>
                    <a:pt x="104" y="22"/>
                  </a:cubicBezTo>
                  <a:cubicBezTo>
                    <a:pt x="112" y="30"/>
                    <a:pt x="116" y="39"/>
                    <a:pt x="115" y="50"/>
                  </a:cubicBezTo>
                  <a:cubicBezTo>
                    <a:pt x="115" y="58"/>
                    <a:pt x="115" y="66"/>
                    <a:pt x="113" y="74"/>
                  </a:cubicBezTo>
                  <a:cubicBezTo>
                    <a:pt x="113" y="76"/>
                    <a:pt x="113" y="77"/>
                    <a:pt x="115" y="79"/>
                  </a:cubicBezTo>
                  <a:cubicBezTo>
                    <a:pt x="118" y="81"/>
                    <a:pt x="118" y="84"/>
                    <a:pt x="118" y="87"/>
                  </a:cubicBezTo>
                  <a:cubicBezTo>
                    <a:pt x="117" y="94"/>
                    <a:pt x="115" y="101"/>
                    <a:pt x="112" y="108"/>
                  </a:cubicBezTo>
                  <a:cubicBezTo>
                    <a:pt x="109" y="111"/>
                    <a:pt x="109" y="116"/>
                    <a:pt x="107" y="120"/>
                  </a:cubicBezTo>
                  <a:cubicBezTo>
                    <a:pt x="102" y="136"/>
                    <a:pt x="94" y="150"/>
                    <a:pt x="79" y="160"/>
                  </a:cubicBezTo>
                  <a:cubicBezTo>
                    <a:pt x="67" y="168"/>
                    <a:pt x="52" y="168"/>
                    <a:pt x="40" y="160"/>
                  </a:cubicBezTo>
                  <a:cubicBezTo>
                    <a:pt x="28" y="152"/>
                    <a:pt x="20" y="141"/>
                    <a:pt x="14" y="128"/>
                  </a:cubicBezTo>
                  <a:cubicBezTo>
                    <a:pt x="12" y="123"/>
                    <a:pt x="11" y="117"/>
                    <a:pt x="8" y="111"/>
                  </a:cubicBezTo>
                  <a:cubicBezTo>
                    <a:pt x="8" y="109"/>
                    <a:pt x="6" y="107"/>
                    <a:pt x="5" y="105"/>
                  </a:cubicBezTo>
                  <a:cubicBezTo>
                    <a:pt x="2" y="98"/>
                    <a:pt x="0" y="92"/>
                    <a:pt x="1" y="85"/>
                  </a:cubicBezTo>
                  <a:cubicBezTo>
                    <a:pt x="1" y="83"/>
                    <a:pt x="1" y="80"/>
                    <a:pt x="3" y="79"/>
                  </a:cubicBezTo>
                  <a:cubicBezTo>
                    <a:pt x="5" y="78"/>
                    <a:pt x="5" y="76"/>
                    <a:pt x="5" y="74"/>
                  </a:cubicBezTo>
                  <a:cubicBezTo>
                    <a:pt x="3" y="64"/>
                    <a:pt x="2" y="55"/>
                    <a:pt x="2" y="46"/>
                  </a:cubicBezTo>
                  <a:cubicBezTo>
                    <a:pt x="3" y="37"/>
                    <a:pt x="7" y="28"/>
                    <a:pt x="13" y="22"/>
                  </a:cubicBezTo>
                  <a:cubicBezTo>
                    <a:pt x="21" y="13"/>
                    <a:pt x="31" y="6"/>
                    <a:pt x="43" y="1"/>
                  </a:cubicBezTo>
                  <a:cubicBezTo>
                    <a:pt x="44" y="1"/>
                    <a:pt x="46" y="1"/>
                    <a:pt x="48" y="0"/>
                  </a:cubicBezTo>
                  <a:cubicBezTo>
                    <a:pt x="50" y="0"/>
                    <a:pt x="52" y="0"/>
                    <a:pt x="5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2" name="Freeform 6">
              <a:extLst>
                <a:ext uri="{FF2B5EF4-FFF2-40B4-BE49-F238E27FC236}">
                  <a16:creationId xmlns:a16="http://schemas.microsoft.com/office/drawing/2014/main" id="{BC9C5145-A968-4FDA-99BC-9628750D475F}"/>
                </a:ext>
              </a:extLst>
            </p:cNvPr>
            <p:cNvSpPr>
              <a:spLocks/>
            </p:cNvSpPr>
            <p:nvPr/>
          </p:nvSpPr>
          <p:spPr bwMode="auto">
            <a:xfrm>
              <a:off x="2338" y="1331"/>
              <a:ext cx="154" cy="138"/>
            </a:xfrm>
            <a:custGeom>
              <a:avLst/>
              <a:gdLst>
                <a:gd name="T0" fmla="*/ 176 w 183"/>
                <a:gd name="T1" fmla="*/ 62 h 163"/>
                <a:gd name="T2" fmla="*/ 140 w 183"/>
                <a:gd name="T3" fmla="*/ 26 h 163"/>
                <a:gd name="T4" fmla="*/ 116 w 183"/>
                <a:gd name="T5" fmla="*/ 17 h 163"/>
                <a:gd name="T6" fmla="*/ 90 w 183"/>
                <a:gd name="T7" fmla="*/ 0 h 163"/>
                <a:gd name="T8" fmla="*/ 19 w 183"/>
                <a:gd name="T9" fmla="*/ 0 h 163"/>
                <a:gd name="T10" fmla="*/ 11 w 183"/>
                <a:gd name="T11" fmla="*/ 6 h 163"/>
                <a:gd name="T12" fmla="*/ 0 w 183"/>
                <a:gd name="T13" fmla="*/ 14 h 163"/>
                <a:gd name="T14" fmla="*/ 19 w 183"/>
                <a:gd name="T15" fmla="*/ 45 h 163"/>
                <a:gd name="T16" fmla="*/ 26 w 183"/>
                <a:gd name="T17" fmla="*/ 135 h 163"/>
                <a:gd name="T18" fmla="*/ 23 w 183"/>
                <a:gd name="T19" fmla="*/ 159 h 163"/>
                <a:gd name="T20" fmla="*/ 22 w 183"/>
                <a:gd name="T21" fmla="*/ 162 h 163"/>
                <a:gd name="T22" fmla="*/ 26 w 183"/>
                <a:gd name="T23" fmla="*/ 162 h 163"/>
                <a:gd name="T24" fmla="*/ 36 w 183"/>
                <a:gd name="T25" fmla="*/ 163 h 163"/>
                <a:gd name="T26" fmla="*/ 72 w 183"/>
                <a:gd name="T27" fmla="*/ 163 h 163"/>
                <a:gd name="T28" fmla="*/ 75 w 183"/>
                <a:gd name="T29" fmla="*/ 162 h 163"/>
                <a:gd name="T30" fmla="*/ 93 w 183"/>
                <a:gd name="T31" fmla="*/ 161 h 163"/>
                <a:gd name="T32" fmla="*/ 132 w 183"/>
                <a:gd name="T33" fmla="*/ 156 h 163"/>
                <a:gd name="T34" fmla="*/ 173 w 183"/>
                <a:gd name="T35" fmla="*/ 146 h 163"/>
                <a:gd name="T36" fmla="*/ 178 w 183"/>
                <a:gd name="T37" fmla="*/ 140 h 163"/>
                <a:gd name="T38" fmla="*/ 181 w 183"/>
                <a:gd name="T39" fmla="*/ 124 h 163"/>
                <a:gd name="T40" fmla="*/ 176 w 183"/>
                <a:gd name="T41" fmla="*/ 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176" y="62"/>
                  </a:moveTo>
                  <a:cubicBezTo>
                    <a:pt x="169" y="45"/>
                    <a:pt x="157" y="32"/>
                    <a:pt x="140" y="26"/>
                  </a:cubicBezTo>
                  <a:cubicBezTo>
                    <a:pt x="132" y="23"/>
                    <a:pt x="124" y="20"/>
                    <a:pt x="116" y="17"/>
                  </a:cubicBezTo>
                  <a:cubicBezTo>
                    <a:pt x="107" y="12"/>
                    <a:pt x="99" y="7"/>
                    <a:pt x="90" y="0"/>
                  </a:cubicBezTo>
                  <a:cubicBezTo>
                    <a:pt x="67" y="23"/>
                    <a:pt x="43" y="23"/>
                    <a:pt x="19" y="0"/>
                  </a:cubicBezTo>
                  <a:cubicBezTo>
                    <a:pt x="16" y="2"/>
                    <a:pt x="14" y="5"/>
                    <a:pt x="11" y="6"/>
                  </a:cubicBezTo>
                  <a:cubicBezTo>
                    <a:pt x="7" y="9"/>
                    <a:pt x="3" y="11"/>
                    <a:pt x="0" y="14"/>
                  </a:cubicBezTo>
                  <a:cubicBezTo>
                    <a:pt x="8" y="22"/>
                    <a:pt x="14" y="32"/>
                    <a:pt x="19" y="45"/>
                  </a:cubicBezTo>
                  <a:cubicBezTo>
                    <a:pt x="30" y="74"/>
                    <a:pt x="31" y="104"/>
                    <a:pt x="26" y="135"/>
                  </a:cubicBezTo>
                  <a:cubicBezTo>
                    <a:pt x="26" y="144"/>
                    <a:pt x="24" y="151"/>
                    <a:pt x="23" y="159"/>
                  </a:cubicBezTo>
                  <a:cubicBezTo>
                    <a:pt x="23" y="160"/>
                    <a:pt x="22" y="161"/>
                    <a:pt x="22" y="162"/>
                  </a:cubicBezTo>
                  <a:cubicBezTo>
                    <a:pt x="23" y="162"/>
                    <a:pt x="24" y="162"/>
                    <a:pt x="26" y="162"/>
                  </a:cubicBezTo>
                  <a:cubicBezTo>
                    <a:pt x="29" y="162"/>
                    <a:pt x="32" y="162"/>
                    <a:pt x="36" y="163"/>
                  </a:cubicBezTo>
                  <a:cubicBezTo>
                    <a:pt x="49" y="163"/>
                    <a:pt x="61" y="163"/>
                    <a:pt x="72" y="163"/>
                  </a:cubicBezTo>
                  <a:cubicBezTo>
                    <a:pt x="74" y="162"/>
                    <a:pt x="75" y="162"/>
                    <a:pt x="75" y="162"/>
                  </a:cubicBezTo>
                  <a:cubicBezTo>
                    <a:pt x="81" y="162"/>
                    <a:pt x="87" y="162"/>
                    <a:pt x="93" y="161"/>
                  </a:cubicBezTo>
                  <a:cubicBezTo>
                    <a:pt x="107" y="160"/>
                    <a:pt x="119" y="159"/>
                    <a:pt x="132" y="156"/>
                  </a:cubicBezTo>
                  <a:cubicBezTo>
                    <a:pt x="146" y="155"/>
                    <a:pt x="160" y="151"/>
                    <a:pt x="173" y="146"/>
                  </a:cubicBezTo>
                  <a:cubicBezTo>
                    <a:pt x="176" y="145"/>
                    <a:pt x="178" y="144"/>
                    <a:pt x="178" y="140"/>
                  </a:cubicBezTo>
                  <a:cubicBezTo>
                    <a:pt x="179" y="135"/>
                    <a:pt x="180" y="129"/>
                    <a:pt x="181" y="124"/>
                  </a:cubicBezTo>
                  <a:cubicBezTo>
                    <a:pt x="183" y="103"/>
                    <a:pt x="183" y="83"/>
                    <a:pt x="176" y="6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3" name="Freeform 7">
              <a:extLst>
                <a:ext uri="{FF2B5EF4-FFF2-40B4-BE49-F238E27FC236}">
                  <a16:creationId xmlns:a16="http://schemas.microsoft.com/office/drawing/2014/main" id="{60358AC1-EFF3-4E94-A2AF-BF6948D51EED}"/>
                </a:ext>
              </a:extLst>
            </p:cNvPr>
            <p:cNvSpPr>
              <a:spLocks/>
            </p:cNvSpPr>
            <p:nvPr/>
          </p:nvSpPr>
          <p:spPr bwMode="auto">
            <a:xfrm>
              <a:off x="1951" y="1194"/>
              <a:ext cx="99" cy="141"/>
            </a:xfrm>
            <a:custGeom>
              <a:avLst/>
              <a:gdLst>
                <a:gd name="T0" fmla="*/ 64 w 117"/>
                <a:gd name="T1" fmla="*/ 0 h 168"/>
                <a:gd name="T2" fmla="*/ 45 w 117"/>
                <a:gd name="T3" fmla="*/ 6 h 168"/>
                <a:gd name="T4" fmla="*/ 15 w 117"/>
                <a:gd name="T5" fmla="*/ 23 h 168"/>
                <a:gd name="T6" fmla="*/ 2 w 117"/>
                <a:gd name="T7" fmla="*/ 50 h 168"/>
                <a:gd name="T8" fmla="*/ 4 w 117"/>
                <a:gd name="T9" fmla="*/ 75 h 168"/>
                <a:gd name="T10" fmla="*/ 3 w 117"/>
                <a:gd name="T11" fmla="*/ 79 h 168"/>
                <a:gd name="T12" fmla="*/ 1 w 117"/>
                <a:gd name="T13" fmla="*/ 87 h 168"/>
                <a:gd name="T14" fmla="*/ 7 w 117"/>
                <a:gd name="T15" fmla="*/ 108 h 168"/>
                <a:gd name="T16" fmla="*/ 10 w 117"/>
                <a:gd name="T17" fmla="*/ 120 h 168"/>
                <a:gd name="T18" fmla="*/ 39 w 117"/>
                <a:gd name="T19" fmla="*/ 160 h 168"/>
                <a:gd name="T20" fmla="*/ 78 w 117"/>
                <a:gd name="T21" fmla="*/ 160 h 168"/>
                <a:gd name="T22" fmla="*/ 104 w 117"/>
                <a:gd name="T23" fmla="*/ 129 h 168"/>
                <a:gd name="T24" fmla="*/ 110 w 117"/>
                <a:gd name="T25" fmla="*/ 111 h 168"/>
                <a:gd name="T26" fmla="*/ 113 w 117"/>
                <a:gd name="T27" fmla="*/ 105 h 168"/>
                <a:gd name="T28" fmla="*/ 117 w 117"/>
                <a:gd name="T29" fmla="*/ 85 h 168"/>
                <a:gd name="T30" fmla="*/ 115 w 117"/>
                <a:gd name="T31" fmla="*/ 79 h 168"/>
                <a:gd name="T32" fmla="*/ 114 w 117"/>
                <a:gd name="T33" fmla="*/ 74 h 168"/>
                <a:gd name="T34" fmla="*/ 115 w 117"/>
                <a:gd name="T35" fmla="*/ 46 h 168"/>
                <a:gd name="T36" fmla="*/ 105 w 117"/>
                <a:gd name="T37" fmla="*/ 22 h 168"/>
                <a:gd name="T38" fmla="*/ 76 w 117"/>
                <a:gd name="T39" fmla="*/ 2 h 168"/>
                <a:gd name="T40" fmla="*/ 70 w 117"/>
                <a:gd name="T41" fmla="*/ 0 h 168"/>
                <a:gd name="T42" fmla="*/ 64 w 117"/>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68">
                  <a:moveTo>
                    <a:pt x="64" y="0"/>
                  </a:moveTo>
                  <a:cubicBezTo>
                    <a:pt x="57" y="2"/>
                    <a:pt x="51" y="4"/>
                    <a:pt x="45" y="6"/>
                  </a:cubicBezTo>
                  <a:cubicBezTo>
                    <a:pt x="34" y="10"/>
                    <a:pt x="24" y="16"/>
                    <a:pt x="15" y="23"/>
                  </a:cubicBezTo>
                  <a:cubicBezTo>
                    <a:pt x="6" y="30"/>
                    <a:pt x="1" y="39"/>
                    <a:pt x="2" y="50"/>
                  </a:cubicBezTo>
                  <a:cubicBezTo>
                    <a:pt x="3" y="59"/>
                    <a:pt x="4" y="67"/>
                    <a:pt x="4" y="75"/>
                  </a:cubicBezTo>
                  <a:cubicBezTo>
                    <a:pt x="4" y="77"/>
                    <a:pt x="4" y="78"/>
                    <a:pt x="3" y="79"/>
                  </a:cubicBezTo>
                  <a:cubicBezTo>
                    <a:pt x="0" y="81"/>
                    <a:pt x="0" y="84"/>
                    <a:pt x="1" y="87"/>
                  </a:cubicBezTo>
                  <a:cubicBezTo>
                    <a:pt x="1" y="95"/>
                    <a:pt x="3" y="102"/>
                    <a:pt x="7" y="108"/>
                  </a:cubicBezTo>
                  <a:cubicBezTo>
                    <a:pt x="9" y="112"/>
                    <a:pt x="10" y="117"/>
                    <a:pt x="10" y="120"/>
                  </a:cubicBezTo>
                  <a:cubicBezTo>
                    <a:pt x="16" y="136"/>
                    <a:pt x="24" y="150"/>
                    <a:pt x="39" y="160"/>
                  </a:cubicBezTo>
                  <a:cubicBezTo>
                    <a:pt x="50" y="168"/>
                    <a:pt x="66" y="168"/>
                    <a:pt x="78" y="160"/>
                  </a:cubicBezTo>
                  <a:cubicBezTo>
                    <a:pt x="90" y="153"/>
                    <a:pt x="98" y="141"/>
                    <a:pt x="104" y="129"/>
                  </a:cubicBezTo>
                  <a:cubicBezTo>
                    <a:pt x="106" y="123"/>
                    <a:pt x="108" y="117"/>
                    <a:pt x="110" y="111"/>
                  </a:cubicBezTo>
                  <a:cubicBezTo>
                    <a:pt x="111" y="109"/>
                    <a:pt x="111" y="108"/>
                    <a:pt x="113" y="105"/>
                  </a:cubicBezTo>
                  <a:cubicBezTo>
                    <a:pt x="116" y="99"/>
                    <a:pt x="117" y="92"/>
                    <a:pt x="117" y="85"/>
                  </a:cubicBezTo>
                  <a:cubicBezTo>
                    <a:pt x="117" y="83"/>
                    <a:pt x="117" y="80"/>
                    <a:pt x="115" y="79"/>
                  </a:cubicBezTo>
                  <a:cubicBezTo>
                    <a:pt x="113" y="78"/>
                    <a:pt x="113" y="77"/>
                    <a:pt x="114" y="74"/>
                  </a:cubicBezTo>
                  <a:cubicBezTo>
                    <a:pt x="115" y="65"/>
                    <a:pt x="116" y="56"/>
                    <a:pt x="115" y="46"/>
                  </a:cubicBezTo>
                  <a:cubicBezTo>
                    <a:pt x="115" y="37"/>
                    <a:pt x="111" y="29"/>
                    <a:pt x="105" y="22"/>
                  </a:cubicBezTo>
                  <a:cubicBezTo>
                    <a:pt x="97" y="13"/>
                    <a:pt x="87" y="6"/>
                    <a:pt x="76" y="2"/>
                  </a:cubicBezTo>
                  <a:cubicBezTo>
                    <a:pt x="73" y="2"/>
                    <a:pt x="72" y="1"/>
                    <a:pt x="70" y="0"/>
                  </a:cubicBezTo>
                  <a:cubicBezTo>
                    <a:pt x="68" y="0"/>
                    <a:pt x="66" y="0"/>
                    <a:pt x="6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4" name="Freeform 8">
              <a:extLst>
                <a:ext uri="{FF2B5EF4-FFF2-40B4-BE49-F238E27FC236}">
                  <a16:creationId xmlns:a16="http://schemas.microsoft.com/office/drawing/2014/main" id="{BD8BA1C0-7C51-4583-B03D-B300BF436D4F}"/>
                </a:ext>
              </a:extLst>
            </p:cNvPr>
            <p:cNvSpPr>
              <a:spLocks/>
            </p:cNvSpPr>
            <p:nvPr/>
          </p:nvSpPr>
          <p:spPr bwMode="auto">
            <a:xfrm>
              <a:off x="1893" y="1328"/>
              <a:ext cx="154" cy="137"/>
            </a:xfrm>
            <a:custGeom>
              <a:avLst/>
              <a:gdLst>
                <a:gd name="T0" fmla="*/ 8 w 183"/>
                <a:gd name="T1" fmla="*/ 63 h 163"/>
                <a:gd name="T2" fmla="*/ 44 w 183"/>
                <a:gd name="T3" fmla="*/ 27 h 163"/>
                <a:gd name="T4" fmla="*/ 67 w 183"/>
                <a:gd name="T5" fmla="*/ 17 h 163"/>
                <a:gd name="T6" fmla="*/ 93 w 183"/>
                <a:gd name="T7" fmla="*/ 0 h 163"/>
                <a:gd name="T8" fmla="*/ 164 w 183"/>
                <a:gd name="T9" fmla="*/ 0 h 163"/>
                <a:gd name="T10" fmla="*/ 172 w 183"/>
                <a:gd name="T11" fmla="*/ 6 h 163"/>
                <a:gd name="T12" fmla="*/ 183 w 183"/>
                <a:gd name="T13" fmla="*/ 13 h 163"/>
                <a:gd name="T14" fmla="*/ 164 w 183"/>
                <a:gd name="T15" fmla="*/ 45 h 163"/>
                <a:gd name="T16" fmla="*/ 157 w 183"/>
                <a:gd name="T17" fmla="*/ 136 h 163"/>
                <a:gd name="T18" fmla="*/ 160 w 183"/>
                <a:gd name="T19" fmla="*/ 159 h 163"/>
                <a:gd name="T20" fmla="*/ 161 w 183"/>
                <a:gd name="T21" fmla="*/ 162 h 163"/>
                <a:gd name="T22" fmla="*/ 158 w 183"/>
                <a:gd name="T23" fmla="*/ 162 h 163"/>
                <a:gd name="T24" fmla="*/ 147 w 183"/>
                <a:gd name="T25" fmla="*/ 163 h 163"/>
                <a:gd name="T26" fmla="*/ 110 w 183"/>
                <a:gd name="T27" fmla="*/ 163 h 163"/>
                <a:gd name="T28" fmla="*/ 108 w 183"/>
                <a:gd name="T29" fmla="*/ 163 h 163"/>
                <a:gd name="T30" fmla="*/ 90 w 183"/>
                <a:gd name="T31" fmla="*/ 161 h 163"/>
                <a:gd name="T32" fmla="*/ 51 w 183"/>
                <a:gd name="T33" fmla="*/ 157 h 163"/>
                <a:gd name="T34" fmla="*/ 10 w 183"/>
                <a:gd name="T35" fmla="*/ 146 h 163"/>
                <a:gd name="T36" fmla="*/ 5 w 183"/>
                <a:gd name="T37" fmla="*/ 140 h 163"/>
                <a:gd name="T38" fmla="*/ 2 w 183"/>
                <a:gd name="T39" fmla="*/ 124 h 163"/>
                <a:gd name="T40" fmla="*/ 8 w 183"/>
                <a:gd name="T41" fmla="*/ 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8" y="63"/>
                  </a:moveTo>
                  <a:cubicBezTo>
                    <a:pt x="14" y="45"/>
                    <a:pt x="26" y="33"/>
                    <a:pt x="44" y="27"/>
                  </a:cubicBezTo>
                  <a:cubicBezTo>
                    <a:pt x="51" y="24"/>
                    <a:pt x="59" y="21"/>
                    <a:pt x="67" y="17"/>
                  </a:cubicBezTo>
                  <a:cubicBezTo>
                    <a:pt x="76" y="12"/>
                    <a:pt x="85" y="7"/>
                    <a:pt x="93" y="0"/>
                  </a:cubicBezTo>
                  <a:cubicBezTo>
                    <a:pt x="116" y="24"/>
                    <a:pt x="141" y="24"/>
                    <a:pt x="164" y="0"/>
                  </a:cubicBezTo>
                  <a:cubicBezTo>
                    <a:pt x="167" y="3"/>
                    <a:pt x="170" y="5"/>
                    <a:pt x="172" y="6"/>
                  </a:cubicBezTo>
                  <a:cubicBezTo>
                    <a:pt x="176" y="9"/>
                    <a:pt x="180" y="12"/>
                    <a:pt x="183" y="13"/>
                  </a:cubicBezTo>
                  <a:cubicBezTo>
                    <a:pt x="175" y="22"/>
                    <a:pt x="169" y="33"/>
                    <a:pt x="164" y="45"/>
                  </a:cubicBezTo>
                  <a:cubicBezTo>
                    <a:pt x="154" y="75"/>
                    <a:pt x="153" y="105"/>
                    <a:pt x="157" y="136"/>
                  </a:cubicBezTo>
                  <a:cubicBezTo>
                    <a:pt x="157" y="143"/>
                    <a:pt x="160" y="151"/>
                    <a:pt x="160" y="159"/>
                  </a:cubicBezTo>
                  <a:cubicBezTo>
                    <a:pt x="160" y="160"/>
                    <a:pt x="161" y="161"/>
                    <a:pt x="161" y="162"/>
                  </a:cubicBezTo>
                  <a:cubicBezTo>
                    <a:pt x="160" y="162"/>
                    <a:pt x="159" y="162"/>
                    <a:pt x="158" y="162"/>
                  </a:cubicBezTo>
                  <a:cubicBezTo>
                    <a:pt x="154" y="163"/>
                    <a:pt x="151" y="163"/>
                    <a:pt x="147" y="163"/>
                  </a:cubicBezTo>
                  <a:cubicBezTo>
                    <a:pt x="135" y="163"/>
                    <a:pt x="122" y="163"/>
                    <a:pt x="110" y="163"/>
                  </a:cubicBezTo>
                  <a:cubicBezTo>
                    <a:pt x="110" y="163"/>
                    <a:pt x="109" y="163"/>
                    <a:pt x="108" y="163"/>
                  </a:cubicBezTo>
                  <a:cubicBezTo>
                    <a:pt x="102" y="162"/>
                    <a:pt x="96" y="162"/>
                    <a:pt x="90" y="161"/>
                  </a:cubicBezTo>
                  <a:cubicBezTo>
                    <a:pt x="77" y="160"/>
                    <a:pt x="64" y="159"/>
                    <a:pt x="51" y="157"/>
                  </a:cubicBezTo>
                  <a:cubicBezTo>
                    <a:pt x="37" y="154"/>
                    <a:pt x="23" y="151"/>
                    <a:pt x="10" y="146"/>
                  </a:cubicBezTo>
                  <a:cubicBezTo>
                    <a:pt x="7" y="145"/>
                    <a:pt x="6" y="144"/>
                    <a:pt x="5" y="140"/>
                  </a:cubicBezTo>
                  <a:cubicBezTo>
                    <a:pt x="4" y="135"/>
                    <a:pt x="3" y="129"/>
                    <a:pt x="2" y="124"/>
                  </a:cubicBezTo>
                  <a:cubicBezTo>
                    <a:pt x="0" y="103"/>
                    <a:pt x="0" y="83"/>
                    <a:pt x="8" y="6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5" name="Freeform 9">
              <a:extLst>
                <a:ext uri="{FF2B5EF4-FFF2-40B4-BE49-F238E27FC236}">
                  <a16:creationId xmlns:a16="http://schemas.microsoft.com/office/drawing/2014/main" id="{011B4CE1-BBAD-437D-BACD-286B0B011626}"/>
                </a:ext>
              </a:extLst>
            </p:cNvPr>
            <p:cNvSpPr>
              <a:spLocks/>
            </p:cNvSpPr>
            <p:nvPr/>
          </p:nvSpPr>
          <p:spPr bwMode="auto">
            <a:xfrm>
              <a:off x="2033" y="1292"/>
              <a:ext cx="317" cy="201"/>
            </a:xfrm>
            <a:custGeom>
              <a:avLst/>
              <a:gdLst>
                <a:gd name="T0" fmla="*/ 162 w 377"/>
                <a:gd name="T1" fmla="*/ 238 h 238"/>
                <a:gd name="T2" fmla="*/ 146 w 377"/>
                <a:gd name="T3" fmla="*/ 236 h 238"/>
                <a:gd name="T4" fmla="*/ 52 w 377"/>
                <a:gd name="T5" fmla="*/ 224 h 238"/>
                <a:gd name="T6" fmla="*/ 14 w 377"/>
                <a:gd name="T7" fmla="*/ 213 h 238"/>
                <a:gd name="T8" fmla="*/ 8 w 377"/>
                <a:gd name="T9" fmla="*/ 205 h 238"/>
                <a:gd name="T10" fmla="*/ 5 w 377"/>
                <a:gd name="T11" fmla="*/ 117 h 238"/>
                <a:gd name="T12" fmla="*/ 21 w 377"/>
                <a:gd name="T13" fmla="*/ 72 h 238"/>
                <a:gd name="T14" fmla="*/ 62 w 377"/>
                <a:gd name="T15" fmla="*/ 39 h 238"/>
                <a:gd name="T16" fmla="*/ 125 w 377"/>
                <a:gd name="T17" fmla="*/ 9 h 238"/>
                <a:gd name="T18" fmla="*/ 137 w 377"/>
                <a:gd name="T19" fmla="*/ 0 h 238"/>
                <a:gd name="T20" fmla="*/ 240 w 377"/>
                <a:gd name="T21" fmla="*/ 0 h 238"/>
                <a:gd name="T22" fmla="*/ 279 w 377"/>
                <a:gd name="T23" fmla="*/ 24 h 238"/>
                <a:gd name="T24" fmla="*/ 313 w 377"/>
                <a:gd name="T25" fmla="*/ 39 h 238"/>
                <a:gd name="T26" fmla="*/ 366 w 377"/>
                <a:gd name="T27" fmla="*/ 91 h 238"/>
                <a:gd name="T28" fmla="*/ 374 w 377"/>
                <a:gd name="T29" fmla="*/ 181 h 238"/>
                <a:gd name="T30" fmla="*/ 370 w 377"/>
                <a:gd name="T31" fmla="*/ 205 h 238"/>
                <a:gd name="T32" fmla="*/ 362 w 377"/>
                <a:gd name="T33" fmla="*/ 213 h 238"/>
                <a:gd name="T34" fmla="*/ 302 w 377"/>
                <a:gd name="T35" fmla="*/ 229 h 238"/>
                <a:gd name="T36" fmla="*/ 246 w 377"/>
                <a:gd name="T37" fmla="*/ 235 h 238"/>
                <a:gd name="T38" fmla="*/ 219 w 377"/>
                <a:gd name="T39" fmla="*/ 237 h 238"/>
                <a:gd name="T40" fmla="*/ 216 w 377"/>
                <a:gd name="T41" fmla="*/ 238 h 238"/>
                <a:gd name="T42" fmla="*/ 162 w 377"/>
                <a:gd name="T4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38">
                  <a:moveTo>
                    <a:pt x="162" y="238"/>
                  </a:moveTo>
                  <a:cubicBezTo>
                    <a:pt x="156" y="238"/>
                    <a:pt x="151" y="237"/>
                    <a:pt x="146" y="236"/>
                  </a:cubicBezTo>
                  <a:cubicBezTo>
                    <a:pt x="115" y="235"/>
                    <a:pt x="83" y="232"/>
                    <a:pt x="52" y="224"/>
                  </a:cubicBezTo>
                  <a:cubicBezTo>
                    <a:pt x="40" y="221"/>
                    <a:pt x="27" y="217"/>
                    <a:pt x="14" y="213"/>
                  </a:cubicBezTo>
                  <a:cubicBezTo>
                    <a:pt x="11" y="211"/>
                    <a:pt x="9" y="209"/>
                    <a:pt x="8" y="205"/>
                  </a:cubicBezTo>
                  <a:cubicBezTo>
                    <a:pt x="2" y="176"/>
                    <a:pt x="0" y="147"/>
                    <a:pt x="5" y="117"/>
                  </a:cubicBezTo>
                  <a:cubicBezTo>
                    <a:pt x="8" y="101"/>
                    <a:pt x="12" y="86"/>
                    <a:pt x="21" y="72"/>
                  </a:cubicBezTo>
                  <a:cubicBezTo>
                    <a:pt x="31" y="57"/>
                    <a:pt x="44" y="45"/>
                    <a:pt x="62" y="39"/>
                  </a:cubicBezTo>
                  <a:cubicBezTo>
                    <a:pt x="84" y="32"/>
                    <a:pt x="106" y="23"/>
                    <a:pt x="125" y="9"/>
                  </a:cubicBezTo>
                  <a:cubicBezTo>
                    <a:pt x="129" y="6"/>
                    <a:pt x="133" y="3"/>
                    <a:pt x="137" y="0"/>
                  </a:cubicBezTo>
                  <a:cubicBezTo>
                    <a:pt x="171" y="34"/>
                    <a:pt x="206" y="34"/>
                    <a:pt x="240" y="0"/>
                  </a:cubicBezTo>
                  <a:cubicBezTo>
                    <a:pt x="252" y="10"/>
                    <a:pt x="266" y="18"/>
                    <a:pt x="279" y="24"/>
                  </a:cubicBezTo>
                  <a:cubicBezTo>
                    <a:pt x="290" y="30"/>
                    <a:pt x="302" y="34"/>
                    <a:pt x="313" y="39"/>
                  </a:cubicBezTo>
                  <a:cubicBezTo>
                    <a:pt x="339" y="48"/>
                    <a:pt x="356" y="66"/>
                    <a:pt x="366" y="91"/>
                  </a:cubicBezTo>
                  <a:cubicBezTo>
                    <a:pt x="376" y="120"/>
                    <a:pt x="377" y="150"/>
                    <a:pt x="374" y="181"/>
                  </a:cubicBezTo>
                  <a:cubicBezTo>
                    <a:pt x="373" y="190"/>
                    <a:pt x="371" y="197"/>
                    <a:pt x="370" y="205"/>
                  </a:cubicBezTo>
                  <a:cubicBezTo>
                    <a:pt x="369" y="209"/>
                    <a:pt x="366" y="211"/>
                    <a:pt x="362" y="213"/>
                  </a:cubicBezTo>
                  <a:cubicBezTo>
                    <a:pt x="343" y="220"/>
                    <a:pt x="323" y="226"/>
                    <a:pt x="302" y="229"/>
                  </a:cubicBezTo>
                  <a:cubicBezTo>
                    <a:pt x="284" y="232"/>
                    <a:pt x="265" y="233"/>
                    <a:pt x="246" y="235"/>
                  </a:cubicBezTo>
                  <a:cubicBezTo>
                    <a:pt x="237" y="236"/>
                    <a:pt x="228" y="237"/>
                    <a:pt x="219" y="237"/>
                  </a:cubicBezTo>
                  <a:cubicBezTo>
                    <a:pt x="218" y="237"/>
                    <a:pt x="217" y="238"/>
                    <a:pt x="216" y="238"/>
                  </a:cubicBezTo>
                  <a:cubicBezTo>
                    <a:pt x="198" y="238"/>
                    <a:pt x="180" y="238"/>
                    <a:pt x="162" y="2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6" name="Freeform 10">
              <a:extLst>
                <a:ext uri="{FF2B5EF4-FFF2-40B4-BE49-F238E27FC236}">
                  <a16:creationId xmlns:a16="http://schemas.microsoft.com/office/drawing/2014/main" id="{A38C94C1-C217-4F9C-B52A-03C0BE9E95E1}"/>
                </a:ext>
              </a:extLst>
            </p:cNvPr>
            <p:cNvSpPr>
              <a:spLocks/>
            </p:cNvSpPr>
            <p:nvPr/>
          </p:nvSpPr>
          <p:spPr bwMode="auto">
            <a:xfrm>
              <a:off x="2120" y="1097"/>
              <a:ext cx="144" cy="206"/>
            </a:xfrm>
            <a:custGeom>
              <a:avLst/>
              <a:gdLst>
                <a:gd name="T0" fmla="*/ 79 w 172"/>
                <a:gd name="T1" fmla="*/ 0 h 245"/>
                <a:gd name="T2" fmla="*/ 105 w 172"/>
                <a:gd name="T3" fmla="*/ 8 h 245"/>
                <a:gd name="T4" fmla="*/ 151 w 172"/>
                <a:gd name="T5" fmla="*/ 33 h 245"/>
                <a:gd name="T6" fmla="*/ 169 w 172"/>
                <a:gd name="T7" fmla="*/ 72 h 245"/>
                <a:gd name="T8" fmla="*/ 165 w 172"/>
                <a:gd name="T9" fmla="*/ 108 h 245"/>
                <a:gd name="T10" fmla="*/ 167 w 172"/>
                <a:gd name="T11" fmla="*/ 114 h 245"/>
                <a:gd name="T12" fmla="*/ 171 w 172"/>
                <a:gd name="T13" fmla="*/ 126 h 245"/>
                <a:gd name="T14" fmla="*/ 162 w 172"/>
                <a:gd name="T15" fmla="*/ 157 h 245"/>
                <a:gd name="T16" fmla="*/ 156 w 172"/>
                <a:gd name="T17" fmla="*/ 174 h 245"/>
                <a:gd name="T18" fmla="*/ 115 w 172"/>
                <a:gd name="T19" fmla="*/ 233 h 245"/>
                <a:gd name="T20" fmla="*/ 58 w 172"/>
                <a:gd name="T21" fmla="*/ 233 h 245"/>
                <a:gd name="T22" fmla="*/ 20 w 172"/>
                <a:gd name="T23" fmla="*/ 187 h 245"/>
                <a:gd name="T24" fmla="*/ 12 w 172"/>
                <a:gd name="T25" fmla="*/ 162 h 245"/>
                <a:gd name="T26" fmla="*/ 7 w 172"/>
                <a:gd name="T27" fmla="*/ 153 h 245"/>
                <a:gd name="T28" fmla="*/ 0 w 172"/>
                <a:gd name="T29" fmla="*/ 123 h 245"/>
                <a:gd name="T30" fmla="*/ 4 w 172"/>
                <a:gd name="T31" fmla="*/ 114 h 245"/>
                <a:gd name="T32" fmla="*/ 6 w 172"/>
                <a:gd name="T33" fmla="*/ 108 h 245"/>
                <a:gd name="T34" fmla="*/ 3 w 172"/>
                <a:gd name="T35" fmla="*/ 66 h 245"/>
                <a:gd name="T36" fmla="*/ 18 w 172"/>
                <a:gd name="T37" fmla="*/ 32 h 245"/>
                <a:gd name="T38" fmla="*/ 62 w 172"/>
                <a:gd name="T39" fmla="*/ 2 h 245"/>
                <a:gd name="T40" fmla="*/ 69 w 172"/>
                <a:gd name="T41" fmla="*/ 0 h 245"/>
                <a:gd name="T42" fmla="*/ 79 w 172"/>
                <a:gd name="T4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245">
                  <a:moveTo>
                    <a:pt x="79" y="0"/>
                  </a:moveTo>
                  <a:cubicBezTo>
                    <a:pt x="88" y="3"/>
                    <a:pt x="97" y="5"/>
                    <a:pt x="105" y="8"/>
                  </a:cubicBezTo>
                  <a:cubicBezTo>
                    <a:pt x="122" y="14"/>
                    <a:pt x="137" y="22"/>
                    <a:pt x="151" y="33"/>
                  </a:cubicBezTo>
                  <a:cubicBezTo>
                    <a:pt x="163" y="43"/>
                    <a:pt x="169" y="56"/>
                    <a:pt x="169" y="72"/>
                  </a:cubicBezTo>
                  <a:cubicBezTo>
                    <a:pt x="168" y="84"/>
                    <a:pt x="166" y="96"/>
                    <a:pt x="165" y="108"/>
                  </a:cubicBezTo>
                  <a:cubicBezTo>
                    <a:pt x="165" y="111"/>
                    <a:pt x="165" y="113"/>
                    <a:pt x="167" y="114"/>
                  </a:cubicBezTo>
                  <a:cubicBezTo>
                    <a:pt x="172" y="117"/>
                    <a:pt x="172" y="122"/>
                    <a:pt x="171" y="126"/>
                  </a:cubicBezTo>
                  <a:cubicBezTo>
                    <a:pt x="170" y="137"/>
                    <a:pt x="167" y="147"/>
                    <a:pt x="162" y="157"/>
                  </a:cubicBezTo>
                  <a:cubicBezTo>
                    <a:pt x="159" y="162"/>
                    <a:pt x="158" y="168"/>
                    <a:pt x="156" y="174"/>
                  </a:cubicBezTo>
                  <a:cubicBezTo>
                    <a:pt x="148" y="198"/>
                    <a:pt x="136" y="219"/>
                    <a:pt x="115" y="233"/>
                  </a:cubicBezTo>
                  <a:cubicBezTo>
                    <a:pt x="98" y="245"/>
                    <a:pt x="76" y="245"/>
                    <a:pt x="58" y="233"/>
                  </a:cubicBezTo>
                  <a:cubicBezTo>
                    <a:pt x="41" y="222"/>
                    <a:pt x="28" y="206"/>
                    <a:pt x="20" y="187"/>
                  </a:cubicBezTo>
                  <a:cubicBezTo>
                    <a:pt x="17" y="179"/>
                    <a:pt x="15" y="170"/>
                    <a:pt x="12" y="162"/>
                  </a:cubicBezTo>
                  <a:cubicBezTo>
                    <a:pt x="10" y="159"/>
                    <a:pt x="9" y="156"/>
                    <a:pt x="7" y="153"/>
                  </a:cubicBezTo>
                  <a:cubicBezTo>
                    <a:pt x="3" y="144"/>
                    <a:pt x="0" y="133"/>
                    <a:pt x="0" y="123"/>
                  </a:cubicBezTo>
                  <a:cubicBezTo>
                    <a:pt x="1" y="120"/>
                    <a:pt x="1" y="117"/>
                    <a:pt x="4" y="114"/>
                  </a:cubicBezTo>
                  <a:cubicBezTo>
                    <a:pt x="7" y="113"/>
                    <a:pt x="7" y="111"/>
                    <a:pt x="6" y="108"/>
                  </a:cubicBezTo>
                  <a:cubicBezTo>
                    <a:pt x="4" y="94"/>
                    <a:pt x="3" y="81"/>
                    <a:pt x="3" y="66"/>
                  </a:cubicBezTo>
                  <a:cubicBezTo>
                    <a:pt x="4" y="53"/>
                    <a:pt x="10" y="42"/>
                    <a:pt x="18" y="32"/>
                  </a:cubicBezTo>
                  <a:cubicBezTo>
                    <a:pt x="30" y="18"/>
                    <a:pt x="44" y="9"/>
                    <a:pt x="62" y="2"/>
                  </a:cubicBezTo>
                  <a:cubicBezTo>
                    <a:pt x="64" y="1"/>
                    <a:pt x="67" y="0"/>
                    <a:pt x="69" y="0"/>
                  </a:cubicBezTo>
                  <a:cubicBezTo>
                    <a:pt x="73" y="0"/>
                    <a:pt x="76" y="0"/>
                    <a:pt x="7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107" name="Group 106">
            <a:extLst>
              <a:ext uri="{FF2B5EF4-FFF2-40B4-BE49-F238E27FC236}">
                <a16:creationId xmlns:a16="http://schemas.microsoft.com/office/drawing/2014/main" id="{1FEC9B2A-1768-4687-8B3C-C43B7F81BBA5}"/>
              </a:ext>
            </a:extLst>
          </p:cNvPr>
          <p:cNvGrpSpPr/>
          <p:nvPr/>
        </p:nvGrpSpPr>
        <p:grpSpPr>
          <a:xfrm>
            <a:off x="6489298" y="1910016"/>
            <a:ext cx="851744" cy="574653"/>
            <a:chOff x="5334000" y="1885449"/>
            <a:chExt cx="990600" cy="668337"/>
          </a:xfrm>
        </p:grpSpPr>
        <p:sp>
          <p:nvSpPr>
            <p:cNvPr id="108" name="Freeform 14">
              <a:extLst>
                <a:ext uri="{FF2B5EF4-FFF2-40B4-BE49-F238E27FC236}">
                  <a16:creationId xmlns:a16="http://schemas.microsoft.com/office/drawing/2014/main" id="{5E6C4596-E54C-4BD0-BD73-B5990F433085}"/>
                </a:ext>
              </a:extLst>
            </p:cNvPr>
            <p:cNvSpPr>
              <a:spLocks noEditPoints="1"/>
            </p:cNvSpPr>
            <p:nvPr/>
          </p:nvSpPr>
          <p:spPr bwMode="auto">
            <a:xfrm>
              <a:off x="5334000" y="1885449"/>
              <a:ext cx="990600" cy="668337"/>
            </a:xfrm>
            <a:custGeom>
              <a:avLst/>
              <a:gdLst>
                <a:gd name="T0" fmla="*/ 784 w 818"/>
                <a:gd name="T1" fmla="*/ 455 h 550"/>
                <a:gd name="T2" fmla="*/ 544 w 818"/>
                <a:gd name="T3" fmla="*/ 339 h 550"/>
                <a:gd name="T4" fmla="*/ 498 w 818"/>
                <a:gd name="T5" fmla="*/ 341 h 550"/>
                <a:gd name="T6" fmla="*/ 477 w 818"/>
                <a:gd name="T7" fmla="*/ 330 h 550"/>
                <a:gd name="T8" fmla="*/ 476 w 818"/>
                <a:gd name="T9" fmla="*/ 184 h 550"/>
                <a:gd name="T10" fmla="*/ 184 w 818"/>
                <a:gd name="T11" fmla="*/ 41 h 550"/>
                <a:gd name="T12" fmla="*/ 41 w 818"/>
                <a:gd name="T13" fmla="*/ 333 h 550"/>
                <a:gd name="T14" fmla="*/ 333 w 818"/>
                <a:gd name="T15" fmla="*/ 476 h 550"/>
                <a:gd name="T16" fmla="*/ 453 w 818"/>
                <a:gd name="T17" fmla="*/ 381 h 550"/>
                <a:gd name="T18" fmla="*/ 474 w 818"/>
                <a:gd name="T19" fmla="*/ 391 h 550"/>
                <a:gd name="T20" fmla="*/ 501 w 818"/>
                <a:gd name="T21" fmla="*/ 428 h 550"/>
                <a:gd name="T22" fmla="*/ 741 w 818"/>
                <a:gd name="T23" fmla="*/ 544 h 550"/>
                <a:gd name="T24" fmla="*/ 779 w 818"/>
                <a:gd name="T25" fmla="*/ 546 h 550"/>
                <a:gd name="T26" fmla="*/ 808 w 818"/>
                <a:gd name="T27" fmla="*/ 521 h 550"/>
                <a:gd name="T28" fmla="*/ 784 w 818"/>
                <a:gd name="T29" fmla="*/ 455 h 550"/>
                <a:gd name="T30" fmla="*/ 257 w 818"/>
                <a:gd name="T31" fmla="*/ 447 h 550"/>
                <a:gd name="T32" fmla="*/ 68 w 818"/>
                <a:gd name="T33" fmla="*/ 258 h 550"/>
                <a:gd name="T34" fmla="*/ 257 w 818"/>
                <a:gd name="T35" fmla="*/ 69 h 550"/>
                <a:gd name="T36" fmla="*/ 447 w 818"/>
                <a:gd name="T37" fmla="*/ 258 h 550"/>
                <a:gd name="T38" fmla="*/ 257 w 818"/>
                <a:gd name="T39" fmla="*/ 44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 h="550">
                  <a:moveTo>
                    <a:pt x="784" y="455"/>
                  </a:moveTo>
                  <a:cubicBezTo>
                    <a:pt x="544" y="339"/>
                    <a:pt x="544" y="339"/>
                    <a:pt x="544" y="339"/>
                  </a:cubicBezTo>
                  <a:cubicBezTo>
                    <a:pt x="529" y="332"/>
                    <a:pt x="512" y="333"/>
                    <a:pt x="498" y="341"/>
                  </a:cubicBezTo>
                  <a:cubicBezTo>
                    <a:pt x="477" y="330"/>
                    <a:pt x="477" y="330"/>
                    <a:pt x="477" y="330"/>
                  </a:cubicBezTo>
                  <a:cubicBezTo>
                    <a:pt x="492" y="284"/>
                    <a:pt x="492" y="233"/>
                    <a:pt x="476" y="184"/>
                  </a:cubicBezTo>
                  <a:cubicBezTo>
                    <a:pt x="434" y="64"/>
                    <a:pt x="304" y="0"/>
                    <a:pt x="184" y="41"/>
                  </a:cubicBezTo>
                  <a:cubicBezTo>
                    <a:pt x="64" y="83"/>
                    <a:pt x="0" y="213"/>
                    <a:pt x="41" y="333"/>
                  </a:cubicBezTo>
                  <a:cubicBezTo>
                    <a:pt x="82" y="453"/>
                    <a:pt x="213" y="517"/>
                    <a:pt x="333" y="476"/>
                  </a:cubicBezTo>
                  <a:cubicBezTo>
                    <a:pt x="385" y="458"/>
                    <a:pt x="426" y="424"/>
                    <a:pt x="453" y="381"/>
                  </a:cubicBezTo>
                  <a:cubicBezTo>
                    <a:pt x="474" y="391"/>
                    <a:pt x="474" y="391"/>
                    <a:pt x="474" y="391"/>
                  </a:cubicBezTo>
                  <a:cubicBezTo>
                    <a:pt x="476" y="406"/>
                    <a:pt x="485" y="420"/>
                    <a:pt x="501" y="428"/>
                  </a:cubicBezTo>
                  <a:cubicBezTo>
                    <a:pt x="741" y="544"/>
                    <a:pt x="741" y="544"/>
                    <a:pt x="741" y="544"/>
                  </a:cubicBezTo>
                  <a:cubicBezTo>
                    <a:pt x="754" y="550"/>
                    <a:pt x="767" y="550"/>
                    <a:pt x="779" y="546"/>
                  </a:cubicBezTo>
                  <a:cubicBezTo>
                    <a:pt x="791" y="542"/>
                    <a:pt x="801" y="533"/>
                    <a:pt x="808" y="521"/>
                  </a:cubicBezTo>
                  <a:cubicBezTo>
                    <a:pt x="818" y="496"/>
                    <a:pt x="808" y="467"/>
                    <a:pt x="784" y="455"/>
                  </a:cubicBezTo>
                  <a:close/>
                  <a:moveTo>
                    <a:pt x="257" y="447"/>
                  </a:moveTo>
                  <a:cubicBezTo>
                    <a:pt x="153" y="447"/>
                    <a:pt x="68" y="363"/>
                    <a:pt x="68" y="258"/>
                  </a:cubicBezTo>
                  <a:cubicBezTo>
                    <a:pt x="68" y="154"/>
                    <a:pt x="153" y="69"/>
                    <a:pt x="257" y="69"/>
                  </a:cubicBezTo>
                  <a:cubicBezTo>
                    <a:pt x="362" y="69"/>
                    <a:pt x="447" y="154"/>
                    <a:pt x="447" y="258"/>
                  </a:cubicBezTo>
                  <a:cubicBezTo>
                    <a:pt x="447" y="363"/>
                    <a:pt x="362" y="447"/>
                    <a:pt x="257" y="44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9" name="Freeform 15">
              <a:extLst>
                <a:ext uri="{FF2B5EF4-FFF2-40B4-BE49-F238E27FC236}">
                  <a16:creationId xmlns:a16="http://schemas.microsoft.com/office/drawing/2014/main" id="{78074752-F08B-4280-95F0-B3400F6972CE}"/>
                </a:ext>
              </a:extLst>
            </p:cNvPr>
            <p:cNvSpPr>
              <a:spLocks/>
            </p:cNvSpPr>
            <p:nvPr/>
          </p:nvSpPr>
          <p:spPr bwMode="auto">
            <a:xfrm>
              <a:off x="5695950" y="2210886"/>
              <a:ext cx="58738" cy="103187"/>
            </a:xfrm>
            <a:custGeom>
              <a:avLst/>
              <a:gdLst>
                <a:gd name="T0" fmla="*/ 37 w 37"/>
                <a:gd name="T1" fmla="*/ 65 h 65"/>
                <a:gd name="T2" fmla="*/ 0 w 37"/>
                <a:gd name="T3" fmla="*/ 65 h 65"/>
                <a:gd name="T4" fmla="*/ 0 w 37"/>
                <a:gd name="T5" fmla="*/ 0 h 65"/>
                <a:gd name="T6" fmla="*/ 37 w 37"/>
                <a:gd name="T7" fmla="*/ 53 h 65"/>
                <a:gd name="T8" fmla="*/ 37 w 37"/>
                <a:gd name="T9" fmla="*/ 65 h 65"/>
              </a:gdLst>
              <a:ahLst/>
              <a:cxnLst>
                <a:cxn ang="0">
                  <a:pos x="T0" y="T1"/>
                </a:cxn>
                <a:cxn ang="0">
                  <a:pos x="T2" y="T3"/>
                </a:cxn>
                <a:cxn ang="0">
                  <a:pos x="T4" y="T5"/>
                </a:cxn>
                <a:cxn ang="0">
                  <a:pos x="T6" y="T7"/>
                </a:cxn>
                <a:cxn ang="0">
                  <a:pos x="T8" y="T9"/>
                </a:cxn>
              </a:cxnLst>
              <a:rect l="0" t="0" r="r" b="b"/>
              <a:pathLst>
                <a:path w="37" h="65">
                  <a:moveTo>
                    <a:pt x="37" y="65"/>
                  </a:moveTo>
                  <a:lnTo>
                    <a:pt x="0" y="65"/>
                  </a:lnTo>
                  <a:lnTo>
                    <a:pt x="0" y="0"/>
                  </a:lnTo>
                  <a:lnTo>
                    <a:pt x="37" y="53"/>
                  </a:lnTo>
                  <a:lnTo>
                    <a:pt x="37" y="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0" name="Rectangle 16">
              <a:extLst>
                <a:ext uri="{FF2B5EF4-FFF2-40B4-BE49-F238E27FC236}">
                  <a16:creationId xmlns:a16="http://schemas.microsoft.com/office/drawing/2014/main" id="{BCA7D7B0-E169-49D5-ABCE-464F621CD359}"/>
                </a:ext>
              </a:extLst>
            </p:cNvPr>
            <p:cNvSpPr>
              <a:spLocks noChangeArrowheads="1"/>
            </p:cNvSpPr>
            <p:nvPr/>
          </p:nvSpPr>
          <p:spPr bwMode="auto">
            <a:xfrm>
              <a:off x="5613400" y="2204536"/>
              <a:ext cx="58738" cy="109537"/>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1" name="Freeform 17">
              <a:extLst>
                <a:ext uri="{FF2B5EF4-FFF2-40B4-BE49-F238E27FC236}">
                  <a16:creationId xmlns:a16="http://schemas.microsoft.com/office/drawing/2014/main" id="{2054344E-A362-44BF-A83F-D8056B5B80FA}"/>
                </a:ext>
              </a:extLst>
            </p:cNvPr>
            <p:cNvSpPr>
              <a:spLocks/>
            </p:cNvSpPr>
            <p:nvPr/>
          </p:nvSpPr>
          <p:spPr bwMode="auto">
            <a:xfrm>
              <a:off x="5529263" y="2152149"/>
              <a:ext cx="60325" cy="161925"/>
            </a:xfrm>
            <a:custGeom>
              <a:avLst/>
              <a:gdLst>
                <a:gd name="T0" fmla="*/ 38 w 38"/>
                <a:gd name="T1" fmla="*/ 33 h 102"/>
                <a:gd name="T2" fmla="*/ 38 w 38"/>
                <a:gd name="T3" fmla="*/ 102 h 102"/>
                <a:gd name="T4" fmla="*/ 0 w 38"/>
                <a:gd name="T5" fmla="*/ 102 h 102"/>
                <a:gd name="T6" fmla="*/ 0 w 38"/>
                <a:gd name="T7" fmla="*/ 0 h 102"/>
                <a:gd name="T8" fmla="*/ 38 w 38"/>
                <a:gd name="T9" fmla="*/ 33 h 102"/>
              </a:gdLst>
              <a:ahLst/>
              <a:cxnLst>
                <a:cxn ang="0">
                  <a:pos x="T0" y="T1"/>
                </a:cxn>
                <a:cxn ang="0">
                  <a:pos x="T2" y="T3"/>
                </a:cxn>
                <a:cxn ang="0">
                  <a:pos x="T4" y="T5"/>
                </a:cxn>
                <a:cxn ang="0">
                  <a:pos x="T6" y="T7"/>
                </a:cxn>
                <a:cxn ang="0">
                  <a:pos x="T8" y="T9"/>
                </a:cxn>
              </a:cxnLst>
              <a:rect l="0" t="0" r="r" b="b"/>
              <a:pathLst>
                <a:path w="38" h="102">
                  <a:moveTo>
                    <a:pt x="38" y="33"/>
                  </a:moveTo>
                  <a:lnTo>
                    <a:pt x="38" y="102"/>
                  </a:lnTo>
                  <a:lnTo>
                    <a:pt x="0" y="102"/>
                  </a:lnTo>
                  <a:lnTo>
                    <a:pt x="0" y="0"/>
                  </a:lnTo>
                  <a:lnTo>
                    <a:pt x="38" y="3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2" name="Freeform 33">
              <a:extLst>
                <a:ext uri="{FF2B5EF4-FFF2-40B4-BE49-F238E27FC236}">
                  <a16:creationId xmlns:a16="http://schemas.microsoft.com/office/drawing/2014/main" id="{05ED9F11-E5CA-4D65-8376-33FEC49E00CE}"/>
                </a:ext>
              </a:extLst>
            </p:cNvPr>
            <p:cNvSpPr>
              <a:spLocks/>
            </p:cNvSpPr>
            <p:nvPr/>
          </p:nvSpPr>
          <p:spPr bwMode="auto">
            <a:xfrm>
              <a:off x="5508625" y="2064836"/>
              <a:ext cx="298450" cy="263525"/>
            </a:xfrm>
            <a:custGeom>
              <a:avLst/>
              <a:gdLst>
                <a:gd name="T0" fmla="*/ 241 w 246"/>
                <a:gd name="T1" fmla="*/ 208 h 217"/>
                <a:gd name="T2" fmla="*/ 9 w 246"/>
                <a:gd name="T3" fmla="*/ 208 h 217"/>
                <a:gd name="T4" fmla="*/ 9 w 246"/>
                <a:gd name="T5" fmla="*/ 4 h 217"/>
                <a:gd name="T6" fmla="*/ 4 w 246"/>
                <a:gd name="T7" fmla="*/ 0 h 217"/>
                <a:gd name="T8" fmla="*/ 0 w 246"/>
                <a:gd name="T9" fmla="*/ 4 h 217"/>
                <a:gd name="T10" fmla="*/ 0 w 246"/>
                <a:gd name="T11" fmla="*/ 211 h 217"/>
                <a:gd name="T12" fmla="*/ 0 w 246"/>
                <a:gd name="T13" fmla="*/ 212 h 217"/>
                <a:gd name="T14" fmla="*/ 0 w 246"/>
                <a:gd name="T15" fmla="*/ 213 h 217"/>
                <a:gd name="T16" fmla="*/ 4 w 246"/>
                <a:gd name="T17" fmla="*/ 217 h 217"/>
                <a:gd name="T18" fmla="*/ 241 w 246"/>
                <a:gd name="T19" fmla="*/ 217 h 217"/>
                <a:gd name="T20" fmla="*/ 246 w 246"/>
                <a:gd name="T21" fmla="*/ 213 h 217"/>
                <a:gd name="T22" fmla="*/ 241 w 246"/>
                <a:gd name="T23"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217">
                  <a:moveTo>
                    <a:pt x="241" y="208"/>
                  </a:moveTo>
                  <a:cubicBezTo>
                    <a:pt x="9" y="208"/>
                    <a:pt x="9" y="208"/>
                    <a:pt x="9" y="208"/>
                  </a:cubicBezTo>
                  <a:cubicBezTo>
                    <a:pt x="9" y="4"/>
                    <a:pt x="9" y="4"/>
                    <a:pt x="9" y="4"/>
                  </a:cubicBezTo>
                  <a:cubicBezTo>
                    <a:pt x="9" y="2"/>
                    <a:pt x="7" y="0"/>
                    <a:pt x="4" y="0"/>
                  </a:cubicBezTo>
                  <a:cubicBezTo>
                    <a:pt x="2" y="0"/>
                    <a:pt x="0" y="2"/>
                    <a:pt x="0" y="4"/>
                  </a:cubicBezTo>
                  <a:cubicBezTo>
                    <a:pt x="0" y="211"/>
                    <a:pt x="0" y="211"/>
                    <a:pt x="0" y="211"/>
                  </a:cubicBezTo>
                  <a:cubicBezTo>
                    <a:pt x="0" y="211"/>
                    <a:pt x="0" y="212"/>
                    <a:pt x="0" y="212"/>
                  </a:cubicBezTo>
                  <a:cubicBezTo>
                    <a:pt x="0" y="212"/>
                    <a:pt x="0" y="212"/>
                    <a:pt x="0" y="213"/>
                  </a:cubicBezTo>
                  <a:cubicBezTo>
                    <a:pt x="0" y="215"/>
                    <a:pt x="2" y="217"/>
                    <a:pt x="4" y="217"/>
                  </a:cubicBezTo>
                  <a:cubicBezTo>
                    <a:pt x="241" y="217"/>
                    <a:pt x="241" y="217"/>
                    <a:pt x="241" y="217"/>
                  </a:cubicBezTo>
                  <a:cubicBezTo>
                    <a:pt x="244" y="217"/>
                    <a:pt x="246" y="215"/>
                    <a:pt x="246" y="213"/>
                  </a:cubicBezTo>
                  <a:cubicBezTo>
                    <a:pt x="246" y="210"/>
                    <a:pt x="244" y="208"/>
                    <a:pt x="241" y="20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3" name="Freeform 34">
              <a:extLst>
                <a:ext uri="{FF2B5EF4-FFF2-40B4-BE49-F238E27FC236}">
                  <a16:creationId xmlns:a16="http://schemas.microsoft.com/office/drawing/2014/main" id="{AD19175B-C749-42D8-A3A1-AEA47A2F1BFA}"/>
                </a:ext>
              </a:extLst>
            </p:cNvPr>
            <p:cNvSpPr>
              <a:spLocks/>
            </p:cNvSpPr>
            <p:nvPr/>
          </p:nvSpPr>
          <p:spPr bwMode="auto">
            <a:xfrm>
              <a:off x="5599113" y="2037849"/>
              <a:ext cx="58738" cy="82550"/>
            </a:xfrm>
            <a:custGeom>
              <a:avLst/>
              <a:gdLst>
                <a:gd name="T0" fmla="*/ 0 w 37"/>
                <a:gd name="T1" fmla="*/ 0 h 52"/>
                <a:gd name="T2" fmla="*/ 10 w 37"/>
                <a:gd name="T3" fmla="*/ 0 h 52"/>
                <a:gd name="T4" fmla="*/ 10 w 37"/>
                <a:gd name="T5" fmla="*/ 18 h 52"/>
                <a:gd name="T6" fmla="*/ 24 w 37"/>
                <a:gd name="T7" fmla="*/ 0 h 52"/>
                <a:gd name="T8" fmla="*/ 35 w 37"/>
                <a:gd name="T9" fmla="*/ 0 h 52"/>
                <a:gd name="T10" fmla="*/ 17 w 37"/>
                <a:gd name="T11" fmla="*/ 23 h 52"/>
                <a:gd name="T12" fmla="*/ 37 w 37"/>
                <a:gd name="T13" fmla="*/ 52 h 52"/>
                <a:gd name="T14" fmla="*/ 25 w 37"/>
                <a:gd name="T15" fmla="*/ 52 h 52"/>
                <a:gd name="T16" fmla="*/ 10 w 37"/>
                <a:gd name="T17" fmla="*/ 29 h 52"/>
                <a:gd name="T18" fmla="*/ 10 w 37"/>
                <a:gd name="T19" fmla="*/ 52 h 52"/>
                <a:gd name="T20" fmla="*/ 0 w 37"/>
                <a:gd name="T21" fmla="*/ 52 h 52"/>
                <a:gd name="T22" fmla="*/ 0 w 37"/>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0" y="0"/>
                  </a:moveTo>
                  <a:lnTo>
                    <a:pt x="10" y="0"/>
                  </a:lnTo>
                  <a:lnTo>
                    <a:pt x="10" y="18"/>
                  </a:lnTo>
                  <a:lnTo>
                    <a:pt x="24" y="0"/>
                  </a:lnTo>
                  <a:lnTo>
                    <a:pt x="35" y="0"/>
                  </a:lnTo>
                  <a:lnTo>
                    <a:pt x="17" y="23"/>
                  </a:lnTo>
                  <a:lnTo>
                    <a:pt x="37" y="52"/>
                  </a:lnTo>
                  <a:lnTo>
                    <a:pt x="25" y="52"/>
                  </a:lnTo>
                  <a:lnTo>
                    <a:pt x="10" y="29"/>
                  </a:lnTo>
                  <a:lnTo>
                    <a:pt x="10" y="52"/>
                  </a:lnTo>
                  <a:lnTo>
                    <a:pt x="0" y="52"/>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4" name="Freeform 35">
              <a:extLst>
                <a:ext uri="{FF2B5EF4-FFF2-40B4-BE49-F238E27FC236}">
                  <a16:creationId xmlns:a16="http://schemas.microsoft.com/office/drawing/2014/main" id="{AA791FED-EEB0-4A13-8D78-9776AA36B12A}"/>
                </a:ext>
              </a:extLst>
            </p:cNvPr>
            <p:cNvSpPr>
              <a:spLocks noEditPoints="1"/>
            </p:cNvSpPr>
            <p:nvPr/>
          </p:nvSpPr>
          <p:spPr bwMode="auto">
            <a:xfrm>
              <a:off x="5675313" y="2037849"/>
              <a:ext cx="49213" cy="82550"/>
            </a:xfrm>
            <a:custGeom>
              <a:avLst/>
              <a:gdLst>
                <a:gd name="T0" fmla="*/ 0 w 40"/>
                <a:gd name="T1" fmla="*/ 0 h 68"/>
                <a:gd name="T2" fmla="*/ 13 w 40"/>
                <a:gd name="T3" fmla="*/ 0 h 68"/>
                <a:gd name="T4" fmla="*/ 29 w 40"/>
                <a:gd name="T5" fmla="*/ 2 h 68"/>
                <a:gd name="T6" fmla="*/ 37 w 40"/>
                <a:gd name="T7" fmla="*/ 9 h 68"/>
                <a:gd name="T8" fmla="*/ 40 w 40"/>
                <a:gd name="T9" fmla="*/ 20 h 68"/>
                <a:gd name="T10" fmla="*/ 36 w 40"/>
                <a:gd name="T11" fmla="*/ 32 h 68"/>
                <a:gd name="T12" fmla="*/ 26 w 40"/>
                <a:gd name="T13" fmla="*/ 38 h 68"/>
                <a:gd name="T14" fmla="*/ 12 w 40"/>
                <a:gd name="T15" fmla="*/ 39 h 68"/>
                <a:gd name="T16" fmla="*/ 12 w 40"/>
                <a:gd name="T17" fmla="*/ 68 h 68"/>
                <a:gd name="T18" fmla="*/ 0 w 40"/>
                <a:gd name="T19" fmla="*/ 68 h 68"/>
                <a:gd name="T20" fmla="*/ 0 w 40"/>
                <a:gd name="T21" fmla="*/ 0 h 68"/>
                <a:gd name="T22" fmla="*/ 12 w 40"/>
                <a:gd name="T23" fmla="*/ 27 h 68"/>
                <a:gd name="T24" fmla="*/ 17 w 40"/>
                <a:gd name="T25" fmla="*/ 27 h 68"/>
                <a:gd name="T26" fmla="*/ 23 w 40"/>
                <a:gd name="T27" fmla="*/ 26 h 68"/>
                <a:gd name="T28" fmla="*/ 26 w 40"/>
                <a:gd name="T29" fmla="*/ 24 h 68"/>
                <a:gd name="T30" fmla="*/ 27 w 40"/>
                <a:gd name="T31" fmla="*/ 20 h 68"/>
                <a:gd name="T32" fmla="*/ 24 w 40"/>
                <a:gd name="T33" fmla="*/ 14 h 68"/>
                <a:gd name="T34" fmla="*/ 16 w 40"/>
                <a:gd name="T35" fmla="*/ 13 h 68"/>
                <a:gd name="T36" fmla="*/ 12 w 40"/>
                <a:gd name="T37" fmla="*/ 13 h 68"/>
                <a:gd name="T38" fmla="*/ 12 w 40"/>
                <a:gd name="T3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68">
                  <a:moveTo>
                    <a:pt x="0" y="0"/>
                  </a:moveTo>
                  <a:cubicBezTo>
                    <a:pt x="13" y="0"/>
                    <a:pt x="13" y="0"/>
                    <a:pt x="13" y="0"/>
                  </a:cubicBezTo>
                  <a:cubicBezTo>
                    <a:pt x="21" y="0"/>
                    <a:pt x="26" y="1"/>
                    <a:pt x="29" y="2"/>
                  </a:cubicBezTo>
                  <a:cubicBezTo>
                    <a:pt x="32" y="4"/>
                    <a:pt x="35" y="6"/>
                    <a:pt x="37" y="9"/>
                  </a:cubicBezTo>
                  <a:cubicBezTo>
                    <a:pt x="39" y="12"/>
                    <a:pt x="40" y="16"/>
                    <a:pt x="40" y="20"/>
                  </a:cubicBezTo>
                  <a:cubicBezTo>
                    <a:pt x="40" y="25"/>
                    <a:pt x="39" y="29"/>
                    <a:pt x="36" y="32"/>
                  </a:cubicBezTo>
                  <a:cubicBezTo>
                    <a:pt x="34" y="35"/>
                    <a:pt x="30" y="37"/>
                    <a:pt x="26" y="38"/>
                  </a:cubicBezTo>
                  <a:cubicBezTo>
                    <a:pt x="24" y="39"/>
                    <a:pt x="19" y="39"/>
                    <a:pt x="12" y="39"/>
                  </a:cubicBezTo>
                  <a:cubicBezTo>
                    <a:pt x="12" y="68"/>
                    <a:pt x="12" y="68"/>
                    <a:pt x="12" y="68"/>
                  </a:cubicBezTo>
                  <a:cubicBezTo>
                    <a:pt x="0" y="68"/>
                    <a:pt x="0" y="68"/>
                    <a:pt x="0" y="68"/>
                  </a:cubicBezTo>
                  <a:lnTo>
                    <a:pt x="0" y="0"/>
                  </a:lnTo>
                  <a:close/>
                  <a:moveTo>
                    <a:pt x="12" y="27"/>
                  </a:moveTo>
                  <a:cubicBezTo>
                    <a:pt x="17" y="27"/>
                    <a:pt x="17" y="27"/>
                    <a:pt x="17" y="27"/>
                  </a:cubicBezTo>
                  <a:cubicBezTo>
                    <a:pt x="20" y="27"/>
                    <a:pt x="22" y="26"/>
                    <a:pt x="23" y="26"/>
                  </a:cubicBezTo>
                  <a:cubicBezTo>
                    <a:pt x="24" y="26"/>
                    <a:pt x="25" y="25"/>
                    <a:pt x="26" y="24"/>
                  </a:cubicBezTo>
                  <a:cubicBezTo>
                    <a:pt x="27" y="23"/>
                    <a:pt x="27" y="21"/>
                    <a:pt x="27" y="20"/>
                  </a:cubicBezTo>
                  <a:cubicBezTo>
                    <a:pt x="27" y="17"/>
                    <a:pt x="26" y="15"/>
                    <a:pt x="24" y="14"/>
                  </a:cubicBezTo>
                  <a:cubicBezTo>
                    <a:pt x="23" y="13"/>
                    <a:pt x="20" y="13"/>
                    <a:pt x="16" y="13"/>
                  </a:cubicBezTo>
                  <a:cubicBezTo>
                    <a:pt x="12" y="13"/>
                    <a:pt x="12" y="13"/>
                    <a:pt x="12" y="13"/>
                  </a:cubicBezTo>
                  <a:lnTo>
                    <a:pt x="12" y="2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5" name="Rectangle 36">
              <a:extLst>
                <a:ext uri="{FF2B5EF4-FFF2-40B4-BE49-F238E27FC236}">
                  <a16:creationId xmlns:a16="http://schemas.microsoft.com/office/drawing/2014/main" id="{F247F315-EE04-478B-91F4-8C5EDB6FA01E}"/>
                </a:ext>
              </a:extLst>
            </p:cNvPr>
            <p:cNvSpPr>
              <a:spLocks noChangeArrowheads="1"/>
            </p:cNvSpPr>
            <p:nvPr/>
          </p:nvSpPr>
          <p:spPr bwMode="auto">
            <a:xfrm>
              <a:off x="5743575" y="2037849"/>
              <a:ext cx="15875" cy="82550"/>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116" name="Group 12">
            <a:extLst>
              <a:ext uri="{FF2B5EF4-FFF2-40B4-BE49-F238E27FC236}">
                <a16:creationId xmlns:a16="http://schemas.microsoft.com/office/drawing/2014/main" id="{C29AD433-04AB-4427-953A-1F929731A53A}"/>
              </a:ext>
            </a:extLst>
          </p:cNvPr>
          <p:cNvGrpSpPr>
            <a:grpSpLocks noChangeAspect="1"/>
          </p:cNvGrpSpPr>
          <p:nvPr/>
        </p:nvGrpSpPr>
        <p:grpSpPr bwMode="auto">
          <a:xfrm>
            <a:off x="4824511" y="4666563"/>
            <a:ext cx="566788" cy="565723"/>
            <a:chOff x="902" y="1641"/>
            <a:chExt cx="532" cy="531"/>
          </a:xfrm>
        </p:grpSpPr>
        <p:sp>
          <p:nvSpPr>
            <p:cNvPr id="117" name="AutoShape 11">
              <a:extLst>
                <a:ext uri="{FF2B5EF4-FFF2-40B4-BE49-F238E27FC236}">
                  <a16:creationId xmlns:a16="http://schemas.microsoft.com/office/drawing/2014/main" id="{98EF59F4-3DA7-4873-88EC-C2A5D6FD9BC3}"/>
                </a:ext>
              </a:extLst>
            </p:cNvPr>
            <p:cNvSpPr>
              <a:spLocks noChangeAspect="1" noChangeArrowheads="1" noTextEdit="1"/>
            </p:cNvSpPr>
            <p:nvPr/>
          </p:nvSpPr>
          <p:spPr bwMode="auto">
            <a:xfrm>
              <a:off x="903" y="1642"/>
              <a:ext cx="530"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8" name="Rectangle 13">
              <a:extLst>
                <a:ext uri="{FF2B5EF4-FFF2-40B4-BE49-F238E27FC236}">
                  <a16:creationId xmlns:a16="http://schemas.microsoft.com/office/drawing/2014/main" id="{9EF2C157-A919-4D45-8F73-513352A60066}"/>
                </a:ext>
              </a:extLst>
            </p:cNvPr>
            <p:cNvSpPr>
              <a:spLocks noChangeArrowheads="1"/>
            </p:cNvSpPr>
            <p:nvPr/>
          </p:nvSpPr>
          <p:spPr bwMode="auto">
            <a:xfrm>
              <a:off x="1166" y="1910"/>
              <a:ext cx="13" cy="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9" name="Rectangle 14">
              <a:extLst>
                <a:ext uri="{FF2B5EF4-FFF2-40B4-BE49-F238E27FC236}">
                  <a16:creationId xmlns:a16="http://schemas.microsoft.com/office/drawing/2014/main" id="{5E2AD658-64FD-4CED-AE95-42D44D5E5267}"/>
                </a:ext>
              </a:extLst>
            </p:cNvPr>
            <p:cNvSpPr>
              <a:spLocks noChangeArrowheads="1"/>
            </p:cNvSpPr>
            <p:nvPr/>
          </p:nvSpPr>
          <p:spPr bwMode="auto">
            <a:xfrm>
              <a:off x="1166" y="1739"/>
              <a:ext cx="13" cy="67"/>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0" name="Freeform 15">
              <a:extLst>
                <a:ext uri="{FF2B5EF4-FFF2-40B4-BE49-F238E27FC236}">
                  <a16:creationId xmlns:a16="http://schemas.microsoft.com/office/drawing/2014/main" id="{6F0847F8-BAFA-44A9-8A86-5B5FB017918B}"/>
                </a:ext>
              </a:extLst>
            </p:cNvPr>
            <p:cNvSpPr>
              <a:spLocks/>
            </p:cNvSpPr>
            <p:nvPr/>
          </p:nvSpPr>
          <p:spPr bwMode="auto">
            <a:xfrm>
              <a:off x="1144" y="1823"/>
              <a:ext cx="54" cy="55"/>
            </a:xfrm>
            <a:custGeom>
              <a:avLst/>
              <a:gdLst>
                <a:gd name="T0" fmla="*/ 29 w 59"/>
                <a:gd name="T1" fmla="*/ 0 h 60"/>
                <a:gd name="T2" fmla="*/ 0 w 59"/>
                <a:gd name="T3" fmla="*/ 30 h 60"/>
                <a:gd name="T4" fmla="*/ 30 w 59"/>
                <a:gd name="T5" fmla="*/ 60 h 60"/>
                <a:gd name="T6" fmla="*/ 59 w 59"/>
                <a:gd name="T7" fmla="*/ 30 h 60"/>
                <a:gd name="T8" fmla="*/ 29 w 59"/>
                <a:gd name="T9" fmla="*/ 0 h 60"/>
              </a:gdLst>
              <a:ahLst/>
              <a:cxnLst>
                <a:cxn ang="0">
                  <a:pos x="T0" y="T1"/>
                </a:cxn>
                <a:cxn ang="0">
                  <a:pos x="T2" y="T3"/>
                </a:cxn>
                <a:cxn ang="0">
                  <a:pos x="T4" y="T5"/>
                </a:cxn>
                <a:cxn ang="0">
                  <a:pos x="T6" y="T7"/>
                </a:cxn>
                <a:cxn ang="0">
                  <a:pos x="T8" y="T9"/>
                </a:cxn>
              </a:cxnLst>
              <a:rect l="0" t="0" r="r" b="b"/>
              <a:pathLst>
                <a:path w="59" h="60">
                  <a:moveTo>
                    <a:pt x="29" y="0"/>
                  </a:moveTo>
                  <a:cubicBezTo>
                    <a:pt x="13" y="1"/>
                    <a:pt x="0" y="14"/>
                    <a:pt x="0" y="30"/>
                  </a:cubicBezTo>
                  <a:cubicBezTo>
                    <a:pt x="0" y="46"/>
                    <a:pt x="13" y="60"/>
                    <a:pt x="30" y="60"/>
                  </a:cubicBezTo>
                  <a:cubicBezTo>
                    <a:pt x="46" y="60"/>
                    <a:pt x="59" y="46"/>
                    <a:pt x="59" y="30"/>
                  </a:cubicBezTo>
                  <a:cubicBezTo>
                    <a:pt x="59" y="14"/>
                    <a:pt x="46" y="0"/>
                    <a:pt x="29"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1" name="Freeform 16">
              <a:extLst>
                <a:ext uri="{FF2B5EF4-FFF2-40B4-BE49-F238E27FC236}">
                  <a16:creationId xmlns:a16="http://schemas.microsoft.com/office/drawing/2014/main" id="{FA06E618-2E45-4E1D-A1BA-F005D839CECC}"/>
                </a:ext>
              </a:extLst>
            </p:cNvPr>
            <p:cNvSpPr>
              <a:spLocks noEditPoints="1"/>
            </p:cNvSpPr>
            <p:nvPr/>
          </p:nvSpPr>
          <p:spPr bwMode="auto">
            <a:xfrm>
              <a:off x="1143" y="1823"/>
              <a:ext cx="55" cy="55"/>
            </a:xfrm>
            <a:custGeom>
              <a:avLst/>
              <a:gdLst>
                <a:gd name="T0" fmla="*/ 31 w 60"/>
                <a:gd name="T1" fmla="*/ 0 h 60"/>
                <a:gd name="T2" fmla="*/ 0 w 60"/>
                <a:gd name="T3" fmla="*/ 30 h 60"/>
                <a:gd name="T4" fmla="*/ 30 w 60"/>
                <a:gd name="T5" fmla="*/ 60 h 60"/>
                <a:gd name="T6" fmla="*/ 60 w 60"/>
                <a:gd name="T7" fmla="*/ 30 h 60"/>
                <a:gd name="T8" fmla="*/ 31 w 60"/>
                <a:gd name="T9" fmla="*/ 0 h 60"/>
                <a:gd name="T10" fmla="*/ 31 w 60"/>
                <a:gd name="T11" fmla="*/ 60 h 60"/>
                <a:gd name="T12" fmla="*/ 1 w 60"/>
                <a:gd name="T13" fmla="*/ 30 h 60"/>
                <a:gd name="T14" fmla="*/ 30 w 60"/>
                <a:gd name="T15" fmla="*/ 0 h 60"/>
                <a:gd name="T16" fmla="*/ 60 w 60"/>
                <a:gd name="T17" fmla="*/ 30 h 60"/>
                <a:gd name="T18" fmla="*/ 31 w 60"/>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1" y="0"/>
                  </a:moveTo>
                  <a:cubicBezTo>
                    <a:pt x="14" y="0"/>
                    <a:pt x="1" y="13"/>
                    <a:pt x="0" y="30"/>
                  </a:cubicBezTo>
                  <a:cubicBezTo>
                    <a:pt x="0" y="46"/>
                    <a:pt x="14" y="60"/>
                    <a:pt x="30" y="60"/>
                  </a:cubicBezTo>
                  <a:cubicBezTo>
                    <a:pt x="47" y="60"/>
                    <a:pt x="60" y="47"/>
                    <a:pt x="60" y="30"/>
                  </a:cubicBezTo>
                  <a:cubicBezTo>
                    <a:pt x="60" y="14"/>
                    <a:pt x="47" y="0"/>
                    <a:pt x="31" y="0"/>
                  </a:cubicBezTo>
                  <a:close/>
                  <a:moveTo>
                    <a:pt x="31" y="60"/>
                  </a:moveTo>
                  <a:cubicBezTo>
                    <a:pt x="14" y="60"/>
                    <a:pt x="1" y="46"/>
                    <a:pt x="1" y="30"/>
                  </a:cubicBezTo>
                  <a:cubicBezTo>
                    <a:pt x="1" y="14"/>
                    <a:pt x="14" y="1"/>
                    <a:pt x="30" y="0"/>
                  </a:cubicBezTo>
                  <a:cubicBezTo>
                    <a:pt x="47" y="0"/>
                    <a:pt x="60" y="14"/>
                    <a:pt x="60" y="30"/>
                  </a:cubicBezTo>
                  <a:cubicBezTo>
                    <a:pt x="60" y="46"/>
                    <a:pt x="47" y="60"/>
                    <a:pt x="31" y="6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2" name="Freeform 17">
              <a:extLst>
                <a:ext uri="{FF2B5EF4-FFF2-40B4-BE49-F238E27FC236}">
                  <a16:creationId xmlns:a16="http://schemas.microsoft.com/office/drawing/2014/main" id="{05667AAF-B408-4E9C-8828-DDE55C853A31}"/>
                </a:ext>
              </a:extLst>
            </p:cNvPr>
            <p:cNvSpPr>
              <a:spLocks noEditPoints="1"/>
            </p:cNvSpPr>
            <p:nvPr/>
          </p:nvSpPr>
          <p:spPr bwMode="auto">
            <a:xfrm>
              <a:off x="1098" y="1778"/>
              <a:ext cx="145" cy="146"/>
            </a:xfrm>
            <a:custGeom>
              <a:avLst/>
              <a:gdLst>
                <a:gd name="T0" fmla="*/ 148 w 158"/>
                <a:gd name="T1" fmla="*/ 69 h 158"/>
                <a:gd name="T2" fmla="*/ 143 w 158"/>
                <a:gd name="T3" fmla="*/ 53 h 158"/>
                <a:gd name="T4" fmla="*/ 135 w 158"/>
                <a:gd name="T5" fmla="*/ 37 h 158"/>
                <a:gd name="T6" fmla="*/ 142 w 158"/>
                <a:gd name="T7" fmla="*/ 31 h 158"/>
                <a:gd name="T8" fmla="*/ 128 w 158"/>
                <a:gd name="T9" fmla="*/ 17 h 158"/>
                <a:gd name="T10" fmla="*/ 121 w 158"/>
                <a:gd name="T11" fmla="*/ 24 h 158"/>
                <a:gd name="T12" fmla="*/ 89 w 158"/>
                <a:gd name="T13" fmla="*/ 11 h 158"/>
                <a:gd name="T14" fmla="*/ 89 w 158"/>
                <a:gd name="T15" fmla="*/ 0 h 158"/>
                <a:gd name="T16" fmla="*/ 70 w 158"/>
                <a:gd name="T17" fmla="*/ 0 h 158"/>
                <a:gd name="T18" fmla="*/ 70 w 158"/>
                <a:gd name="T19" fmla="*/ 10 h 158"/>
                <a:gd name="T20" fmla="*/ 53 w 158"/>
                <a:gd name="T21" fmla="*/ 15 h 158"/>
                <a:gd name="T22" fmla="*/ 37 w 158"/>
                <a:gd name="T23" fmla="*/ 24 h 158"/>
                <a:gd name="T24" fmla="*/ 32 w 158"/>
                <a:gd name="T25" fmla="*/ 16 h 158"/>
                <a:gd name="T26" fmla="*/ 17 w 158"/>
                <a:gd name="T27" fmla="*/ 31 h 158"/>
                <a:gd name="T28" fmla="*/ 25 w 158"/>
                <a:gd name="T29" fmla="*/ 37 h 158"/>
                <a:gd name="T30" fmla="*/ 11 w 158"/>
                <a:gd name="T31" fmla="*/ 69 h 158"/>
                <a:gd name="T32" fmla="*/ 0 w 158"/>
                <a:gd name="T33" fmla="*/ 69 h 158"/>
                <a:gd name="T34" fmla="*/ 0 w 158"/>
                <a:gd name="T35" fmla="*/ 89 h 158"/>
                <a:gd name="T36" fmla="*/ 11 w 158"/>
                <a:gd name="T37" fmla="*/ 89 h 158"/>
                <a:gd name="T38" fmla="*/ 24 w 158"/>
                <a:gd name="T39" fmla="*/ 121 h 158"/>
                <a:gd name="T40" fmla="*/ 17 w 158"/>
                <a:gd name="T41" fmla="*/ 127 h 158"/>
                <a:gd name="T42" fmla="*/ 31 w 158"/>
                <a:gd name="T43" fmla="*/ 141 h 158"/>
                <a:gd name="T44" fmla="*/ 37 w 158"/>
                <a:gd name="T45" fmla="*/ 134 h 158"/>
                <a:gd name="T46" fmla="*/ 70 w 158"/>
                <a:gd name="T47" fmla="*/ 147 h 158"/>
                <a:gd name="T48" fmla="*/ 70 w 158"/>
                <a:gd name="T49" fmla="*/ 158 h 158"/>
                <a:gd name="T50" fmla="*/ 89 w 158"/>
                <a:gd name="T51" fmla="*/ 158 h 158"/>
                <a:gd name="T52" fmla="*/ 89 w 158"/>
                <a:gd name="T53" fmla="*/ 147 h 158"/>
                <a:gd name="T54" fmla="*/ 121 w 158"/>
                <a:gd name="T55" fmla="*/ 134 h 158"/>
                <a:gd name="T56" fmla="*/ 127 w 158"/>
                <a:gd name="T57" fmla="*/ 142 h 158"/>
                <a:gd name="T58" fmla="*/ 142 w 158"/>
                <a:gd name="T59" fmla="*/ 127 h 158"/>
                <a:gd name="T60" fmla="*/ 134 w 158"/>
                <a:gd name="T61" fmla="*/ 121 h 158"/>
                <a:gd name="T62" fmla="*/ 148 w 158"/>
                <a:gd name="T63" fmla="*/ 89 h 158"/>
                <a:gd name="T64" fmla="*/ 158 w 158"/>
                <a:gd name="T65" fmla="*/ 89 h 158"/>
                <a:gd name="T66" fmla="*/ 158 w 158"/>
                <a:gd name="T67" fmla="*/ 69 h 158"/>
                <a:gd name="T68" fmla="*/ 148 w 158"/>
                <a:gd name="T69" fmla="*/ 69 h 158"/>
                <a:gd name="T70" fmla="*/ 80 w 158"/>
                <a:gd name="T71" fmla="*/ 124 h 158"/>
                <a:gd name="T72" fmla="*/ 34 w 158"/>
                <a:gd name="T73" fmla="*/ 79 h 158"/>
                <a:gd name="T74" fmla="*/ 79 w 158"/>
                <a:gd name="T75" fmla="*/ 34 h 158"/>
                <a:gd name="T76" fmla="*/ 124 w 158"/>
                <a:gd name="T77" fmla="*/ 79 h 158"/>
                <a:gd name="T78" fmla="*/ 80 w 158"/>
                <a:gd name="T7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58">
                  <a:moveTo>
                    <a:pt x="148" y="69"/>
                  </a:moveTo>
                  <a:cubicBezTo>
                    <a:pt x="146" y="64"/>
                    <a:pt x="145" y="58"/>
                    <a:pt x="143" y="53"/>
                  </a:cubicBezTo>
                  <a:cubicBezTo>
                    <a:pt x="141" y="48"/>
                    <a:pt x="138" y="43"/>
                    <a:pt x="135" y="37"/>
                  </a:cubicBezTo>
                  <a:cubicBezTo>
                    <a:pt x="137" y="35"/>
                    <a:pt x="140" y="33"/>
                    <a:pt x="142" y="31"/>
                  </a:cubicBezTo>
                  <a:cubicBezTo>
                    <a:pt x="137" y="26"/>
                    <a:pt x="133" y="22"/>
                    <a:pt x="128" y="17"/>
                  </a:cubicBezTo>
                  <a:cubicBezTo>
                    <a:pt x="126" y="19"/>
                    <a:pt x="124" y="22"/>
                    <a:pt x="121" y="24"/>
                  </a:cubicBezTo>
                  <a:cubicBezTo>
                    <a:pt x="111" y="17"/>
                    <a:pt x="101" y="13"/>
                    <a:pt x="89" y="11"/>
                  </a:cubicBezTo>
                  <a:cubicBezTo>
                    <a:pt x="89" y="7"/>
                    <a:pt x="89" y="4"/>
                    <a:pt x="89" y="0"/>
                  </a:cubicBezTo>
                  <a:cubicBezTo>
                    <a:pt x="83" y="0"/>
                    <a:pt x="76" y="0"/>
                    <a:pt x="70" y="0"/>
                  </a:cubicBezTo>
                  <a:cubicBezTo>
                    <a:pt x="70" y="4"/>
                    <a:pt x="70" y="7"/>
                    <a:pt x="70" y="10"/>
                  </a:cubicBezTo>
                  <a:cubicBezTo>
                    <a:pt x="64" y="12"/>
                    <a:pt x="58" y="13"/>
                    <a:pt x="53" y="15"/>
                  </a:cubicBezTo>
                  <a:cubicBezTo>
                    <a:pt x="48" y="18"/>
                    <a:pt x="43" y="21"/>
                    <a:pt x="37" y="24"/>
                  </a:cubicBezTo>
                  <a:cubicBezTo>
                    <a:pt x="36" y="21"/>
                    <a:pt x="33" y="19"/>
                    <a:pt x="32" y="16"/>
                  </a:cubicBezTo>
                  <a:cubicBezTo>
                    <a:pt x="26" y="21"/>
                    <a:pt x="22" y="26"/>
                    <a:pt x="17" y="31"/>
                  </a:cubicBezTo>
                  <a:cubicBezTo>
                    <a:pt x="19" y="33"/>
                    <a:pt x="22" y="35"/>
                    <a:pt x="25" y="37"/>
                  </a:cubicBezTo>
                  <a:cubicBezTo>
                    <a:pt x="17" y="47"/>
                    <a:pt x="13" y="58"/>
                    <a:pt x="11" y="69"/>
                  </a:cubicBezTo>
                  <a:cubicBezTo>
                    <a:pt x="7" y="69"/>
                    <a:pt x="4" y="69"/>
                    <a:pt x="0" y="69"/>
                  </a:cubicBezTo>
                  <a:cubicBezTo>
                    <a:pt x="0" y="76"/>
                    <a:pt x="0" y="82"/>
                    <a:pt x="0" y="89"/>
                  </a:cubicBezTo>
                  <a:cubicBezTo>
                    <a:pt x="4" y="89"/>
                    <a:pt x="7" y="89"/>
                    <a:pt x="11" y="89"/>
                  </a:cubicBezTo>
                  <a:cubicBezTo>
                    <a:pt x="13" y="100"/>
                    <a:pt x="17" y="111"/>
                    <a:pt x="24" y="121"/>
                  </a:cubicBezTo>
                  <a:cubicBezTo>
                    <a:pt x="22" y="123"/>
                    <a:pt x="19" y="125"/>
                    <a:pt x="17" y="127"/>
                  </a:cubicBezTo>
                  <a:cubicBezTo>
                    <a:pt x="22" y="132"/>
                    <a:pt x="26" y="137"/>
                    <a:pt x="31" y="141"/>
                  </a:cubicBezTo>
                  <a:cubicBezTo>
                    <a:pt x="33" y="139"/>
                    <a:pt x="35" y="137"/>
                    <a:pt x="37" y="134"/>
                  </a:cubicBezTo>
                  <a:cubicBezTo>
                    <a:pt x="47" y="141"/>
                    <a:pt x="58" y="146"/>
                    <a:pt x="70" y="147"/>
                  </a:cubicBezTo>
                  <a:cubicBezTo>
                    <a:pt x="70" y="151"/>
                    <a:pt x="70" y="155"/>
                    <a:pt x="70" y="158"/>
                  </a:cubicBezTo>
                  <a:cubicBezTo>
                    <a:pt x="76" y="158"/>
                    <a:pt x="83" y="158"/>
                    <a:pt x="89" y="158"/>
                  </a:cubicBezTo>
                  <a:cubicBezTo>
                    <a:pt x="89" y="155"/>
                    <a:pt x="89" y="151"/>
                    <a:pt x="89" y="147"/>
                  </a:cubicBezTo>
                  <a:cubicBezTo>
                    <a:pt x="101" y="146"/>
                    <a:pt x="111" y="141"/>
                    <a:pt x="121" y="134"/>
                  </a:cubicBezTo>
                  <a:cubicBezTo>
                    <a:pt x="123" y="137"/>
                    <a:pt x="125" y="139"/>
                    <a:pt x="127" y="142"/>
                  </a:cubicBezTo>
                  <a:cubicBezTo>
                    <a:pt x="132" y="137"/>
                    <a:pt x="137" y="132"/>
                    <a:pt x="142" y="127"/>
                  </a:cubicBezTo>
                  <a:cubicBezTo>
                    <a:pt x="139" y="126"/>
                    <a:pt x="137" y="123"/>
                    <a:pt x="134" y="121"/>
                  </a:cubicBezTo>
                  <a:cubicBezTo>
                    <a:pt x="142" y="111"/>
                    <a:pt x="146" y="101"/>
                    <a:pt x="148" y="89"/>
                  </a:cubicBezTo>
                  <a:cubicBezTo>
                    <a:pt x="151" y="89"/>
                    <a:pt x="155" y="89"/>
                    <a:pt x="158" y="89"/>
                  </a:cubicBezTo>
                  <a:cubicBezTo>
                    <a:pt x="158" y="82"/>
                    <a:pt x="158" y="76"/>
                    <a:pt x="158" y="69"/>
                  </a:cubicBezTo>
                  <a:cubicBezTo>
                    <a:pt x="155" y="69"/>
                    <a:pt x="151" y="69"/>
                    <a:pt x="148" y="69"/>
                  </a:cubicBezTo>
                  <a:close/>
                  <a:moveTo>
                    <a:pt x="80" y="124"/>
                  </a:moveTo>
                  <a:cubicBezTo>
                    <a:pt x="55" y="124"/>
                    <a:pt x="34" y="104"/>
                    <a:pt x="34" y="79"/>
                  </a:cubicBezTo>
                  <a:cubicBezTo>
                    <a:pt x="34" y="54"/>
                    <a:pt x="54" y="34"/>
                    <a:pt x="79" y="34"/>
                  </a:cubicBezTo>
                  <a:cubicBezTo>
                    <a:pt x="104" y="34"/>
                    <a:pt x="124" y="54"/>
                    <a:pt x="124" y="79"/>
                  </a:cubicBezTo>
                  <a:cubicBezTo>
                    <a:pt x="124" y="104"/>
                    <a:pt x="104" y="124"/>
                    <a:pt x="80" y="12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3" name="Freeform 18">
              <a:extLst>
                <a:ext uri="{FF2B5EF4-FFF2-40B4-BE49-F238E27FC236}">
                  <a16:creationId xmlns:a16="http://schemas.microsoft.com/office/drawing/2014/main" id="{AF6FCBA1-C489-406B-8D7C-2518F899E10F}"/>
                </a:ext>
              </a:extLst>
            </p:cNvPr>
            <p:cNvSpPr>
              <a:spLocks/>
            </p:cNvSpPr>
            <p:nvPr/>
          </p:nvSpPr>
          <p:spPr bwMode="auto">
            <a:xfrm>
              <a:off x="1143" y="1823"/>
              <a:ext cx="55" cy="55"/>
            </a:xfrm>
            <a:custGeom>
              <a:avLst/>
              <a:gdLst>
                <a:gd name="T0" fmla="*/ 0 w 60"/>
                <a:gd name="T1" fmla="*/ 30 h 60"/>
                <a:gd name="T2" fmla="*/ 31 w 60"/>
                <a:gd name="T3" fmla="*/ 0 h 60"/>
                <a:gd name="T4" fmla="*/ 60 w 60"/>
                <a:gd name="T5" fmla="*/ 30 h 60"/>
                <a:gd name="T6" fmla="*/ 30 w 60"/>
                <a:gd name="T7" fmla="*/ 60 h 60"/>
                <a:gd name="T8" fmla="*/ 0 w 60"/>
                <a:gd name="T9" fmla="*/ 30 h 60"/>
              </a:gdLst>
              <a:ahLst/>
              <a:cxnLst>
                <a:cxn ang="0">
                  <a:pos x="T0" y="T1"/>
                </a:cxn>
                <a:cxn ang="0">
                  <a:pos x="T2" y="T3"/>
                </a:cxn>
                <a:cxn ang="0">
                  <a:pos x="T4" y="T5"/>
                </a:cxn>
                <a:cxn ang="0">
                  <a:pos x="T6" y="T7"/>
                </a:cxn>
                <a:cxn ang="0">
                  <a:pos x="T8" y="T9"/>
                </a:cxn>
              </a:cxnLst>
              <a:rect l="0" t="0" r="r" b="b"/>
              <a:pathLst>
                <a:path w="60" h="60">
                  <a:moveTo>
                    <a:pt x="0" y="30"/>
                  </a:moveTo>
                  <a:cubicBezTo>
                    <a:pt x="1" y="13"/>
                    <a:pt x="14" y="0"/>
                    <a:pt x="31" y="0"/>
                  </a:cubicBezTo>
                  <a:cubicBezTo>
                    <a:pt x="47" y="0"/>
                    <a:pt x="60" y="14"/>
                    <a:pt x="60" y="30"/>
                  </a:cubicBezTo>
                  <a:cubicBezTo>
                    <a:pt x="60" y="47"/>
                    <a:pt x="47" y="60"/>
                    <a:pt x="30" y="60"/>
                  </a:cubicBezTo>
                  <a:cubicBezTo>
                    <a:pt x="14" y="60"/>
                    <a:pt x="0" y="46"/>
                    <a:pt x="0" y="3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4" name="Freeform 19">
              <a:extLst>
                <a:ext uri="{FF2B5EF4-FFF2-40B4-BE49-F238E27FC236}">
                  <a16:creationId xmlns:a16="http://schemas.microsoft.com/office/drawing/2014/main" id="{1C130ECB-2299-4BD4-8003-3E6D9C89561E}"/>
                </a:ext>
              </a:extLst>
            </p:cNvPr>
            <p:cNvSpPr>
              <a:spLocks noEditPoints="1"/>
            </p:cNvSpPr>
            <p:nvPr/>
          </p:nvSpPr>
          <p:spPr bwMode="auto">
            <a:xfrm>
              <a:off x="1113" y="1641"/>
              <a:ext cx="117" cy="107"/>
            </a:xfrm>
            <a:custGeom>
              <a:avLst/>
              <a:gdLst>
                <a:gd name="T0" fmla="*/ 102 w 127"/>
                <a:gd name="T1" fmla="*/ 116 h 116"/>
                <a:gd name="T2" fmla="*/ 25 w 127"/>
                <a:gd name="T3" fmla="*/ 116 h 116"/>
                <a:gd name="T4" fmla="*/ 0 w 127"/>
                <a:gd name="T5" fmla="*/ 90 h 116"/>
                <a:gd name="T6" fmla="*/ 0 w 127"/>
                <a:gd name="T7" fmla="*/ 25 h 116"/>
                <a:gd name="T8" fmla="*/ 25 w 127"/>
                <a:gd name="T9" fmla="*/ 0 h 116"/>
                <a:gd name="T10" fmla="*/ 102 w 127"/>
                <a:gd name="T11" fmla="*/ 0 h 116"/>
                <a:gd name="T12" fmla="*/ 127 w 127"/>
                <a:gd name="T13" fmla="*/ 25 h 116"/>
                <a:gd name="T14" fmla="*/ 127 w 127"/>
                <a:gd name="T15" fmla="*/ 90 h 116"/>
                <a:gd name="T16" fmla="*/ 102 w 127"/>
                <a:gd name="T17" fmla="*/ 116 h 116"/>
                <a:gd name="T18" fmla="*/ 25 w 127"/>
                <a:gd name="T19" fmla="*/ 17 h 116"/>
                <a:gd name="T20" fmla="*/ 16 w 127"/>
                <a:gd name="T21" fmla="*/ 25 h 116"/>
                <a:gd name="T22" fmla="*/ 16 w 127"/>
                <a:gd name="T23" fmla="*/ 90 h 116"/>
                <a:gd name="T24" fmla="*/ 25 w 127"/>
                <a:gd name="T25" fmla="*/ 99 h 116"/>
                <a:gd name="T26" fmla="*/ 102 w 127"/>
                <a:gd name="T27" fmla="*/ 99 h 116"/>
                <a:gd name="T28" fmla="*/ 110 w 127"/>
                <a:gd name="T29" fmla="*/ 90 h 116"/>
                <a:gd name="T30" fmla="*/ 110 w 127"/>
                <a:gd name="T31" fmla="*/ 25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4"/>
                    <a:pt x="0" y="90"/>
                  </a:cubicBezTo>
                  <a:cubicBezTo>
                    <a:pt x="0" y="25"/>
                    <a:pt x="0" y="25"/>
                    <a:pt x="0" y="25"/>
                  </a:cubicBezTo>
                  <a:cubicBezTo>
                    <a:pt x="0" y="11"/>
                    <a:pt x="11" y="0"/>
                    <a:pt x="25" y="0"/>
                  </a:cubicBezTo>
                  <a:cubicBezTo>
                    <a:pt x="102" y="0"/>
                    <a:pt x="102" y="0"/>
                    <a:pt x="102" y="0"/>
                  </a:cubicBezTo>
                  <a:cubicBezTo>
                    <a:pt x="116" y="0"/>
                    <a:pt x="127" y="11"/>
                    <a:pt x="127" y="25"/>
                  </a:cubicBezTo>
                  <a:cubicBezTo>
                    <a:pt x="127" y="90"/>
                    <a:pt x="127" y="90"/>
                    <a:pt x="127" y="90"/>
                  </a:cubicBezTo>
                  <a:cubicBezTo>
                    <a:pt x="127" y="104"/>
                    <a:pt x="116" y="116"/>
                    <a:pt x="102" y="116"/>
                  </a:cubicBezTo>
                  <a:close/>
                  <a:moveTo>
                    <a:pt x="25" y="17"/>
                  </a:moveTo>
                  <a:cubicBezTo>
                    <a:pt x="20" y="17"/>
                    <a:pt x="16" y="20"/>
                    <a:pt x="16" y="25"/>
                  </a:cubicBezTo>
                  <a:cubicBezTo>
                    <a:pt x="16" y="90"/>
                    <a:pt x="16" y="90"/>
                    <a:pt x="16" y="90"/>
                  </a:cubicBezTo>
                  <a:cubicBezTo>
                    <a:pt x="16" y="95"/>
                    <a:pt x="20" y="99"/>
                    <a:pt x="25" y="99"/>
                  </a:cubicBezTo>
                  <a:cubicBezTo>
                    <a:pt x="102" y="99"/>
                    <a:pt x="102" y="99"/>
                    <a:pt x="102" y="99"/>
                  </a:cubicBezTo>
                  <a:cubicBezTo>
                    <a:pt x="107" y="99"/>
                    <a:pt x="110" y="95"/>
                    <a:pt x="110" y="90"/>
                  </a:cubicBezTo>
                  <a:cubicBezTo>
                    <a:pt x="110" y="25"/>
                    <a:pt x="110" y="25"/>
                    <a:pt x="110" y="25"/>
                  </a:cubicBezTo>
                  <a:cubicBezTo>
                    <a:pt x="110" y="20"/>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5" name="Freeform 20">
              <a:extLst>
                <a:ext uri="{FF2B5EF4-FFF2-40B4-BE49-F238E27FC236}">
                  <a16:creationId xmlns:a16="http://schemas.microsoft.com/office/drawing/2014/main" id="{665C9661-2CA7-40B5-9542-9E5291E19FB1}"/>
                </a:ext>
              </a:extLst>
            </p:cNvPr>
            <p:cNvSpPr>
              <a:spLocks noEditPoints="1"/>
            </p:cNvSpPr>
            <p:nvPr/>
          </p:nvSpPr>
          <p:spPr bwMode="auto">
            <a:xfrm>
              <a:off x="1113" y="2064"/>
              <a:ext cx="117" cy="107"/>
            </a:xfrm>
            <a:custGeom>
              <a:avLst/>
              <a:gdLst>
                <a:gd name="T0" fmla="*/ 102 w 127"/>
                <a:gd name="T1" fmla="*/ 116 h 116"/>
                <a:gd name="T2" fmla="*/ 25 w 127"/>
                <a:gd name="T3" fmla="*/ 116 h 116"/>
                <a:gd name="T4" fmla="*/ 0 w 127"/>
                <a:gd name="T5" fmla="*/ 91 h 116"/>
                <a:gd name="T6" fmla="*/ 0 w 127"/>
                <a:gd name="T7" fmla="*/ 26 h 116"/>
                <a:gd name="T8" fmla="*/ 25 w 127"/>
                <a:gd name="T9" fmla="*/ 0 h 116"/>
                <a:gd name="T10" fmla="*/ 102 w 127"/>
                <a:gd name="T11" fmla="*/ 0 h 116"/>
                <a:gd name="T12" fmla="*/ 127 w 127"/>
                <a:gd name="T13" fmla="*/ 26 h 116"/>
                <a:gd name="T14" fmla="*/ 127 w 127"/>
                <a:gd name="T15" fmla="*/ 91 h 116"/>
                <a:gd name="T16" fmla="*/ 102 w 127"/>
                <a:gd name="T17" fmla="*/ 116 h 116"/>
                <a:gd name="T18" fmla="*/ 25 w 127"/>
                <a:gd name="T19" fmla="*/ 17 h 116"/>
                <a:gd name="T20" fmla="*/ 16 w 127"/>
                <a:gd name="T21" fmla="*/ 26 h 116"/>
                <a:gd name="T22" fmla="*/ 16 w 127"/>
                <a:gd name="T23" fmla="*/ 91 h 116"/>
                <a:gd name="T24" fmla="*/ 25 w 127"/>
                <a:gd name="T25" fmla="*/ 99 h 116"/>
                <a:gd name="T26" fmla="*/ 102 w 127"/>
                <a:gd name="T27" fmla="*/ 99 h 116"/>
                <a:gd name="T28" fmla="*/ 110 w 127"/>
                <a:gd name="T29" fmla="*/ 91 h 116"/>
                <a:gd name="T30" fmla="*/ 110 w 127"/>
                <a:gd name="T31" fmla="*/ 26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5"/>
                    <a:pt x="0" y="91"/>
                  </a:cubicBezTo>
                  <a:cubicBezTo>
                    <a:pt x="0" y="26"/>
                    <a:pt x="0" y="26"/>
                    <a:pt x="0" y="26"/>
                  </a:cubicBezTo>
                  <a:cubicBezTo>
                    <a:pt x="0" y="12"/>
                    <a:pt x="11" y="0"/>
                    <a:pt x="25" y="0"/>
                  </a:cubicBezTo>
                  <a:cubicBezTo>
                    <a:pt x="102" y="0"/>
                    <a:pt x="102" y="0"/>
                    <a:pt x="102" y="0"/>
                  </a:cubicBezTo>
                  <a:cubicBezTo>
                    <a:pt x="116" y="0"/>
                    <a:pt x="127" y="12"/>
                    <a:pt x="127" y="26"/>
                  </a:cubicBezTo>
                  <a:cubicBezTo>
                    <a:pt x="127" y="91"/>
                    <a:pt x="127" y="91"/>
                    <a:pt x="127" y="91"/>
                  </a:cubicBezTo>
                  <a:cubicBezTo>
                    <a:pt x="127" y="105"/>
                    <a:pt x="116" y="116"/>
                    <a:pt x="102" y="116"/>
                  </a:cubicBezTo>
                  <a:close/>
                  <a:moveTo>
                    <a:pt x="25" y="17"/>
                  </a:moveTo>
                  <a:cubicBezTo>
                    <a:pt x="20" y="17"/>
                    <a:pt x="16" y="21"/>
                    <a:pt x="16" y="26"/>
                  </a:cubicBezTo>
                  <a:cubicBezTo>
                    <a:pt x="16" y="91"/>
                    <a:pt x="16" y="91"/>
                    <a:pt x="16" y="91"/>
                  </a:cubicBezTo>
                  <a:cubicBezTo>
                    <a:pt x="16" y="96"/>
                    <a:pt x="20" y="99"/>
                    <a:pt x="25" y="99"/>
                  </a:cubicBezTo>
                  <a:cubicBezTo>
                    <a:pt x="102" y="99"/>
                    <a:pt x="102" y="99"/>
                    <a:pt x="102" y="99"/>
                  </a:cubicBezTo>
                  <a:cubicBezTo>
                    <a:pt x="107" y="99"/>
                    <a:pt x="110" y="96"/>
                    <a:pt x="110" y="91"/>
                  </a:cubicBezTo>
                  <a:cubicBezTo>
                    <a:pt x="110" y="26"/>
                    <a:pt x="110" y="26"/>
                    <a:pt x="110" y="26"/>
                  </a:cubicBezTo>
                  <a:cubicBezTo>
                    <a:pt x="110" y="21"/>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6" name="Freeform 21">
              <a:extLst>
                <a:ext uri="{FF2B5EF4-FFF2-40B4-BE49-F238E27FC236}">
                  <a16:creationId xmlns:a16="http://schemas.microsoft.com/office/drawing/2014/main" id="{EC87EE1D-11D2-4B57-9D48-EC7B3869779D}"/>
                </a:ext>
              </a:extLst>
            </p:cNvPr>
            <p:cNvSpPr>
              <a:spLocks noEditPoints="1"/>
            </p:cNvSpPr>
            <p:nvPr/>
          </p:nvSpPr>
          <p:spPr bwMode="auto">
            <a:xfrm>
              <a:off x="1316"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1" y="116"/>
                    <a:pt x="0" y="105"/>
                    <a:pt x="0" y="91"/>
                  </a:cubicBezTo>
                  <a:cubicBezTo>
                    <a:pt x="0" y="26"/>
                    <a:pt x="0" y="26"/>
                    <a:pt x="0" y="26"/>
                  </a:cubicBezTo>
                  <a:cubicBezTo>
                    <a:pt x="0" y="12"/>
                    <a:pt x="11" y="0"/>
                    <a:pt x="25" y="0"/>
                  </a:cubicBezTo>
                  <a:cubicBezTo>
                    <a:pt x="103" y="0"/>
                    <a:pt x="103" y="0"/>
                    <a:pt x="103" y="0"/>
                  </a:cubicBezTo>
                  <a:cubicBezTo>
                    <a:pt x="116" y="0"/>
                    <a:pt x="128" y="12"/>
                    <a:pt x="128" y="26"/>
                  </a:cubicBezTo>
                  <a:cubicBezTo>
                    <a:pt x="128" y="91"/>
                    <a:pt x="128" y="91"/>
                    <a:pt x="128" y="91"/>
                  </a:cubicBezTo>
                  <a:cubicBezTo>
                    <a:pt x="128" y="105"/>
                    <a:pt x="116"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7" name="Freeform 22">
              <a:extLst>
                <a:ext uri="{FF2B5EF4-FFF2-40B4-BE49-F238E27FC236}">
                  <a16:creationId xmlns:a16="http://schemas.microsoft.com/office/drawing/2014/main" id="{65497FCC-7E0C-4052-AA19-7180064277C2}"/>
                </a:ext>
              </a:extLst>
            </p:cNvPr>
            <p:cNvSpPr>
              <a:spLocks noEditPoints="1"/>
            </p:cNvSpPr>
            <p:nvPr/>
          </p:nvSpPr>
          <p:spPr bwMode="auto">
            <a:xfrm>
              <a:off x="902"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2" y="116"/>
                    <a:pt x="0" y="105"/>
                    <a:pt x="0" y="91"/>
                  </a:cubicBezTo>
                  <a:cubicBezTo>
                    <a:pt x="0" y="26"/>
                    <a:pt x="0" y="26"/>
                    <a:pt x="0" y="26"/>
                  </a:cubicBezTo>
                  <a:cubicBezTo>
                    <a:pt x="0" y="12"/>
                    <a:pt x="12" y="0"/>
                    <a:pt x="25" y="0"/>
                  </a:cubicBezTo>
                  <a:cubicBezTo>
                    <a:pt x="103" y="0"/>
                    <a:pt x="103" y="0"/>
                    <a:pt x="103" y="0"/>
                  </a:cubicBezTo>
                  <a:cubicBezTo>
                    <a:pt x="117" y="0"/>
                    <a:pt x="128" y="12"/>
                    <a:pt x="128" y="26"/>
                  </a:cubicBezTo>
                  <a:cubicBezTo>
                    <a:pt x="128" y="91"/>
                    <a:pt x="128" y="91"/>
                    <a:pt x="128" y="91"/>
                  </a:cubicBezTo>
                  <a:cubicBezTo>
                    <a:pt x="128" y="105"/>
                    <a:pt x="117"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8" name="Rectangle 23">
              <a:extLst>
                <a:ext uri="{FF2B5EF4-FFF2-40B4-BE49-F238E27FC236}">
                  <a16:creationId xmlns:a16="http://schemas.microsoft.com/office/drawing/2014/main" id="{5DD49EA3-3DEA-4F45-99B0-1B15A97882C8}"/>
                </a:ext>
              </a:extLst>
            </p:cNvPr>
            <p:cNvSpPr>
              <a:spLocks noChangeArrowheads="1"/>
            </p:cNvSpPr>
            <p:nvPr/>
          </p:nvSpPr>
          <p:spPr bwMode="auto">
            <a:xfrm>
              <a:off x="1099" y="1981"/>
              <a:ext cx="141" cy="14"/>
            </a:xfrm>
            <a:prstGeom prst="rect">
              <a:avLst/>
            </a:prstGeom>
            <a:solidFill>
              <a:sysClr val="window" lastClr="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9" name="Freeform 25">
              <a:extLst>
                <a:ext uri="{FF2B5EF4-FFF2-40B4-BE49-F238E27FC236}">
                  <a16:creationId xmlns:a16="http://schemas.microsoft.com/office/drawing/2014/main" id="{34336B52-6CEA-4407-B382-655800FF3826}"/>
                </a:ext>
              </a:extLst>
            </p:cNvPr>
            <p:cNvSpPr>
              <a:spLocks/>
            </p:cNvSpPr>
            <p:nvPr/>
          </p:nvSpPr>
          <p:spPr bwMode="auto">
            <a:xfrm>
              <a:off x="1296" y="1980"/>
              <a:ext cx="78" cy="99"/>
            </a:xfrm>
            <a:custGeom>
              <a:avLst/>
              <a:gdLst>
                <a:gd name="T0" fmla="*/ 71 w 85"/>
                <a:gd name="T1" fmla="*/ 107 h 107"/>
                <a:gd name="T2" fmla="*/ 71 w 85"/>
                <a:gd name="T3" fmla="*/ 24 h 107"/>
                <a:gd name="T4" fmla="*/ 62 w 85"/>
                <a:gd name="T5" fmla="*/ 15 h 107"/>
                <a:gd name="T6" fmla="*/ 0 w 85"/>
                <a:gd name="T7" fmla="*/ 15 h 107"/>
                <a:gd name="T8" fmla="*/ 0 w 85"/>
                <a:gd name="T9" fmla="*/ 0 h 107"/>
                <a:gd name="T10" fmla="*/ 62 w 85"/>
                <a:gd name="T11" fmla="*/ 0 h 107"/>
                <a:gd name="T12" fmla="*/ 85 w 85"/>
                <a:gd name="T13" fmla="*/ 24 h 107"/>
                <a:gd name="T14" fmla="*/ 85 w 85"/>
                <a:gd name="T15" fmla="*/ 107 h 107"/>
                <a:gd name="T16" fmla="*/ 71 w 85"/>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7">
                  <a:moveTo>
                    <a:pt x="71" y="107"/>
                  </a:moveTo>
                  <a:cubicBezTo>
                    <a:pt x="71" y="24"/>
                    <a:pt x="71" y="24"/>
                    <a:pt x="71" y="24"/>
                  </a:cubicBezTo>
                  <a:cubicBezTo>
                    <a:pt x="71" y="19"/>
                    <a:pt x="67" y="15"/>
                    <a:pt x="62" y="15"/>
                  </a:cubicBezTo>
                  <a:cubicBezTo>
                    <a:pt x="0" y="15"/>
                    <a:pt x="0" y="15"/>
                    <a:pt x="0" y="15"/>
                  </a:cubicBezTo>
                  <a:cubicBezTo>
                    <a:pt x="0" y="0"/>
                    <a:pt x="0" y="0"/>
                    <a:pt x="0" y="0"/>
                  </a:cubicBezTo>
                  <a:cubicBezTo>
                    <a:pt x="62" y="0"/>
                    <a:pt x="62" y="0"/>
                    <a:pt x="62" y="0"/>
                  </a:cubicBezTo>
                  <a:cubicBezTo>
                    <a:pt x="75" y="0"/>
                    <a:pt x="85" y="11"/>
                    <a:pt x="85" y="24"/>
                  </a:cubicBezTo>
                  <a:cubicBezTo>
                    <a:pt x="85" y="107"/>
                    <a:pt x="85" y="107"/>
                    <a:pt x="85" y="107"/>
                  </a:cubicBezTo>
                  <a:lnTo>
                    <a:pt x="71"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0" name="Freeform 27">
              <a:extLst>
                <a:ext uri="{FF2B5EF4-FFF2-40B4-BE49-F238E27FC236}">
                  <a16:creationId xmlns:a16="http://schemas.microsoft.com/office/drawing/2014/main" id="{7B9B1F7A-F99D-4A0B-99AD-64BE51917545}"/>
                </a:ext>
              </a:extLst>
            </p:cNvPr>
            <p:cNvSpPr>
              <a:spLocks/>
            </p:cNvSpPr>
            <p:nvPr/>
          </p:nvSpPr>
          <p:spPr bwMode="auto">
            <a:xfrm>
              <a:off x="953" y="1981"/>
              <a:ext cx="83" cy="99"/>
            </a:xfrm>
            <a:custGeom>
              <a:avLst/>
              <a:gdLst>
                <a:gd name="T0" fmla="*/ 0 w 90"/>
                <a:gd name="T1" fmla="*/ 107 h 107"/>
                <a:gd name="T2" fmla="*/ 0 w 90"/>
                <a:gd name="T3" fmla="*/ 24 h 107"/>
                <a:gd name="T4" fmla="*/ 24 w 90"/>
                <a:gd name="T5" fmla="*/ 0 h 107"/>
                <a:gd name="T6" fmla="*/ 90 w 90"/>
                <a:gd name="T7" fmla="*/ 0 h 107"/>
                <a:gd name="T8" fmla="*/ 90 w 90"/>
                <a:gd name="T9" fmla="*/ 15 h 107"/>
                <a:gd name="T10" fmla="*/ 24 w 90"/>
                <a:gd name="T11" fmla="*/ 15 h 107"/>
                <a:gd name="T12" fmla="*/ 15 w 90"/>
                <a:gd name="T13" fmla="*/ 24 h 107"/>
                <a:gd name="T14" fmla="*/ 15 w 90"/>
                <a:gd name="T15" fmla="*/ 107 h 107"/>
                <a:gd name="T16" fmla="*/ 0 w 90"/>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7">
                  <a:moveTo>
                    <a:pt x="0" y="107"/>
                  </a:moveTo>
                  <a:cubicBezTo>
                    <a:pt x="0" y="24"/>
                    <a:pt x="0" y="24"/>
                    <a:pt x="0" y="24"/>
                  </a:cubicBezTo>
                  <a:cubicBezTo>
                    <a:pt x="0" y="11"/>
                    <a:pt x="11" y="0"/>
                    <a:pt x="24" y="0"/>
                  </a:cubicBezTo>
                  <a:cubicBezTo>
                    <a:pt x="90" y="0"/>
                    <a:pt x="90" y="0"/>
                    <a:pt x="90" y="0"/>
                  </a:cubicBezTo>
                  <a:cubicBezTo>
                    <a:pt x="90" y="15"/>
                    <a:pt x="90" y="15"/>
                    <a:pt x="90" y="15"/>
                  </a:cubicBezTo>
                  <a:cubicBezTo>
                    <a:pt x="24" y="15"/>
                    <a:pt x="24" y="15"/>
                    <a:pt x="24" y="15"/>
                  </a:cubicBezTo>
                  <a:cubicBezTo>
                    <a:pt x="19" y="15"/>
                    <a:pt x="15" y="19"/>
                    <a:pt x="15" y="24"/>
                  </a:cubicBezTo>
                  <a:cubicBezTo>
                    <a:pt x="15" y="107"/>
                    <a:pt x="15" y="107"/>
                    <a:pt x="15" y="107"/>
                  </a:cubicBezTo>
                  <a:lnTo>
                    <a:pt x="0"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1" name="Freeform 29">
              <a:extLst>
                <a:ext uri="{FF2B5EF4-FFF2-40B4-BE49-F238E27FC236}">
                  <a16:creationId xmlns:a16="http://schemas.microsoft.com/office/drawing/2014/main" id="{3F20EA8C-93DD-4378-B1BE-64E979C1A875}"/>
                </a:ext>
              </a:extLst>
            </p:cNvPr>
            <p:cNvSpPr>
              <a:spLocks/>
            </p:cNvSpPr>
            <p:nvPr/>
          </p:nvSpPr>
          <p:spPr bwMode="auto">
            <a:xfrm>
              <a:off x="1055" y="1971"/>
              <a:ext cx="32" cy="33"/>
            </a:xfrm>
            <a:custGeom>
              <a:avLst/>
              <a:gdLst>
                <a:gd name="T0" fmla="*/ 17 w 35"/>
                <a:gd name="T1" fmla="*/ 0 h 36"/>
                <a:gd name="T2" fmla="*/ 0 w 35"/>
                <a:gd name="T3" fmla="*/ 18 h 36"/>
                <a:gd name="T4" fmla="*/ 17 w 35"/>
                <a:gd name="T5" fmla="*/ 35 h 36"/>
                <a:gd name="T6" fmla="*/ 35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cubicBezTo>
                    <a:pt x="7" y="0"/>
                    <a:pt x="0" y="8"/>
                    <a:pt x="0" y="18"/>
                  </a:cubicBezTo>
                  <a:cubicBezTo>
                    <a:pt x="0" y="28"/>
                    <a:pt x="8" y="36"/>
                    <a:pt x="17" y="35"/>
                  </a:cubicBezTo>
                  <a:cubicBezTo>
                    <a:pt x="27" y="35"/>
                    <a:pt x="35" y="27"/>
                    <a:pt x="35" y="18"/>
                  </a:cubicBezTo>
                  <a:cubicBezTo>
                    <a:pt x="35" y="8"/>
                    <a:pt x="27" y="0"/>
                    <a:pt x="17"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2" name="Freeform 30">
              <a:extLst>
                <a:ext uri="{FF2B5EF4-FFF2-40B4-BE49-F238E27FC236}">
                  <a16:creationId xmlns:a16="http://schemas.microsoft.com/office/drawing/2014/main" id="{50FD14F3-D7E7-4819-85E3-982A6DD545F4}"/>
                </a:ext>
              </a:extLst>
            </p:cNvPr>
            <p:cNvSpPr>
              <a:spLocks noEditPoints="1"/>
            </p:cNvSpPr>
            <p:nvPr/>
          </p:nvSpPr>
          <p:spPr bwMode="auto">
            <a:xfrm>
              <a:off x="1054" y="1971"/>
              <a:ext cx="33" cy="33"/>
            </a:xfrm>
            <a:custGeom>
              <a:avLst/>
              <a:gdLst>
                <a:gd name="T0" fmla="*/ 19 w 36"/>
                <a:gd name="T1" fmla="*/ 0 h 36"/>
                <a:gd name="T2" fmla="*/ 0 w 36"/>
                <a:gd name="T3" fmla="*/ 18 h 36"/>
                <a:gd name="T4" fmla="*/ 18 w 36"/>
                <a:gd name="T5" fmla="*/ 36 h 36"/>
                <a:gd name="T6" fmla="*/ 36 w 36"/>
                <a:gd name="T7" fmla="*/ 18 h 36"/>
                <a:gd name="T8" fmla="*/ 19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9" y="0"/>
                  </a:moveTo>
                  <a:cubicBezTo>
                    <a:pt x="9" y="0"/>
                    <a:pt x="0" y="8"/>
                    <a:pt x="0" y="18"/>
                  </a:cubicBezTo>
                  <a:cubicBezTo>
                    <a:pt x="0" y="28"/>
                    <a:pt x="8" y="36"/>
                    <a:pt x="18" y="36"/>
                  </a:cubicBezTo>
                  <a:cubicBezTo>
                    <a:pt x="28" y="36"/>
                    <a:pt x="36" y="28"/>
                    <a:pt x="36" y="18"/>
                  </a:cubicBezTo>
                  <a:cubicBezTo>
                    <a:pt x="36" y="8"/>
                    <a:pt x="28" y="0"/>
                    <a:pt x="19" y="0"/>
                  </a:cubicBezTo>
                  <a:close/>
                  <a:moveTo>
                    <a:pt x="18" y="35"/>
                  </a:moveTo>
                  <a:cubicBezTo>
                    <a:pt x="9" y="36"/>
                    <a:pt x="1" y="28"/>
                    <a:pt x="1" y="18"/>
                  </a:cubicBezTo>
                  <a:cubicBezTo>
                    <a:pt x="1"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3" name="Freeform 31">
              <a:extLst>
                <a:ext uri="{FF2B5EF4-FFF2-40B4-BE49-F238E27FC236}">
                  <a16:creationId xmlns:a16="http://schemas.microsoft.com/office/drawing/2014/main" id="{5F7CF485-76E4-4FCF-B69E-F0353E5F3207}"/>
                </a:ext>
              </a:extLst>
            </p:cNvPr>
            <p:cNvSpPr>
              <a:spLocks noEditPoints="1"/>
            </p:cNvSpPr>
            <p:nvPr/>
          </p:nvSpPr>
          <p:spPr bwMode="auto">
            <a:xfrm>
              <a:off x="1027"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7 w 94"/>
                <a:gd name="T31" fmla="*/ 41 h 94"/>
                <a:gd name="T32" fmla="*/ 0 w 94"/>
                <a:gd name="T33" fmla="*/ 41 h 94"/>
                <a:gd name="T34" fmla="*/ 0 w 94"/>
                <a:gd name="T35" fmla="*/ 53 h 94"/>
                <a:gd name="T36" fmla="*/ 7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2" y="21"/>
                    <a:pt x="83" y="20"/>
                    <a:pt x="85" y="18"/>
                  </a:cubicBezTo>
                  <a:cubicBezTo>
                    <a:pt x="82"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9" y="10"/>
                    <a:pt x="26" y="12"/>
                    <a:pt x="22" y="14"/>
                  </a:cubicBezTo>
                  <a:cubicBezTo>
                    <a:pt x="21" y="13"/>
                    <a:pt x="20" y="11"/>
                    <a:pt x="19" y="9"/>
                  </a:cubicBezTo>
                  <a:cubicBezTo>
                    <a:pt x="16" y="13"/>
                    <a:pt x="13" y="15"/>
                    <a:pt x="10" y="18"/>
                  </a:cubicBezTo>
                  <a:cubicBezTo>
                    <a:pt x="11" y="19"/>
                    <a:pt x="13" y="20"/>
                    <a:pt x="15" y="22"/>
                  </a:cubicBezTo>
                  <a:cubicBezTo>
                    <a:pt x="10" y="28"/>
                    <a:pt x="8" y="34"/>
                    <a:pt x="7" y="41"/>
                  </a:cubicBezTo>
                  <a:cubicBezTo>
                    <a:pt x="4" y="41"/>
                    <a:pt x="2" y="41"/>
                    <a:pt x="0" y="41"/>
                  </a:cubicBezTo>
                  <a:cubicBezTo>
                    <a:pt x="0" y="45"/>
                    <a:pt x="0" y="49"/>
                    <a:pt x="0" y="53"/>
                  </a:cubicBezTo>
                  <a:cubicBezTo>
                    <a:pt x="2" y="53"/>
                    <a:pt x="4" y="53"/>
                    <a:pt x="7" y="53"/>
                  </a:cubicBezTo>
                  <a:cubicBezTo>
                    <a:pt x="8" y="60"/>
                    <a:pt x="10" y="66"/>
                    <a:pt x="14" y="72"/>
                  </a:cubicBezTo>
                  <a:cubicBezTo>
                    <a:pt x="13" y="73"/>
                    <a:pt x="11" y="74"/>
                    <a:pt x="10" y="75"/>
                  </a:cubicBezTo>
                  <a:cubicBezTo>
                    <a:pt x="13" y="78"/>
                    <a:pt x="16" y="81"/>
                    <a:pt x="18" y="84"/>
                  </a:cubicBezTo>
                  <a:cubicBezTo>
                    <a:pt x="20"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5"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3"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4" name="Freeform 32">
              <a:extLst>
                <a:ext uri="{FF2B5EF4-FFF2-40B4-BE49-F238E27FC236}">
                  <a16:creationId xmlns:a16="http://schemas.microsoft.com/office/drawing/2014/main" id="{BB1345EE-E13B-47A0-8AB9-AA18811E95CB}"/>
                </a:ext>
              </a:extLst>
            </p:cNvPr>
            <p:cNvSpPr>
              <a:spLocks/>
            </p:cNvSpPr>
            <p:nvPr/>
          </p:nvSpPr>
          <p:spPr bwMode="auto">
            <a:xfrm>
              <a:off x="1054" y="1971"/>
              <a:ext cx="33" cy="33"/>
            </a:xfrm>
            <a:custGeom>
              <a:avLst/>
              <a:gdLst>
                <a:gd name="T0" fmla="*/ 0 w 36"/>
                <a:gd name="T1" fmla="*/ 18 h 36"/>
                <a:gd name="T2" fmla="*/ 19 w 36"/>
                <a:gd name="T3" fmla="*/ 0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8"/>
                    <a:pt x="9" y="0"/>
                    <a:pt x="19" y="0"/>
                  </a:cubicBezTo>
                  <a:cubicBezTo>
                    <a:pt x="28" y="0"/>
                    <a:pt x="36" y="8"/>
                    <a:pt x="36" y="18"/>
                  </a:cubicBezTo>
                  <a:cubicBezTo>
                    <a:pt x="36" y="28"/>
                    <a:pt x="28" y="36"/>
                    <a:pt x="18" y="36"/>
                  </a:cubicBezTo>
                  <a:cubicBezTo>
                    <a:pt x="8" y="36"/>
                    <a:pt x="0" y="28"/>
                    <a:pt x="0" y="1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5" name="Freeform 33">
              <a:extLst>
                <a:ext uri="{FF2B5EF4-FFF2-40B4-BE49-F238E27FC236}">
                  <a16:creationId xmlns:a16="http://schemas.microsoft.com/office/drawing/2014/main" id="{8E25305B-714A-4BA9-9F9C-85578F11ACD9}"/>
                </a:ext>
              </a:extLst>
            </p:cNvPr>
            <p:cNvSpPr>
              <a:spLocks/>
            </p:cNvSpPr>
            <p:nvPr/>
          </p:nvSpPr>
          <p:spPr bwMode="auto">
            <a:xfrm>
              <a:off x="1252" y="1971"/>
              <a:ext cx="33" cy="33"/>
            </a:xfrm>
            <a:custGeom>
              <a:avLst/>
              <a:gdLst>
                <a:gd name="T0" fmla="*/ 18 w 36"/>
                <a:gd name="T1" fmla="*/ 0 h 36"/>
                <a:gd name="T2" fmla="*/ 1 w 36"/>
                <a:gd name="T3" fmla="*/ 18 h 36"/>
                <a:gd name="T4" fmla="*/ 18 w 36"/>
                <a:gd name="T5" fmla="*/ 35 h 36"/>
                <a:gd name="T6" fmla="*/ 36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8" y="0"/>
                    <a:pt x="0" y="8"/>
                    <a:pt x="1" y="18"/>
                  </a:cubicBezTo>
                  <a:cubicBezTo>
                    <a:pt x="1" y="28"/>
                    <a:pt x="9" y="36"/>
                    <a:pt x="18" y="35"/>
                  </a:cubicBezTo>
                  <a:cubicBezTo>
                    <a:pt x="28" y="35"/>
                    <a:pt x="36" y="27"/>
                    <a:pt x="36" y="18"/>
                  </a:cubicBezTo>
                  <a:cubicBezTo>
                    <a:pt x="36" y="8"/>
                    <a:pt x="28" y="0"/>
                    <a:pt x="18"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6" name="Freeform 34">
              <a:extLst>
                <a:ext uri="{FF2B5EF4-FFF2-40B4-BE49-F238E27FC236}">
                  <a16:creationId xmlns:a16="http://schemas.microsoft.com/office/drawing/2014/main" id="{5EB8F07B-7F87-4DA0-8550-C9431B927EE4}"/>
                </a:ext>
              </a:extLst>
            </p:cNvPr>
            <p:cNvSpPr>
              <a:spLocks noEditPoints="1"/>
            </p:cNvSpPr>
            <p:nvPr/>
          </p:nvSpPr>
          <p:spPr bwMode="auto">
            <a:xfrm>
              <a:off x="1252" y="1971"/>
              <a:ext cx="33" cy="33"/>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5"/>
                  </a:moveTo>
                  <a:cubicBezTo>
                    <a:pt x="9" y="36"/>
                    <a:pt x="1" y="28"/>
                    <a:pt x="1" y="18"/>
                  </a:cubicBezTo>
                  <a:cubicBezTo>
                    <a:pt x="0"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7" name="Freeform 35">
              <a:extLst>
                <a:ext uri="{FF2B5EF4-FFF2-40B4-BE49-F238E27FC236}">
                  <a16:creationId xmlns:a16="http://schemas.microsoft.com/office/drawing/2014/main" id="{6602268C-13D1-405C-B07A-028436E13053}"/>
                </a:ext>
              </a:extLst>
            </p:cNvPr>
            <p:cNvSpPr>
              <a:spLocks noEditPoints="1"/>
            </p:cNvSpPr>
            <p:nvPr/>
          </p:nvSpPr>
          <p:spPr bwMode="auto">
            <a:xfrm>
              <a:off x="1225"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6 w 94"/>
                <a:gd name="T31" fmla="*/ 41 h 94"/>
                <a:gd name="T32" fmla="*/ 0 w 94"/>
                <a:gd name="T33" fmla="*/ 41 h 94"/>
                <a:gd name="T34" fmla="*/ 0 w 94"/>
                <a:gd name="T35" fmla="*/ 53 h 94"/>
                <a:gd name="T36" fmla="*/ 6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1" y="21"/>
                    <a:pt x="83" y="20"/>
                    <a:pt x="85" y="18"/>
                  </a:cubicBezTo>
                  <a:cubicBezTo>
                    <a:pt x="81"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8" y="10"/>
                    <a:pt x="26" y="12"/>
                    <a:pt x="22" y="14"/>
                  </a:cubicBezTo>
                  <a:cubicBezTo>
                    <a:pt x="21" y="13"/>
                    <a:pt x="20" y="11"/>
                    <a:pt x="19" y="9"/>
                  </a:cubicBezTo>
                  <a:cubicBezTo>
                    <a:pt x="16" y="13"/>
                    <a:pt x="13" y="15"/>
                    <a:pt x="10" y="18"/>
                  </a:cubicBezTo>
                  <a:cubicBezTo>
                    <a:pt x="11" y="19"/>
                    <a:pt x="13" y="20"/>
                    <a:pt x="15" y="22"/>
                  </a:cubicBezTo>
                  <a:cubicBezTo>
                    <a:pt x="10" y="28"/>
                    <a:pt x="8" y="34"/>
                    <a:pt x="6" y="41"/>
                  </a:cubicBezTo>
                  <a:cubicBezTo>
                    <a:pt x="4" y="41"/>
                    <a:pt x="2" y="41"/>
                    <a:pt x="0" y="41"/>
                  </a:cubicBezTo>
                  <a:cubicBezTo>
                    <a:pt x="0" y="45"/>
                    <a:pt x="0" y="49"/>
                    <a:pt x="0" y="53"/>
                  </a:cubicBezTo>
                  <a:cubicBezTo>
                    <a:pt x="2" y="53"/>
                    <a:pt x="4" y="53"/>
                    <a:pt x="6" y="53"/>
                  </a:cubicBezTo>
                  <a:cubicBezTo>
                    <a:pt x="8" y="60"/>
                    <a:pt x="10" y="66"/>
                    <a:pt x="14" y="72"/>
                  </a:cubicBezTo>
                  <a:cubicBezTo>
                    <a:pt x="13" y="73"/>
                    <a:pt x="11" y="74"/>
                    <a:pt x="10" y="75"/>
                  </a:cubicBezTo>
                  <a:cubicBezTo>
                    <a:pt x="13" y="78"/>
                    <a:pt x="15" y="81"/>
                    <a:pt x="18" y="84"/>
                  </a:cubicBezTo>
                  <a:cubicBezTo>
                    <a:pt x="19"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4"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2"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8" name="Oval 36">
              <a:extLst>
                <a:ext uri="{FF2B5EF4-FFF2-40B4-BE49-F238E27FC236}">
                  <a16:creationId xmlns:a16="http://schemas.microsoft.com/office/drawing/2014/main" id="{7B4CFE7E-D62D-47A7-9CA1-B77796252B01}"/>
                </a:ext>
              </a:extLst>
            </p:cNvPr>
            <p:cNvSpPr>
              <a:spLocks noChangeArrowheads="1"/>
            </p:cNvSpPr>
            <p:nvPr/>
          </p:nvSpPr>
          <p:spPr bwMode="auto">
            <a:xfrm>
              <a:off x="1252" y="1971"/>
              <a:ext cx="33" cy="3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pic>
        <p:nvPicPr>
          <p:cNvPr id="139" name="Graphic 138" descr="Database">
            <a:extLst>
              <a:ext uri="{FF2B5EF4-FFF2-40B4-BE49-F238E27FC236}">
                <a16:creationId xmlns:a16="http://schemas.microsoft.com/office/drawing/2014/main" id="{A9B4941D-EA69-43B2-A954-125EFAF4C4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3619" y="4575352"/>
            <a:ext cx="655869" cy="655869"/>
          </a:xfrm>
          <a:prstGeom prst="rect">
            <a:avLst/>
          </a:prstGeom>
        </p:spPr>
      </p:pic>
      <p:sp>
        <p:nvSpPr>
          <p:cNvPr id="141" name="Rectangle: Rounded Corners 140">
            <a:extLst>
              <a:ext uri="{FF2B5EF4-FFF2-40B4-BE49-F238E27FC236}">
                <a16:creationId xmlns:a16="http://schemas.microsoft.com/office/drawing/2014/main" id="{C43B6B22-C6F3-486A-A4C1-0039F914A77A}"/>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1345390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Template…6</a:t>
            </a:r>
          </a:p>
        </p:txBody>
      </p:sp>
      <p:graphicFrame>
        <p:nvGraphicFramePr>
          <p:cNvPr id="15" name="Chart 14">
            <a:extLst>
              <a:ext uri="{FF2B5EF4-FFF2-40B4-BE49-F238E27FC236}">
                <a16:creationId xmlns:a16="http://schemas.microsoft.com/office/drawing/2014/main" id="{517F47C3-3264-46E3-A235-9C4AD7535155}"/>
              </a:ext>
            </a:extLst>
          </p:cNvPr>
          <p:cNvGraphicFramePr/>
          <p:nvPr>
            <p:extLst>
              <p:ext uri="{D42A27DB-BD31-4B8C-83A1-F6EECF244321}">
                <p14:modId xmlns:p14="http://schemas.microsoft.com/office/powerpoint/2010/main" val="2136428405"/>
              </p:ext>
            </p:extLst>
          </p:nvPr>
        </p:nvGraphicFramePr>
        <p:xfrm>
          <a:off x="2772413" y="1236505"/>
          <a:ext cx="6314974" cy="4656154"/>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a:extLst>
              <a:ext uri="{FF2B5EF4-FFF2-40B4-BE49-F238E27FC236}">
                <a16:creationId xmlns:a16="http://schemas.microsoft.com/office/drawing/2014/main" id="{BA6255BB-6C0B-4C3B-AAAE-E8B49A5FCEDA}"/>
              </a:ext>
            </a:extLst>
          </p:cNvPr>
          <p:cNvSpPr txBox="1"/>
          <p:nvPr/>
        </p:nvSpPr>
        <p:spPr>
          <a:xfrm>
            <a:off x="4824511" y="3364527"/>
            <a:ext cx="2215833" cy="400110"/>
          </a:xfrm>
          <a:prstGeom prst="rect">
            <a:avLst/>
          </a:prstGeom>
          <a:noFill/>
        </p:spPr>
        <p:txBody>
          <a:bodyPr wrap="square" rtlCol="0">
            <a:spAutoFit/>
          </a:bodyPr>
          <a:lstStyle/>
          <a:p>
            <a:pPr algn="ctr" defTabSz="896478" eaLnBrk="0" fontAlgn="base" hangingPunct="0">
              <a:spcBef>
                <a:spcPct val="10000"/>
              </a:spcBef>
              <a:spcAft>
                <a:spcPct val="0"/>
              </a:spcAft>
              <a:buClr>
                <a:srgbClr val="0B1F65"/>
              </a:buClr>
              <a:defRPr/>
            </a:pPr>
            <a:r>
              <a:rPr lang="en-US" sz="2000" b="1">
                <a:solidFill>
                  <a:srgbClr val="2D2364"/>
                </a:solidFill>
                <a:latin typeface="Century Gothic" panose="020B0502020202020204" pitchFamily="34" charset="0"/>
                <a:cs typeface="Times New Roman" pitchFamily="18" charset="0"/>
              </a:rPr>
              <a:t>Type text</a:t>
            </a:r>
          </a:p>
        </p:txBody>
      </p:sp>
      <p:grpSp>
        <p:nvGrpSpPr>
          <p:cNvPr id="39" name="Group 5">
            <a:extLst>
              <a:ext uri="{FF2B5EF4-FFF2-40B4-BE49-F238E27FC236}">
                <a16:creationId xmlns:a16="http://schemas.microsoft.com/office/drawing/2014/main" id="{EC836211-5212-4A45-80B4-90657EC45DF1}"/>
              </a:ext>
            </a:extLst>
          </p:cNvPr>
          <p:cNvGrpSpPr>
            <a:grpSpLocks noChangeAspect="1"/>
          </p:cNvGrpSpPr>
          <p:nvPr/>
        </p:nvGrpSpPr>
        <p:grpSpPr bwMode="auto">
          <a:xfrm>
            <a:off x="6769610" y="4267017"/>
            <a:ext cx="547537" cy="772571"/>
            <a:chOff x="245" y="983"/>
            <a:chExt cx="382" cy="539"/>
          </a:xfrm>
        </p:grpSpPr>
        <p:sp>
          <p:nvSpPr>
            <p:cNvPr id="40" name="AutoShape 4">
              <a:extLst>
                <a:ext uri="{FF2B5EF4-FFF2-40B4-BE49-F238E27FC236}">
                  <a16:creationId xmlns:a16="http://schemas.microsoft.com/office/drawing/2014/main" id="{A180F5D1-B5FD-47A5-ABAF-B4CC0D442971}"/>
                </a:ext>
              </a:extLst>
            </p:cNvPr>
            <p:cNvSpPr>
              <a:spLocks noChangeAspect="1" noChangeArrowheads="1" noTextEdit="1"/>
            </p:cNvSpPr>
            <p:nvPr/>
          </p:nvSpPr>
          <p:spPr bwMode="auto">
            <a:xfrm>
              <a:off x="245" y="983"/>
              <a:ext cx="382"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9" name="Freeform 6">
              <a:extLst>
                <a:ext uri="{FF2B5EF4-FFF2-40B4-BE49-F238E27FC236}">
                  <a16:creationId xmlns:a16="http://schemas.microsoft.com/office/drawing/2014/main" id="{80A69755-9395-44A9-BEA0-8C4BC087F7D0}"/>
                </a:ext>
              </a:extLst>
            </p:cNvPr>
            <p:cNvSpPr>
              <a:spLocks/>
            </p:cNvSpPr>
            <p:nvPr/>
          </p:nvSpPr>
          <p:spPr bwMode="auto">
            <a:xfrm>
              <a:off x="243" y="1263"/>
              <a:ext cx="387" cy="261"/>
            </a:xfrm>
            <a:custGeom>
              <a:avLst/>
              <a:gdLst>
                <a:gd name="T0" fmla="*/ 250 w 383"/>
                <a:gd name="T1" fmla="*/ 0 h 259"/>
                <a:gd name="T2" fmla="*/ 281 w 383"/>
                <a:gd name="T3" fmla="*/ 8 h 259"/>
                <a:gd name="T4" fmla="*/ 340 w 383"/>
                <a:gd name="T5" fmla="*/ 25 h 259"/>
                <a:gd name="T6" fmla="*/ 367 w 383"/>
                <a:gd name="T7" fmla="*/ 58 h 259"/>
                <a:gd name="T8" fmla="*/ 375 w 383"/>
                <a:gd name="T9" fmla="*/ 130 h 259"/>
                <a:gd name="T10" fmla="*/ 381 w 383"/>
                <a:gd name="T11" fmla="*/ 183 h 259"/>
                <a:gd name="T12" fmla="*/ 356 w 383"/>
                <a:gd name="T13" fmla="*/ 218 h 259"/>
                <a:gd name="T14" fmla="*/ 308 w 383"/>
                <a:gd name="T15" fmla="*/ 230 h 259"/>
                <a:gd name="T16" fmla="*/ 207 w 383"/>
                <a:gd name="T17" fmla="*/ 255 h 259"/>
                <a:gd name="T18" fmla="*/ 167 w 383"/>
                <a:gd name="T19" fmla="*/ 252 h 259"/>
                <a:gd name="T20" fmla="*/ 27 w 383"/>
                <a:gd name="T21" fmla="*/ 218 h 259"/>
                <a:gd name="T22" fmla="*/ 1 w 383"/>
                <a:gd name="T23" fmla="*/ 192 h 259"/>
                <a:gd name="T24" fmla="*/ 2 w 383"/>
                <a:gd name="T25" fmla="*/ 173 h 259"/>
                <a:gd name="T26" fmla="*/ 16 w 383"/>
                <a:gd name="T27" fmla="*/ 53 h 259"/>
                <a:gd name="T28" fmla="*/ 36 w 383"/>
                <a:gd name="T29" fmla="*/ 27 h 259"/>
                <a:gd name="T30" fmla="*/ 128 w 383"/>
                <a:gd name="T31" fmla="*/ 2 h 259"/>
                <a:gd name="T32" fmla="*/ 136 w 383"/>
                <a:gd name="T33" fmla="*/ 8 h 259"/>
                <a:gd name="T34" fmla="*/ 163 w 383"/>
                <a:gd name="T35" fmla="*/ 97 h 259"/>
                <a:gd name="T36" fmla="*/ 168 w 383"/>
                <a:gd name="T37" fmla="*/ 107 h 259"/>
                <a:gd name="T38" fmla="*/ 171 w 383"/>
                <a:gd name="T39" fmla="*/ 100 h 259"/>
                <a:gd name="T40" fmla="*/ 178 w 383"/>
                <a:gd name="T41" fmla="*/ 40 h 259"/>
                <a:gd name="T42" fmla="*/ 173 w 383"/>
                <a:gd name="T43" fmla="*/ 25 h 259"/>
                <a:gd name="T44" fmla="*/ 183 w 383"/>
                <a:gd name="T45" fmla="*/ 9 h 259"/>
                <a:gd name="T46" fmla="*/ 202 w 383"/>
                <a:gd name="T47" fmla="*/ 9 h 259"/>
                <a:gd name="T48" fmla="*/ 211 w 383"/>
                <a:gd name="T49" fmla="*/ 22 h 259"/>
                <a:gd name="T50" fmla="*/ 208 w 383"/>
                <a:gd name="T51" fmla="*/ 60 h 259"/>
                <a:gd name="T52" fmla="*/ 213 w 383"/>
                <a:gd name="T53" fmla="*/ 100 h 259"/>
                <a:gd name="T54" fmla="*/ 215 w 383"/>
                <a:gd name="T55" fmla="*/ 105 h 259"/>
                <a:gd name="T56" fmla="*/ 250 w 383"/>
                <a:gd name="T5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3" h="259">
                  <a:moveTo>
                    <a:pt x="250" y="0"/>
                  </a:moveTo>
                  <a:cubicBezTo>
                    <a:pt x="261" y="3"/>
                    <a:pt x="271" y="6"/>
                    <a:pt x="281" y="8"/>
                  </a:cubicBezTo>
                  <a:cubicBezTo>
                    <a:pt x="301" y="14"/>
                    <a:pt x="321" y="19"/>
                    <a:pt x="340" y="25"/>
                  </a:cubicBezTo>
                  <a:cubicBezTo>
                    <a:pt x="359" y="30"/>
                    <a:pt x="365" y="39"/>
                    <a:pt x="367" y="58"/>
                  </a:cubicBezTo>
                  <a:cubicBezTo>
                    <a:pt x="369" y="82"/>
                    <a:pt x="373" y="106"/>
                    <a:pt x="375" y="130"/>
                  </a:cubicBezTo>
                  <a:cubicBezTo>
                    <a:pt x="377" y="148"/>
                    <a:pt x="380" y="165"/>
                    <a:pt x="381" y="183"/>
                  </a:cubicBezTo>
                  <a:cubicBezTo>
                    <a:pt x="383" y="204"/>
                    <a:pt x="376" y="212"/>
                    <a:pt x="356" y="218"/>
                  </a:cubicBezTo>
                  <a:cubicBezTo>
                    <a:pt x="340" y="222"/>
                    <a:pt x="324" y="226"/>
                    <a:pt x="308" y="230"/>
                  </a:cubicBezTo>
                  <a:cubicBezTo>
                    <a:pt x="274" y="238"/>
                    <a:pt x="241" y="245"/>
                    <a:pt x="207" y="255"/>
                  </a:cubicBezTo>
                  <a:cubicBezTo>
                    <a:pt x="193" y="259"/>
                    <a:pt x="180" y="256"/>
                    <a:pt x="167" y="252"/>
                  </a:cubicBezTo>
                  <a:cubicBezTo>
                    <a:pt x="120" y="241"/>
                    <a:pt x="74" y="229"/>
                    <a:pt x="27" y="218"/>
                  </a:cubicBezTo>
                  <a:cubicBezTo>
                    <a:pt x="14" y="214"/>
                    <a:pt x="3" y="208"/>
                    <a:pt x="1" y="192"/>
                  </a:cubicBezTo>
                  <a:cubicBezTo>
                    <a:pt x="0" y="186"/>
                    <a:pt x="1" y="179"/>
                    <a:pt x="2" y="173"/>
                  </a:cubicBezTo>
                  <a:cubicBezTo>
                    <a:pt x="7" y="133"/>
                    <a:pt x="11" y="93"/>
                    <a:pt x="16" y="53"/>
                  </a:cubicBezTo>
                  <a:cubicBezTo>
                    <a:pt x="17" y="40"/>
                    <a:pt x="23" y="31"/>
                    <a:pt x="36" y="27"/>
                  </a:cubicBezTo>
                  <a:cubicBezTo>
                    <a:pt x="66" y="18"/>
                    <a:pt x="97" y="10"/>
                    <a:pt x="128" y="2"/>
                  </a:cubicBezTo>
                  <a:cubicBezTo>
                    <a:pt x="134" y="0"/>
                    <a:pt x="134" y="4"/>
                    <a:pt x="136" y="8"/>
                  </a:cubicBezTo>
                  <a:cubicBezTo>
                    <a:pt x="145" y="38"/>
                    <a:pt x="154" y="67"/>
                    <a:pt x="163" y="97"/>
                  </a:cubicBezTo>
                  <a:cubicBezTo>
                    <a:pt x="164" y="100"/>
                    <a:pt x="166" y="102"/>
                    <a:pt x="168" y="107"/>
                  </a:cubicBezTo>
                  <a:cubicBezTo>
                    <a:pt x="169" y="103"/>
                    <a:pt x="170" y="102"/>
                    <a:pt x="171" y="100"/>
                  </a:cubicBezTo>
                  <a:cubicBezTo>
                    <a:pt x="173" y="80"/>
                    <a:pt x="176" y="60"/>
                    <a:pt x="178" y="40"/>
                  </a:cubicBezTo>
                  <a:cubicBezTo>
                    <a:pt x="178" y="35"/>
                    <a:pt x="175" y="30"/>
                    <a:pt x="173" y="25"/>
                  </a:cubicBezTo>
                  <a:cubicBezTo>
                    <a:pt x="169" y="15"/>
                    <a:pt x="172" y="10"/>
                    <a:pt x="183" y="9"/>
                  </a:cubicBezTo>
                  <a:cubicBezTo>
                    <a:pt x="189" y="9"/>
                    <a:pt x="196" y="9"/>
                    <a:pt x="202" y="9"/>
                  </a:cubicBezTo>
                  <a:cubicBezTo>
                    <a:pt x="210" y="10"/>
                    <a:pt x="215" y="16"/>
                    <a:pt x="211" y="22"/>
                  </a:cubicBezTo>
                  <a:cubicBezTo>
                    <a:pt x="203" y="35"/>
                    <a:pt x="206" y="47"/>
                    <a:pt x="208" y="60"/>
                  </a:cubicBezTo>
                  <a:cubicBezTo>
                    <a:pt x="209" y="74"/>
                    <a:pt x="211" y="87"/>
                    <a:pt x="213" y="100"/>
                  </a:cubicBezTo>
                  <a:cubicBezTo>
                    <a:pt x="213" y="102"/>
                    <a:pt x="214" y="103"/>
                    <a:pt x="215" y="105"/>
                  </a:cubicBezTo>
                  <a:cubicBezTo>
                    <a:pt x="230" y="71"/>
                    <a:pt x="240" y="37"/>
                    <a:pt x="25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0" name="Freeform 7">
              <a:extLst>
                <a:ext uri="{FF2B5EF4-FFF2-40B4-BE49-F238E27FC236}">
                  <a16:creationId xmlns:a16="http://schemas.microsoft.com/office/drawing/2014/main" id="{50CE3EE0-93AB-406D-87F4-AF79D9BBC4D8}"/>
                </a:ext>
              </a:extLst>
            </p:cNvPr>
            <p:cNvSpPr>
              <a:spLocks/>
            </p:cNvSpPr>
            <p:nvPr/>
          </p:nvSpPr>
          <p:spPr bwMode="auto">
            <a:xfrm>
              <a:off x="339" y="975"/>
              <a:ext cx="194" cy="213"/>
            </a:xfrm>
            <a:custGeom>
              <a:avLst/>
              <a:gdLst>
                <a:gd name="T0" fmla="*/ 96 w 192"/>
                <a:gd name="T1" fmla="*/ 27 h 211"/>
                <a:gd name="T2" fmla="*/ 25 w 192"/>
                <a:gd name="T3" fmla="*/ 98 h 211"/>
                <a:gd name="T4" fmla="*/ 32 w 192"/>
                <a:gd name="T5" fmla="*/ 125 h 211"/>
                <a:gd name="T6" fmla="*/ 61 w 192"/>
                <a:gd name="T7" fmla="*/ 185 h 211"/>
                <a:gd name="T8" fmla="*/ 65 w 192"/>
                <a:gd name="T9" fmla="*/ 204 h 211"/>
                <a:gd name="T10" fmla="*/ 60 w 192"/>
                <a:gd name="T11" fmla="*/ 209 h 211"/>
                <a:gd name="T12" fmla="*/ 45 w 192"/>
                <a:gd name="T13" fmla="*/ 198 h 211"/>
                <a:gd name="T14" fmla="*/ 24 w 192"/>
                <a:gd name="T15" fmla="*/ 154 h 211"/>
                <a:gd name="T16" fmla="*/ 5 w 192"/>
                <a:gd name="T17" fmla="*/ 111 h 211"/>
                <a:gd name="T18" fmla="*/ 25 w 192"/>
                <a:gd name="T19" fmla="*/ 41 h 211"/>
                <a:gd name="T20" fmla="*/ 119 w 192"/>
                <a:gd name="T21" fmla="*/ 10 h 211"/>
                <a:gd name="T22" fmla="*/ 188 w 192"/>
                <a:gd name="T23" fmla="*/ 82 h 211"/>
                <a:gd name="T24" fmla="*/ 176 w 192"/>
                <a:gd name="T25" fmla="*/ 140 h 211"/>
                <a:gd name="T26" fmla="*/ 159 w 192"/>
                <a:gd name="T27" fmla="*/ 169 h 211"/>
                <a:gd name="T28" fmla="*/ 149 w 192"/>
                <a:gd name="T29" fmla="*/ 203 h 211"/>
                <a:gd name="T30" fmla="*/ 139 w 192"/>
                <a:gd name="T31" fmla="*/ 209 h 211"/>
                <a:gd name="T32" fmla="*/ 129 w 192"/>
                <a:gd name="T33" fmla="*/ 203 h 211"/>
                <a:gd name="T34" fmla="*/ 139 w 192"/>
                <a:gd name="T35" fmla="*/ 162 h 211"/>
                <a:gd name="T36" fmla="*/ 156 w 192"/>
                <a:gd name="T37" fmla="*/ 134 h 211"/>
                <a:gd name="T38" fmla="*/ 110 w 192"/>
                <a:gd name="T39" fmla="*/ 29 h 211"/>
                <a:gd name="T40" fmla="*/ 96 w 192"/>
                <a:gd name="T41" fmla="*/ 2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11">
                  <a:moveTo>
                    <a:pt x="96" y="27"/>
                  </a:moveTo>
                  <a:cubicBezTo>
                    <a:pt x="58" y="28"/>
                    <a:pt x="25" y="55"/>
                    <a:pt x="25" y="98"/>
                  </a:cubicBezTo>
                  <a:cubicBezTo>
                    <a:pt x="24" y="107"/>
                    <a:pt x="28" y="117"/>
                    <a:pt x="32" y="125"/>
                  </a:cubicBezTo>
                  <a:cubicBezTo>
                    <a:pt x="41" y="146"/>
                    <a:pt x="52" y="165"/>
                    <a:pt x="61" y="185"/>
                  </a:cubicBezTo>
                  <a:cubicBezTo>
                    <a:pt x="64" y="191"/>
                    <a:pt x="64" y="198"/>
                    <a:pt x="65" y="204"/>
                  </a:cubicBezTo>
                  <a:cubicBezTo>
                    <a:pt x="65" y="205"/>
                    <a:pt x="62" y="208"/>
                    <a:pt x="60" y="209"/>
                  </a:cubicBezTo>
                  <a:cubicBezTo>
                    <a:pt x="49" y="211"/>
                    <a:pt x="47" y="209"/>
                    <a:pt x="45" y="198"/>
                  </a:cubicBezTo>
                  <a:cubicBezTo>
                    <a:pt x="42" y="181"/>
                    <a:pt x="33" y="167"/>
                    <a:pt x="24" y="154"/>
                  </a:cubicBezTo>
                  <a:cubicBezTo>
                    <a:pt x="15" y="140"/>
                    <a:pt x="8" y="127"/>
                    <a:pt x="5" y="111"/>
                  </a:cubicBezTo>
                  <a:cubicBezTo>
                    <a:pt x="0" y="84"/>
                    <a:pt x="8" y="61"/>
                    <a:pt x="25" y="41"/>
                  </a:cubicBezTo>
                  <a:cubicBezTo>
                    <a:pt x="50" y="12"/>
                    <a:pt x="82" y="0"/>
                    <a:pt x="119" y="10"/>
                  </a:cubicBezTo>
                  <a:cubicBezTo>
                    <a:pt x="156" y="20"/>
                    <a:pt x="179" y="45"/>
                    <a:pt x="188" y="82"/>
                  </a:cubicBezTo>
                  <a:cubicBezTo>
                    <a:pt x="192" y="103"/>
                    <a:pt x="187" y="123"/>
                    <a:pt x="176" y="140"/>
                  </a:cubicBezTo>
                  <a:cubicBezTo>
                    <a:pt x="171" y="150"/>
                    <a:pt x="163" y="159"/>
                    <a:pt x="159" y="169"/>
                  </a:cubicBezTo>
                  <a:cubicBezTo>
                    <a:pt x="154" y="180"/>
                    <a:pt x="151" y="192"/>
                    <a:pt x="149" y="203"/>
                  </a:cubicBezTo>
                  <a:cubicBezTo>
                    <a:pt x="148" y="210"/>
                    <a:pt x="144" y="209"/>
                    <a:pt x="139" y="209"/>
                  </a:cubicBezTo>
                  <a:cubicBezTo>
                    <a:pt x="135" y="209"/>
                    <a:pt x="130" y="211"/>
                    <a:pt x="129" y="203"/>
                  </a:cubicBezTo>
                  <a:cubicBezTo>
                    <a:pt x="129" y="188"/>
                    <a:pt x="133" y="175"/>
                    <a:pt x="139" y="162"/>
                  </a:cubicBezTo>
                  <a:cubicBezTo>
                    <a:pt x="145" y="153"/>
                    <a:pt x="150" y="143"/>
                    <a:pt x="156" y="134"/>
                  </a:cubicBezTo>
                  <a:cubicBezTo>
                    <a:pt x="187" y="94"/>
                    <a:pt x="157" y="36"/>
                    <a:pt x="110" y="29"/>
                  </a:cubicBezTo>
                  <a:cubicBezTo>
                    <a:pt x="105" y="28"/>
                    <a:pt x="100" y="28"/>
                    <a:pt x="96" y="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1" name="Freeform 8">
              <a:extLst>
                <a:ext uri="{FF2B5EF4-FFF2-40B4-BE49-F238E27FC236}">
                  <a16:creationId xmlns:a16="http://schemas.microsoft.com/office/drawing/2014/main" id="{522FB0FB-0C39-4167-A60F-41475472CACC}"/>
                </a:ext>
              </a:extLst>
            </p:cNvPr>
            <p:cNvSpPr>
              <a:spLocks/>
            </p:cNvSpPr>
            <p:nvPr/>
          </p:nvSpPr>
          <p:spPr bwMode="auto">
            <a:xfrm>
              <a:off x="383" y="1203"/>
              <a:ext cx="107" cy="41"/>
            </a:xfrm>
            <a:custGeom>
              <a:avLst/>
              <a:gdLst>
                <a:gd name="T0" fmla="*/ 53 w 105"/>
                <a:gd name="T1" fmla="*/ 0 h 41"/>
                <a:gd name="T2" fmla="*/ 96 w 105"/>
                <a:gd name="T3" fmla="*/ 0 h 41"/>
                <a:gd name="T4" fmla="*/ 105 w 105"/>
                <a:gd name="T5" fmla="*/ 8 h 41"/>
                <a:gd name="T6" fmla="*/ 99 w 105"/>
                <a:gd name="T7" fmla="*/ 18 h 41"/>
                <a:gd name="T8" fmla="*/ 93 w 105"/>
                <a:gd name="T9" fmla="*/ 19 h 41"/>
                <a:gd name="T10" fmla="*/ 69 w 105"/>
                <a:gd name="T11" fmla="*/ 31 h 41"/>
                <a:gd name="T12" fmla="*/ 33 w 105"/>
                <a:gd name="T13" fmla="*/ 29 h 41"/>
                <a:gd name="T14" fmla="*/ 14 w 105"/>
                <a:gd name="T15" fmla="*/ 19 h 41"/>
                <a:gd name="T16" fmla="*/ 0 w 105"/>
                <a:gd name="T17" fmla="*/ 7 h 41"/>
                <a:gd name="T18" fmla="*/ 8 w 105"/>
                <a:gd name="T19" fmla="*/ 0 h 41"/>
                <a:gd name="T20" fmla="*/ 53 w 10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1">
                  <a:moveTo>
                    <a:pt x="53" y="0"/>
                  </a:moveTo>
                  <a:cubicBezTo>
                    <a:pt x="67" y="0"/>
                    <a:pt x="81" y="0"/>
                    <a:pt x="96" y="0"/>
                  </a:cubicBezTo>
                  <a:cubicBezTo>
                    <a:pt x="102" y="0"/>
                    <a:pt x="104" y="2"/>
                    <a:pt x="105" y="8"/>
                  </a:cubicBezTo>
                  <a:cubicBezTo>
                    <a:pt x="105" y="12"/>
                    <a:pt x="104" y="17"/>
                    <a:pt x="99" y="18"/>
                  </a:cubicBezTo>
                  <a:cubicBezTo>
                    <a:pt x="97" y="18"/>
                    <a:pt x="95" y="19"/>
                    <a:pt x="93" y="19"/>
                  </a:cubicBezTo>
                  <a:cubicBezTo>
                    <a:pt x="83" y="18"/>
                    <a:pt x="76" y="22"/>
                    <a:pt x="69" y="31"/>
                  </a:cubicBezTo>
                  <a:cubicBezTo>
                    <a:pt x="61" y="41"/>
                    <a:pt x="41" y="40"/>
                    <a:pt x="33" y="29"/>
                  </a:cubicBezTo>
                  <a:cubicBezTo>
                    <a:pt x="29" y="22"/>
                    <a:pt x="23" y="19"/>
                    <a:pt x="14" y="19"/>
                  </a:cubicBezTo>
                  <a:cubicBezTo>
                    <a:pt x="3" y="19"/>
                    <a:pt x="0" y="17"/>
                    <a:pt x="0" y="7"/>
                  </a:cubicBezTo>
                  <a:cubicBezTo>
                    <a:pt x="0" y="2"/>
                    <a:pt x="2" y="0"/>
                    <a:pt x="8" y="0"/>
                  </a:cubicBezTo>
                  <a:cubicBezTo>
                    <a:pt x="23" y="0"/>
                    <a:pt x="38" y="0"/>
                    <a:pt x="5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2" name="Freeform 9">
              <a:extLst>
                <a:ext uri="{FF2B5EF4-FFF2-40B4-BE49-F238E27FC236}">
                  <a16:creationId xmlns:a16="http://schemas.microsoft.com/office/drawing/2014/main" id="{F5A09B65-32DF-4B85-8162-A7BA4081689C}"/>
                </a:ext>
              </a:extLst>
            </p:cNvPr>
            <p:cNvSpPr>
              <a:spLocks/>
            </p:cNvSpPr>
            <p:nvPr/>
          </p:nvSpPr>
          <p:spPr bwMode="auto">
            <a:xfrm>
              <a:off x="402" y="1030"/>
              <a:ext cx="69" cy="113"/>
            </a:xfrm>
            <a:custGeom>
              <a:avLst/>
              <a:gdLst>
                <a:gd name="T0" fmla="*/ 69 w 69"/>
                <a:gd name="T1" fmla="*/ 57 h 112"/>
                <a:gd name="T2" fmla="*/ 20 w 69"/>
                <a:gd name="T3" fmla="*/ 112 h 112"/>
                <a:gd name="T4" fmla="*/ 19 w 69"/>
                <a:gd name="T5" fmla="*/ 111 h 112"/>
                <a:gd name="T6" fmla="*/ 22 w 69"/>
                <a:gd name="T7" fmla="*/ 89 h 112"/>
                <a:gd name="T8" fmla="*/ 26 w 69"/>
                <a:gd name="T9" fmla="*/ 71 h 112"/>
                <a:gd name="T10" fmla="*/ 17 w 69"/>
                <a:gd name="T11" fmla="*/ 59 h 112"/>
                <a:gd name="T12" fmla="*/ 0 w 69"/>
                <a:gd name="T13" fmla="*/ 56 h 112"/>
                <a:gd name="T14" fmla="*/ 49 w 69"/>
                <a:gd name="T15" fmla="*/ 0 h 112"/>
                <a:gd name="T16" fmla="*/ 51 w 69"/>
                <a:gd name="T17" fmla="*/ 1 h 112"/>
                <a:gd name="T18" fmla="*/ 43 w 69"/>
                <a:gd name="T19" fmla="*/ 40 h 112"/>
                <a:gd name="T20" fmla="*/ 52 w 69"/>
                <a:gd name="T21" fmla="*/ 53 h 112"/>
                <a:gd name="T22" fmla="*/ 61 w 69"/>
                <a:gd name="T23" fmla="*/ 55 h 112"/>
                <a:gd name="T24" fmla="*/ 69 w 69"/>
                <a:gd name="T25"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12">
                  <a:moveTo>
                    <a:pt x="69" y="57"/>
                  </a:moveTo>
                  <a:cubicBezTo>
                    <a:pt x="52" y="76"/>
                    <a:pt x="36" y="94"/>
                    <a:pt x="20" y="112"/>
                  </a:cubicBezTo>
                  <a:cubicBezTo>
                    <a:pt x="20" y="111"/>
                    <a:pt x="19" y="111"/>
                    <a:pt x="19" y="111"/>
                  </a:cubicBezTo>
                  <a:cubicBezTo>
                    <a:pt x="20" y="104"/>
                    <a:pt x="21" y="97"/>
                    <a:pt x="22" y="89"/>
                  </a:cubicBezTo>
                  <a:cubicBezTo>
                    <a:pt x="23" y="83"/>
                    <a:pt x="24" y="77"/>
                    <a:pt x="26" y="71"/>
                  </a:cubicBezTo>
                  <a:cubicBezTo>
                    <a:pt x="27" y="61"/>
                    <a:pt x="27" y="61"/>
                    <a:pt x="17" y="59"/>
                  </a:cubicBezTo>
                  <a:cubicBezTo>
                    <a:pt x="12" y="58"/>
                    <a:pt x="7" y="57"/>
                    <a:pt x="0" y="56"/>
                  </a:cubicBezTo>
                  <a:cubicBezTo>
                    <a:pt x="17" y="37"/>
                    <a:pt x="33" y="18"/>
                    <a:pt x="49" y="0"/>
                  </a:cubicBezTo>
                  <a:cubicBezTo>
                    <a:pt x="50" y="0"/>
                    <a:pt x="50" y="1"/>
                    <a:pt x="51" y="1"/>
                  </a:cubicBezTo>
                  <a:cubicBezTo>
                    <a:pt x="48" y="14"/>
                    <a:pt x="46" y="27"/>
                    <a:pt x="43" y="40"/>
                  </a:cubicBezTo>
                  <a:cubicBezTo>
                    <a:pt x="41" y="51"/>
                    <a:pt x="41" y="51"/>
                    <a:pt x="52" y="53"/>
                  </a:cubicBezTo>
                  <a:cubicBezTo>
                    <a:pt x="55" y="54"/>
                    <a:pt x="58" y="55"/>
                    <a:pt x="61" y="55"/>
                  </a:cubicBezTo>
                  <a:cubicBezTo>
                    <a:pt x="63" y="56"/>
                    <a:pt x="65" y="56"/>
                    <a:pt x="69" y="5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76" name="Group 39">
            <a:extLst>
              <a:ext uri="{FF2B5EF4-FFF2-40B4-BE49-F238E27FC236}">
                <a16:creationId xmlns:a16="http://schemas.microsoft.com/office/drawing/2014/main" id="{1F04A576-9E7C-4E38-AF39-F2320EC1148A}"/>
              </a:ext>
            </a:extLst>
          </p:cNvPr>
          <p:cNvGrpSpPr>
            <a:grpSpLocks noChangeAspect="1"/>
          </p:cNvGrpSpPr>
          <p:nvPr/>
        </p:nvGrpSpPr>
        <p:grpSpPr bwMode="auto">
          <a:xfrm>
            <a:off x="3935155" y="3124132"/>
            <a:ext cx="653510" cy="418083"/>
            <a:chOff x="894" y="2663"/>
            <a:chExt cx="483" cy="309"/>
          </a:xfrm>
        </p:grpSpPr>
        <p:sp>
          <p:nvSpPr>
            <p:cNvPr id="77" name="AutoShape 38">
              <a:extLst>
                <a:ext uri="{FF2B5EF4-FFF2-40B4-BE49-F238E27FC236}">
                  <a16:creationId xmlns:a16="http://schemas.microsoft.com/office/drawing/2014/main" id="{96313B12-1134-484E-9D80-7FC1D619C567}"/>
                </a:ext>
              </a:extLst>
            </p:cNvPr>
            <p:cNvSpPr>
              <a:spLocks noChangeAspect="1" noChangeArrowheads="1" noTextEdit="1"/>
            </p:cNvSpPr>
            <p:nvPr/>
          </p:nvSpPr>
          <p:spPr bwMode="auto">
            <a:xfrm>
              <a:off x="894" y="2663"/>
              <a:ext cx="48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8" name="Freeform 40">
              <a:extLst>
                <a:ext uri="{FF2B5EF4-FFF2-40B4-BE49-F238E27FC236}">
                  <a16:creationId xmlns:a16="http://schemas.microsoft.com/office/drawing/2014/main" id="{ADDC7364-4D04-4E23-A1A3-6FEAFC15118B}"/>
                </a:ext>
              </a:extLst>
            </p:cNvPr>
            <p:cNvSpPr>
              <a:spLocks/>
            </p:cNvSpPr>
            <p:nvPr/>
          </p:nvSpPr>
          <p:spPr bwMode="auto">
            <a:xfrm>
              <a:off x="894" y="2663"/>
              <a:ext cx="475" cy="310"/>
            </a:xfrm>
            <a:custGeom>
              <a:avLst/>
              <a:gdLst>
                <a:gd name="T0" fmla="*/ 660 w 661"/>
                <a:gd name="T1" fmla="*/ 209 h 430"/>
                <a:gd name="T2" fmla="*/ 636 w 661"/>
                <a:gd name="T3" fmla="*/ 192 h 430"/>
                <a:gd name="T4" fmla="*/ 636 w 661"/>
                <a:gd name="T5" fmla="*/ 95 h 430"/>
                <a:gd name="T6" fmla="*/ 636 w 661"/>
                <a:gd name="T7" fmla="*/ 66 h 430"/>
                <a:gd name="T8" fmla="*/ 595 w 661"/>
                <a:gd name="T9" fmla="*/ 26 h 430"/>
                <a:gd name="T10" fmla="*/ 294 w 661"/>
                <a:gd name="T11" fmla="*/ 26 h 430"/>
                <a:gd name="T12" fmla="*/ 68 w 661"/>
                <a:gd name="T13" fmla="*/ 25 h 430"/>
                <a:gd name="T14" fmla="*/ 25 w 661"/>
                <a:gd name="T15" fmla="*/ 68 h 430"/>
                <a:gd name="T16" fmla="*/ 25 w 661"/>
                <a:gd name="T17" fmla="*/ 363 h 430"/>
                <a:gd name="T18" fmla="*/ 68 w 661"/>
                <a:gd name="T19" fmla="*/ 405 h 430"/>
                <a:gd name="T20" fmla="*/ 284 w 661"/>
                <a:gd name="T21" fmla="*/ 405 h 430"/>
                <a:gd name="T22" fmla="*/ 292 w 661"/>
                <a:gd name="T23" fmla="*/ 405 h 430"/>
                <a:gd name="T24" fmla="*/ 298 w 661"/>
                <a:gd name="T25" fmla="*/ 429 h 430"/>
                <a:gd name="T26" fmla="*/ 292 w 661"/>
                <a:gd name="T27" fmla="*/ 429 h 430"/>
                <a:gd name="T28" fmla="*/ 67 w 661"/>
                <a:gd name="T29" fmla="*/ 430 h 430"/>
                <a:gd name="T30" fmla="*/ 1 w 661"/>
                <a:gd name="T31" fmla="*/ 364 h 430"/>
                <a:gd name="T32" fmla="*/ 0 w 661"/>
                <a:gd name="T33" fmla="*/ 68 h 430"/>
                <a:gd name="T34" fmla="*/ 68 w 661"/>
                <a:gd name="T35" fmla="*/ 0 h 430"/>
                <a:gd name="T36" fmla="*/ 593 w 661"/>
                <a:gd name="T37" fmla="*/ 0 h 430"/>
                <a:gd name="T38" fmla="*/ 660 w 661"/>
                <a:gd name="T39" fmla="*/ 66 h 430"/>
                <a:gd name="T40" fmla="*/ 660 w 661"/>
                <a:gd name="T41" fmla="*/ 204 h 430"/>
                <a:gd name="T42" fmla="*/ 660 w 661"/>
                <a:gd name="T43" fmla="*/ 20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1" h="430">
                  <a:moveTo>
                    <a:pt x="660" y="209"/>
                  </a:moveTo>
                  <a:cubicBezTo>
                    <a:pt x="652" y="203"/>
                    <a:pt x="644" y="198"/>
                    <a:pt x="636" y="192"/>
                  </a:cubicBezTo>
                  <a:cubicBezTo>
                    <a:pt x="636" y="161"/>
                    <a:pt x="636" y="128"/>
                    <a:pt x="636" y="95"/>
                  </a:cubicBezTo>
                  <a:cubicBezTo>
                    <a:pt x="636" y="86"/>
                    <a:pt x="636" y="76"/>
                    <a:pt x="636" y="66"/>
                  </a:cubicBezTo>
                  <a:cubicBezTo>
                    <a:pt x="636" y="42"/>
                    <a:pt x="619" y="26"/>
                    <a:pt x="595" y="26"/>
                  </a:cubicBezTo>
                  <a:cubicBezTo>
                    <a:pt x="495" y="25"/>
                    <a:pt x="394" y="26"/>
                    <a:pt x="294" y="26"/>
                  </a:cubicBezTo>
                  <a:cubicBezTo>
                    <a:pt x="219" y="26"/>
                    <a:pt x="143" y="26"/>
                    <a:pt x="68" y="25"/>
                  </a:cubicBezTo>
                  <a:cubicBezTo>
                    <a:pt x="42" y="25"/>
                    <a:pt x="25" y="44"/>
                    <a:pt x="25" y="68"/>
                  </a:cubicBezTo>
                  <a:cubicBezTo>
                    <a:pt x="26" y="166"/>
                    <a:pt x="25" y="264"/>
                    <a:pt x="25" y="363"/>
                  </a:cubicBezTo>
                  <a:cubicBezTo>
                    <a:pt x="25" y="389"/>
                    <a:pt x="41" y="405"/>
                    <a:pt x="68" y="405"/>
                  </a:cubicBezTo>
                  <a:cubicBezTo>
                    <a:pt x="140" y="405"/>
                    <a:pt x="212" y="405"/>
                    <a:pt x="284" y="405"/>
                  </a:cubicBezTo>
                  <a:cubicBezTo>
                    <a:pt x="287" y="405"/>
                    <a:pt x="289" y="405"/>
                    <a:pt x="292" y="405"/>
                  </a:cubicBezTo>
                  <a:cubicBezTo>
                    <a:pt x="294" y="413"/>
                    <a:pt x="296" y="421"/>
                    <a:pt x="298" y="429"/>
                  </a:cubicBezTo>
                  <a:cubicBezTo>
                    <a:pt x="296" y="429"/>
                    <a:pt x="294" y="429"/>
                    <a:pt x="292" y="429"/>
                  </a:cubicBezTo>
                  <a:cubicBezTo>
                    <a:pt x="217" y="430"/>
                    <a:pt x="142" y="430"/>
                    <a:pt x="67" y="430"/>
                  </a:cubicBezTo>
                  <a:cubicBezTo>
                    <a:pt x="27" y="430"/>
                    <a:pt x="1" y="403"/>
                    <a:pt x="1" y="364"/>
                  </a:cubicBezTo>
                  <a:cubicBezTo>
                    <a:pt x="0" y="265"/>
                    <a:pt x="0" y="166"/>
                    <a:pt x="0" y="68"/>
                  </a:cubicBezTo>
                  <a:cubicBezTo>
                    <a:pt x="0" y="27"/>
                    <a:pt x="28" y="0"/>
                    <a:pt x="68" y="0"/>
                  </a:cubicBezTo>
                  <a:cubicBezTo>
                    <a:pt x="243" y="0"/>
                    <a:pt x="418" y="0"/>
                    <a:pt x="593" y="0"/>
                  </a:cubicBezTo>
                  <a:cubicBezTo>
                    <a:pt x="633" y="0"/>
                    <a:pt x="660" y="27"/>
                    <a:pt x="660" y="66"/>
                  </a:cubicBezTo>
                  <a:cubicBezTo>
                    <a:pt x="661" y="112"/>
                    <a:pt x="660" y="158"/>
                    <a:pt x="660" y="204"/>
                  </a:cubicBezTo>
                  <a:cubicBezTo>
                    <a:pt x="660" y="206"/>
                    <a:pt x="660" y="207"/>
                    <a:pt x="660" y="20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79" name="Freeform 41">
              <a:extLst>
                <a:ext uri="{FF2B5EF4-FFF2-40B4-BE49-F238E27FC236}">
                  <a16:creationId xmlns:a16="http://schemas.microsoft.com/office/drawing/2014/main" id="{65C371C7-176A-4E3D-8625-543241B830E0}"/>
                </a:ext>
              </a:extLst>
            </p:cNvPr>
            <p:cNvSpPr>
              <a:spLocks/>
            </p:cNvSpPr>
            <p:nvPr/>
          </p:nvSpPr>
          <p:spPr bwMode="auto">
            <a:xfrm>
              <a:off x="929" y="2705"/>
              <a:ext cx="406" cy="181"/>
            </a:xfrm>
            <a:custGeom>
              <a:avLst/>
              <a:gdLst>
                <a:gd name="T0" fmla="*/ 281 w 565"/>
                <a:gd name="T1" fmla="*/ 251 h 252"/>
                <a:gd name="T2" fmla="*/ 236 w 565"/>
                <a:gd name="T3" fmla="*/ 234 h 252"/>
                <a:gd name="T4" fmla="*/ 123 w 565"/>
                <a:gd name="T5" fmla="*/ 135 h 252"/>
                <a:gd name="T6" fmla="*/ 10 w 565"/>
                <a:gd name="T7" fmla="*/ 35 h 252"/>
                <a:gd name="T8" fmla="*/ 1 w 565"/>
                <a:gd name="T9" fmla="*/ 16 h 252"/>
                <a:gd name="T10" fmla="*/ 19 w 565"/>
                <a:gd name="T11" fmla="*/ 0 h 252"/>
                <a:gd name="T12" fmla="*/ 33 w 565"/>
                <a:gd name="T13" fmla="*/ 6 h 252"/>
                <a:gd name="T14" fmla="*/ 56 w 565"/>
                <a:gd name="T15" fmla="*/ 26 h 252"/>
                <a:gd name="T16" fmla="*/ 66 w 565"/>
                <a:gd name="T17" fmla="*/ 35 h 252"/>
                <a:gd name="T18" fmla="*/ 256 w 565"/>
                <a:gd name="T19" fmla="*/ 202 h 252"/>
                <a:gd name="T20" fmla="*/ 281 w 565"/>
                <a:gd name="T21" fmla="*/ 214 h 252"/>
                <a:gd name="T22" fmla="*/ 307 w 565"/>
                <a:gd name="T23" fmla="*/ 202 h 252"/>
                <a:gd name="T24" fmla="*/ 529 w 565"/>
                <a:gd name="T25" fmla="*/ 7 h 252"/>
                <a:gd name="T26" fmla="*/ 544 w 565"/>
                <a:gd name="T27" fmla="*/ 0 h 252"/>
                <a:gd name="T28" fmla="*/ 561 w 565"/>
                <a:gd name="T29" fmla="*/ 13 h 252"/>
                <a:gd name="T30" fmla="*/ 554 w 565"/>
                <a:gd name="T31" fmla="*/ 35 h 252"/>
                <a:gd name="T32" fmla="*/ 501 w 565"/>
                <a:gd name="T33" fmla="*/ 81 h 252"/>
                <a:gd name="T34" fmla="*/ 452 w 565"/>
                <a:gd name="T35" fmla="*/ 124 h 252"/>
                <a:gd name="T36" fmla="*/ 328 w 565"/>
                <a:gd name="T37" fmla="*/ 233 h 252"/>
                <a:gd name="T38" fmla="*/ 281 w 565"/>
                <a:gd name="T39" fmla="*/ 251 h 252"/>
                <a:gd name="T40" fmla="*/ 281 w 565"/>
                <a:gd name="T41" fmla="*/ 252 h 252"/>
                <a:gd name="T42" fmla="*/ 281 w 565"/>
                <a:gd name="T43"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5" h="252">
                  <a:moveTo>
                    <a:pt x="281" y="251"/>
                  </a:moveTo>
                  <a:cubicBezTo>
                    <a:pt x="264" y="251"/>
                    <a:pt x="249" y="245"/>
                    <a:pt x="236" y="234"/>
                  </a:cubicBezTo>
                  <a:cubicBezTo>
                    <a:pt x="198" y="201"/>
                    <a:pt x="161" y="168"/>
                    <a:pt x="123" y="135"/>
                  </a:cubicBezTo>
                  <a:cubicBezTo>
                    <a:pt x="85" y="102"/>
                    <a:pt x="48" y="69"/>
                    <a:pt x="10" y="35"/>
                  </a:cubicBezTo>
                  <a:cubicBezTo>
                    <a:pt x="6" y="32"/>
                    <a:pt x="0" y="26"/>
                    <a:pt x="1" y="16"/>
                  </a:cubicBezTo>
                  <a:cubicBezTo>
                    <a:pt x="3" y="7"/>
                    <a:pt x="10" y="0"/>
                    <a:pt x="19" y="0"/>
                  </a:cubicBezTo>
                  <a:cubicBezTo>
                    <a:pt x="24" y="0"/>
                    <a:pt x="29" y="2"/>
                    <a:pt x="33" y="6"/>
                  </a:cubicBezTo>
                  <a:cubicBezTo>
                    <a:pt x="40" y="12"/>
                    <a:pt x="48" y="19"/>
                    <a:pt x="56" y="26"/>
                  </a:cubicBezTo>
                  <a:cubicBezTo>
                    <a:pt x="59" y="29"/>
                    <a:pt x="63" y="32"/>
                    <a:pt x="66" y="35"/>
                  </a:cubicBezTo>
                  <a:cubicBezTo>
                    <a:pt x="66" y="35"/>
                    <a:pt x="207" y="159"/>
                    <a:pt x="256" y="202"/>
                  </a:cubicBezTo>
                  <a:cubicBezTo>
                    <a:pt x="265" y="210"/>
                    <a:pt x="274" y="214"/>
                    <a:pt x="281" y="214"/>
                  </a:cubicBezTo>
                  <a:cubicBezTo>
                    <a:pt x="289" y="214"/>
                    <a:pt x="298" y="210"/>
                    <a:pt x="307" y="202"/>
                  </a:cubicBezTo>
                  <a:cubicBezTo>
                    <a:pt x="381" y="137"/>
                    <a:pt x="455" y="72"/>
                    <a:pt x="529" y="7"/>
                  </a:cubicBezTo>
                  <a:cubicBezTo>
                    <a:pt x="533" y="3"/>
                    <a:pt x="539" y="0"/>
                    <a:pt x="544" y="0"/>
                  </a:cubicBezTo>
                  <a:cubicBezTo>
                    <a:pt x="552" y="0"/>
                    <a:pt x="558" y="5"/>
                    <a:pt x="561" y="13"/>
                  </a:cubicBezTo>
                  <a:cubicBezTo>
                    <a:pt x="565" y="25"/>
                    <a:pt x="556" y="32"/>
                    <a:pt x="554" y="35"/>
                  </a:cubicBezTo>
                  <a:cubicBezTo>
                    <a:pt x="536" y="50"/>
                    <a:pt x="518" y="66"/>
                    <a:pt x="501" y="81"/>
                  </a:cubicBezTo>
                  <a:cubicBezTo>
                    <a:pt x="452" y="124"/>
                    <a:pt x="452" y="124"/>
                    <a:pt x="452" y="124"/>
                  </a:cubicBezTo>
                  <a:cubicBezTo>
                    <a:pt x="411" y="160"/>
                    <a:pt x="370" y="197"/>
                    <a:pt x="328" y="233"/>
                  </a:cubicBezTo>
                  <a:cubicBezTo>
                    <a:pt x="315" y="245"/>
                    <a:pt x="299" y="251"/>
                    <a:pt x="281" y="251"/>
                  </a:cubicBezTo>
                  <a:cubicBezTo>
                    <a:pt x="281" y="252"/>
                    <a:pt x="281" y="252"/>
                    <a:pt x="281" y="252"/>
                  </a:cubicBezTo>
                  <a:lnTo>
                    <a:pt x="281" y="25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0" name="Freeform 42">
              <a:extLst>
                <a:ext uri="{FF2B5EF4-FFF2-40B4-BE49-F238E27FC236}">
                  <a16:creationId xmlns:a16="http://schemas.microsoft.com/office/drawing/2014/main" id="{CBC81EF2-7031-4456-B16D-3F2D33B06373}"/>
                </a:ext>
              </a:extLst>
            </p:cNvPr>
            <p:cNvSpPr>
              <a:spLocks/>
            </p:cNvSpPr>
            <p:nvPr/>
          </p:nvSpPr>
          <p:spPr bwMode="auto">
            <a:xfrm>
              <a:off x="1194" y="2798"/>
              <a:ext cx="183" cy="173"/>
            </a:xfrm>
            <a:custGeom>
              <a:avLst/>
              <a:gdLst>
                <a:gd name="T0" fmla="*/ 92 w 183"/>
                <a:gd name="T1" fmla="*/ 0 h 173"/>
                <a:gd name="T2" fmla="*/ 120 w 183"/>
                <a:gd name="T3" fmla="*/ 57 h 173"/>
                <a:gd name="T4" fmla="*/ 183 w 183"/>
                <a:gd name="T5" fmla="*/ 66 h 173"/>
                <a:gd name="T6" fmla="*/ 137 w 183"/>
                <a:gd name="T7" fmla="*/ 110 h 173"/>
                <a:gd name="T8" fmla="*/ 148 w 183"/>
                <a:gd name="T9" fmla="*/ 173 h 173"/>
                <a:gd name="T10" fmla="*/ 92 w 183"/>
                <a:gd name="T11" fmla="*/ 143 h 173"/>
                <a:gd name="T12" fmla="*/ 36 w 183"/>
                <a:gd name="T13" fmla="*/ 173 h 173"/>
                <a:gd name="T14" fmla="*/ 46 w 183"/>
                <a:gd name="T15" fmla="*/ 110 h 173"/>
                <a:gd name="T16" fmla="*/ 0 w 183"/>
                <a:gd name="T17" fmla="*/ 66 h 173"/>
                <a:gd name="T18" fmla="*/ 64 w 183"/>
                <a:gd name="T19" fmla="*/ 57 h 173"/>
                <a:gd name="T20" fmla="*/ 92 w 18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73">
                  <a:moveTo>
                    <a:pt x="92" y="0"/>
                  </a:moveTo>
                  <a:lnTo>
                    <a:pt x="120" y="57"/>
                  </a:lnTo>
                  <a:lnTo>
                    <a:pt x="183" y="66"/>
                  </a:lnTo>
                  <a:lnTo>
                    <a:pt x="137" y="110"/>
                  </a:lnTo>
                  <a:lnTo>
                    <a:pt x="148" y="173"/>
                  </a:lnTo>
                  <a:lnTo>
                    <a:pt x="92" y="143"/>
                  </a:lnTo>
                  <a:lnTo>
                    <a:pt x="36" y="173"/>
                  </a:lnTo>
                  <a:lnTo>
                    <a:pt x="46" y="110"/>
                  </a:lnTo>
                  <a:lnTo>
                    <a:pt x="0" y="66"/>
                  </a:lnTo>
                  <a:lnTo>
                    <a:pt x="64" y="57"/>
                  </a:lnTo>
                  <a:lnTo>
                    <a:pt x="92"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81" name="Group 45">
            <a:extLst>
              <a:ext uri="{FF2B5EF4-FFF2-40B4-BE49-F238E27FC236}">
                <a16:creationId xmlns:a16="http://schemas.microsoft.com/office/drawing/2014/main" id="{2C137743-DB05-42CF-A189-BF02539D6AB7}"/>
              </a:ext>
            </a:extLst>
          </p:cNvPr>
          <p:cNvGrpSpPr>
            <a:grpSpLocks noChangeAspect="1"/>
          </p:cNvGrpSpPr>
          <p:nvPr/>
        </p:nvGrpSpPr>
        <p:grpSpPr bwMode="auto">
          <a:xfrm>
            <a:off x="349250" y="5124452"/>
            <a:ext cx="793750" cy="792163"/>
            <a:chOff x="220" y="3228"/>
            <a:chExt cx="500" cy="499"/>
          </a:xfrm>
        </p:grpSpPr>
        <p:sp>
          <p:nvSpPr>
            <p:cNvPr id="82" name="AutoShape 44">
              <a:extLst>
                <a:ext uri="{FF2B5EF4-FFF2-40B4-BE49-F238E27FC236}">
                  <a16:creationId xmlns:a16="http://schemas.microsoft.com/office/drawing/2014/main" id="{39B40F34-F39E-42C1-BB5C-8623510FBB8C}"/>
                </a:ext>
              </a:extLst>
            </p:cNvPr>
            <p:cNvSpPr>
              <a:spLocks noChangeAspect="1" noChangeArrowheads="1" noTextEdit="1"/>
            </p:cNvSpPr>
            <p:nvPr/>
          </p:nvSpPr>
          <p:spPr bwMode="auto">
            <a:xfrm>
              <a:off x="220" y="3228"/>
              <a:ext cx="50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3" name="Freeform 46">
              <a:extLst>
                <a:ext uri="{FF2B5EF4-FFF2-40B4-BE49-F238E27FC236}">
                  <a16:creationId xmlns:a16="http://schemas.microsoft.com/office/drawing/2014/main" id="{E2D87FDE-D314-40F4-85B7-73F1FDC50E88}"/>
                </a:ext>
              </a:extLst>
            </p:cNvPr>
            <p:cNvSpPr>
              <a:spLocks noEditPoints="1"/>
            </p:cNvSpPr>
            <p:nvPr/>
          </p:nvSpPr>
          <p:spPr bwMode="auto">
            <a:xfrm>
              <a:off x="211" y="3219"/>
              <a:ext cx="514" cy="513"/>
            </a:xfrm>
            <a:custGeom>
              <a:avLst/>
              <a:gdLst>
                <a:gd name="T0" fmla="*/ 648 w 654"/>
                <a:gd name="T1" fmla="*/ 339 h 654"/>
                <a:gd name="T2" fmla="*/ 320 w 654"/>
                <a:gd name="T3" fmla="*/ 647 h 654"/>
                <a:gd name="T4" fmla="*/ 11 w 654"/>
                <a:gd name="T5" fmla="*/ 307 h 654"/>
                <a:gd name="T6" fmla="*/ 351 w 654"/>
                <a:gd name="T7" fmla="*/ 12 h 654"/>
                <a:gd name="T8" fmla="*/ 648 w 654"/>
                <a:gd name="T9" fmla="*/ 339 h 654"/>
                <a:gd name="T10" fmla="*/ 51 w 654"/>
                <a:gd name="T11" fmla="*/ 327 h 654"/>
                <a:gd name="T12" fmla="*/ 321 w 654"/>
                <a:gd name="T13" fmla="*/ 606 h 654"/>
                <a:gd name="T14" fmla="*/ 606 w 654"/>
                <a:gd name="T15" fmla="*/ 335 h 654"/>
                <a:gd name="T16" fmla="*/ 331 w 654"/>
                <a:gd name="T17" fmla="*/ 52 h 654"/>
                <a:gd name="T18" fmla="*/ 51 w 654"/>
                <a:gd name="T19" fmla="*/ 32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4">
                  <a:moveTo>
                    <a:pt x="648" y="339"/>
                  </a:moveTo>
                  <a:cubicBezTo>
                    <a:pt x="640" y="516"/>
                    <a:pt x="493" y="654"/>
                    <a:pt x="320" y="647"/>
                  </a:cubicBezTo>
                  <a:cubicBezTo>
                    <a:pt x="136" y="639"/>
                    <a:pt x="0" y="492"/>
                    <a:pt x="11" y="307"/>
                  </a:cubicBezTo>
                  <a:cubicBezTo>
                    <a:pt x="20" y="139"/>
                    <a:pt x="165" y="0"/>
                    <a:pt x="351" y="12"/>
                  </a:cubicBezTo>
                  <a:cubicBezTo>
                    <a:pt x="521" y="23"/>
                    <a:pt x="654" y="167"/>
                    <a:pt x="648" y="339"/>
                  </a:cubicBezTo>
                  <a:close/>
                  <a:moveTo>
                    <a:pt x="51" y="327"/>
                  </a:moveTo>
                  <a:cubicBezTo>
                    <a:pt x="51" y="478"/>
                    <a:pt x="173" y="603"/>
                    <a:pt x="321" y="606"/>
                  </a:cubicBezTo>
                  <a:cubicBezTo>
                    <a:pt x="477" y="609"/>
                    <a:pt x="605" y="486"/>
                    <a:pt x="606" y="335"/>
                  </a:cubicBezTo>
                  <a:cubicBezTo>
                    <a:pt x="608" y="178"/>
                    <a:pt x="485" y="53"/>
                    <a:pt x="331" y="52"/>
                  </a:cubicBezTo>
                  <a:cubicBezTo>
                    <a:pt x="177" y="52"/>
                    <a:pt x="52" y="174"/>
                    <a:pt x="51" y="3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84" name="Freeform 47">
              <a:extLst>
                <a:ext uri="{FF2B5EF4-FFF2-40B4-BE49-F238E27FC236}">
                  <a16:creationId xmlns:a16="http://schemas.microsoft.com/office/drawing/2014/main" id="{74143091-F796-483E-BD65-51B031C10E1E}"/>
                </a:ext>
              </a:extLst>
            </p:cNvPr>
            <p:cNvSpPr>
              <a:spLocks/>
            </p:cNvSpPr>
            <p:nvPr/>
          </p:nvSpPr>
          <p:spPr bwMode="auto">
            <a:xfrm>
              <a:off x="424" y="3297"/>
              <a:ext cx="218" cy="233"/>
            </a:xfrm>
            <a:custGeom>
              <a:avLst/>
              <a:gdLst>
                <a:gd name="T0" fmla="*/ 278 w 278"/>
                <a:gd name="T1" fmla="*/ 254 h 297"/>
                <a:gd name="T2" fmla="*/ 260 w 278"/>
                <a:gd name="T3" fmla="*/ 260 h 297"/>
                <a:gd name="T4" fmla="*/ 53 w 278"/>
                <a:gd name="T5" fmla="*/ 293 h 297"/>
                <a:gd name="T6" fmla="*/ 4 w 278"/>
                <a:gd name="T7" fmla="*/ 246 h 297"/>
                <a:gd name="T8" fmla="*/ 39 w 278"/>
                <a:gd name="T9" fmla="*/ 16 h 297"/>
                <a:gd name="T10" fmla="*/ 46 w 278"/>
                <a:gd name="T11" fmla="*/ 0 h 297"/>
                <a:gd name="T12" fmla="*/ 53 w 278"/>
                <a:gd name="T13" fmla="*/ 21 h 297"/>
                <a:gd name="T14" fmla="*/ 80 w 278"/>
                <a:gd name="T15" fmla="*/ 192 h 297"/>
                <a:gd name="T16" fmla="*/ 103 w 278"/>
                <a:gd name="T17" fmla="*/ 216 h 297"/>
                <a:gd name="T18" fmla="*/ 261 w 278"/>
                <a:gd name="T19" fmla="*/ 243 h 297"/>
                <a:gd name="T20" fmla="*/ 278 w 278"/>
                <a:gd name="T21" fmla="*/ 248 h 297"/>
                <a:gd name="T22" fmla="*/ 278 w 278"/>
                <a:gd name="T23"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97">
                  <a:moveTo>
                    <a:pt x="278" y="254"/>
                  </a:moveTo>
                  <a:cubicBezTo>
                    <a:pt x="272" y="256"/>
                    <a:pt x="267" y="259"/>
                    <a:pt x="260" y="260"/>
                  </a:cubicBezTo>
                  <a:cubicBezTo>
                    <a:pt x="191" y="271"/>
                    <a:pt x="122" y="282"/>
                    <a:pt x="53" y="293"/>
                  </a:cubicBezTo>
                  <a:cubicBezTo>
                    <a:pt x="23" y="297"/>
                    <a:pt x="0" y="275"/>
                    <a:pt x="4" y="246"/>
                  </a:cubicBezTo>
                  <a:cubicBezTo>
                    <a:pt x="15" y="169"/>
                    <a:pt x="27" y="93"/>
                    <a:pt x="39" y="16"/>
                  </a:cubicBezTo>
                  <a:cubicBezTo>
                    <a:pt x="40" y="13"/>
                    <a:pt x="42" y="9"/>
                    <a:pt x="46" y="0"/>
                  </a:cubicBezTo>
                  <a:cubicBezTo>
                    <a:pt x="50" y="10"/>
                    <a:pt x="53" y="16"/>
                    <a:pt x="53" y="21"/>
                  </a:cubicBezTo>
                  <a:cubicBezTo>
                    <a:pt x="63" y="78"/>
                    <a:pt x="72" y="135"/>
                    <a:pt x="80" y="192"/>
                  </a:cubicBezTo>
                  <a:cubicBezTo>
                    <a:pt x="82" y="208"/>
                    <a:pt x="88" y="214"/>
                    <a:pt x="103" y="216"/>
                  </a:cubicBezTo>
                  <a:cubicBezTo>
                    <a:pt x="156" y="225"/>
                    <a:pt x="208" y="234"/>
                    <a:pt x="261" y="243"/>
                  </a:cubicBezTo>
                  <a:cubicBezTo>
                    <a:pt x="267" y="244"/>
                    <a:pt x="272" y="246"/>
                    <a:pt x="278" y="248"/>
                  </a:cubicBezTo>
                  <a:cubicBezTo>
                    <a:pt x="278" y="250"/>
                    <a:pt x="278" y="252"/>
                    <a:pt x="278"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87" name="Rectangle 86">
            <a:extLst>
              <a:ext uri="{FF2B5EF4-FFF2-40B4-BE49-F238E27FC236}">
                <a16:creationId xmlns:a16="http://schemas.microsoft.com/office/drawing/2014/main" id="{9F5A8507-EA22-48DC-B30C-006E046162CB}"/>
              </a:ext>
            </a:extLst>
          </p:cNvPr>
          <p:cNvSpPr/>
          <p:nvPr/>
        </p:nvSpPr>
        <p:spPr>
          <a:xfrm>
            <a:off x="2764475" y="5879764"/>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88" name="Rectangle 87">
            <a:extLst>
              <a:ext uri="{FF2B5EF4-FFF2-40B4-BE49-F238E27FC236}">
                <a16:creationId xmlns:a16="http://schemas.microsoft.com/office/drawing/2014/main" id="{896A1579-9993-40A7-AB39-7CE0C6AC3514}"/>
              </a:ext>
            </a:extLst>
          </p:cNvPr>
          <p:cNvSpPr/>
          <p:nvPr/>
        </p:nvSpPr>
        <p:spPr>
          <a:xfrm>
            <a:off x="2764478" y="5538871"/>
            <a:ext cx="2215833" cy="338554"/>
          </a:xfrm>
          <a:prstGeom prst="rect">
            <a:avLst/>
          </a:prstGeom>
        </p:spPr>
        <p:txBody>
          <a:bodyPr wrap="square">
            <a:spAutoFit/>
          </a:bodyPr>
          <a:lstStyle/>
          <a:p>
            <a:pPr defTabSz="896478">
              <a:defRPr/>
            </a:pPr>
            <a:r>
              <a:rPr lang="en-US" sz="1600" b="1">
                <a:solidFill>
                  <a:schemeClr val="accent5"/>
                </a:solidFill>
                <a:latin typeface="Century Gothic" panose="020B0502020202020204" pitchFamily="34" charset="0"/>
              </a:rPr>
              <a:t>Type headline text</a:t>
            </a:r>
          </a:p>
        </p:txBody>
      </p:sp>
      <p:sp>
        <p:nvSpPr>
          <p:cNvPr id="89" name="Rectangle 88">
            <a:extLst>
              <a:ext uri="{FF2B5EF4-FFF2-40B4-BE49-F238E27FC236}">
                <a16:creationId xmlns:a16="http://schemas.microsoft.com/office/drawing/2014/main" id="{BF8DAEE8-6853-418E-A0B9-64C58A18E7AD}"/>
              </a:ext>
            </a:extLst>
          </p:cNvPr>
          <p:cNvSpPr/>
          <p:nvPr/>
        </p:nvSpPr>
        <p:spPr>
          <a:xfrm>
            <a:off x="7760907" y="5313718"/>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0" name="Rectangle 89">
            <a:extLst>
              <a:ext uri="{FF2B5EF4-FFF2-40B4-BE49-F238E27FC236}">
                <a16:creationId xmlns:a16="http://schemas.microsoft.com/office/drawing/2014/main" id="{1B480CDE-EAD4-4951-BD79-F42C8EDAE8DA}"/>
              </a:ext>
            </a:extLst>
          </p:cNvPr>
          <p:cNvSpPr/>
          <p:nvPr/>
        </p:nvSpPr>
        <p:spPr>
          <a:xfrm>
            <a:off x="7760910" y="4972825"/>
            <a:ext cx="2215833" cy="338554"/>
          </a:xfrm>
          <a:prstGeom prst="rect">
            <a:avLst/>
          </a:prstGeom>
        </p:spPr>
        <p:txBody>
          <a:bodyPr wrap="square">
            <a:spAutoFit/>
          </a:bodyPr>
          <a:lstStyle/>
          <a:p>
            <a:pPr defTabSz="896478">
              <a:defRPr/>
            </a:pPr>
            <a:r>
              <a:rPr lang="en-US" sz="1600" b="1">
                <a:solidFill>
                  <a:srgbClr val="F05F23"/>
                </a:solidFill>
                <a:latin typeface="Century Gothic" panose="020B0502020202020204" pitchFamily="34" charset="0"/>
              </a:rPr>
              <a:t>Type headline text</a:t>
            </a:r>
          </a:p>
        </p:txBody>
      </p:sp>
      <p:sp>
        <p:nvSpPr>
          <p:cNvPr id="91" name="Rectangle 90">
            <a:extLst>
              <a:ext uri="{FF2B5EF4-FFF2-40B4-BE49-F238E27FC236}">
                <a16:creationId xmlns:a16="http://schemas.microsoft.com/office/drawing/2014/main" id="{541F4BAF-D4B8-4EAE-83BB-9FF7A6E26098}"/>
              </a:ext>
            </a:extLst>
          </p:cNvPr>
          <p:cNvSpPr/>
          <p:nvPr/>
        </p:nvSpPr>
        <p:spPr>
          <a:xfrm>
            <a:off x="8022766" y="2413635"/>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2" name="Rectangle 91">
            <a:extLst>
              <a:ext uri="{FF2B5EF4-FFF2-40B4-BE49-F238E27FC236}">
                <a16:creationId xmlns:a16="http://schemas.microsoft.com/office/drawing/2014/main" id="{DB4DE3AB-4457-429F-939B-1E12A70C1366}"/>
              </a:ext>
            </a:extLst>
          </p:cNvPr>
          <p:cNvSpPr/>
          <p:nvPr/>
        </p:nvSpPr>
        <p:spPr>
          <a:xfrm>
            <a:off x="8022769" y="2072742"/>
            <a:ext cx="2215833" cy="338554"/>
          </a:xfrm>
          <a:prstGeom prst="rect">
            <a:avLst/>
          </a:prstGeom>
        </p:spPr>
        <p:txBody>
          <a:bodyPr wrap="square">
            <a:spAutoFit/>
          </a:bodyPr>
          <a:lstStyle/>
          <a:p>
            <a:pPr defTabSz="896478">
              <a:defRPr/>
            </a:pPr>
            <a:r>
              <a:rPr lang="en-US" sz="1600" b="1">
                <a:solidFill>
                  <a:schemeClr val="accent3"/>
                </a:solidFill>
                <a:latin typeface="Century Gothic" panose="020B0502020202020204" pitchFamily="34" charset="0"/>
              </a:rPr>
              <a:t>Type headline text</a:t>
            </a:r>
          </a:p>
        </p:txBody>
      </p:sp>
      <p:sp>
        <p:nvSpPr>
          <p:cNvPr id="93" name="Rectangle 92">
            <a:extLst>
              <a:ext uri="{FF2B5EF4-FFF2-40B4-BE49-F238E27FC236}">
                <a16:creationId xmlns:a16="http://schemas.microsoft.com/office/drawing/2014/main" id="{2A1B4A97-3B47-4006-A3F0-3BF02AF25E67}"/>
              </a:ext>
            </a:extLst>
          </p:cNvPr>
          <p:cNvSpPr/>
          <p:nvPr/>
        </p:nvSpPr>
        <p:spPr>
          <a:xfrm>
            <a:off x="2608675" y="1237784"/>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4" name="Rectangle 93">
            <a:extLst>
              <a:ext uri="{FF2B5EF4-FFF2-40B4-BE49-F238E27FC236}">
                <a16:creationId xmlns:a16="http://schemas.microsoft.com/office/drawing/2014/main" id="{B8B79D55-68B8-42C7-945A-BA2A7CEB279C}"/>
              </a:ext>
            </a:extLst>
          </p:cNvPr>
          <p:cNvSpPr/>
          <p:nvPr/>
        </p:nvSpPr>
        <p:spPr>
          <a:xfrm>
            <a:off x="2608678" y="896891"/>
            <a:ext cx="2215833" cy="338554"/>
          </a:xfrm>
          <a:prstGeom prst="rect">
            <a:avLst/>
          </a:prstGeom>
        </p:spPr>
        <p:txBody>
          <a:bodyPr wrap="square">
            <a:spAutoFit/>
          </a:bodyPr>
          <a:lstStyle/>
          <a:p>
            <a:pPr defTabSz="896478">
              <a:defRPr/>
            </a:pPr>
            <a:r>
              <a:rPr lang="en-US" sz="1600" b="1">
                <a:solidFill>
                  <a:schemeClr val="accent2"/>
                </a:solidFill>
                <a:latin typeface="Century Gothic" panose="020B0502020202020204" pitchFamily="34" charset="0"/>
              </a:rPr>
              <a:t>Type headline text</a:t>
            </a:r>
          </a:p>
        </p:txBody>
      </p:sp>
      <p:sp>
        <p:nvSpPr>
          <p:cNvPr id="95" name="Rectangle 94">
            <a:extLst>
              <a:ext uri="{FF2B5EF4-FFF2-40B4-BE49-F238E27FC236}">
                <a16:creationId xmlns:a16="http://schemas.microsoft.com/office/drawing/2014/main" id="{674B0BA8-9795-4041-8A46-16AF7D12D99E}"/>
              </a:ext>
            </a:extLst>
          </p:cNvPr>
          <p:cNvSpPr/>
          <p:nvPr/>
        </p:nvSpPr>
        <p:spPr>
          <a:xfrm>
            <a:off x="1337349" y="3121223"/>
            <a:ext cx="2215833" cy="307777"/>
          </a:xfrm>
          <a:prstGeom prst="rect">
            <a:avLst/>
          </a:prstGeom>
        </p:spPr>
        <p:txBody>
          <a:bodyPr wrap="square">
            <a:spAutoFit/>
          </a:bodyPr>
          <a:lstStyle/>
          <a:p>
            <a:pPr marL="168090" lvl="1" indent="-168090" defTabSz="896478">
              <a:buFont typeface="Arial" charset="0"/>
              <a:buChar char="•"/>
              <a:defRPr/>
            </a:pPr>
            <a:r>
              <a:rPr lang="en-US" sz="1400">
                <a:solidFill>
                  <a:srgbClr val="000000"/>
                </a:solidFill>
                <a:latin typeface="Century Gothic" panose="020B0502020202020204" pitchFamily="34" charset="0"/>
              </a:rPr>
              <a:t>Type text</a:t>
            </a:r>
          </a:p>
        </p:txBody>
      </p:sp>
      <p:sp>
        <p:nvSpPr>
          <p:cNvPr id="96" name="Rectangle 95">
            <a:extLst>
              <a:ext uri="{FF2B5EF4-FFF2-40B4-BE49-F238E27FC236}">
                <a16:creationId xmlns:a16="http://schemas.microsoft.com/office/drawing/2014/main" id="{ED199026-726E-4A7F-B5FA-5982A478CAC9}"/>
              </a:ext>
            </a:extLst>
          </p:cNvPr>
          <p:cNvSpPr/>
          <p:nvPr/>
        </p:nvSpPr>
        <p:spPr>
          <a:xfrm>
            <a:off x="1337352" y="2780330"/>
            <a:ext cx="2215833" cy="338554"/>
          </a:xfrm>
          <a:prstGeom prst="rect">
            <a:avLst/>
          </a:prstGeom>
        </p:spPr>
        <p:txBody>
          <a:bodyPr wrap="square">
            <a:spAutoFit/>
          </a:bodyPr>
          <a:lstStyle/>
          <a:p>
            <a:pPr defTabSz="896478">
              <a:defRPr/>
            </a:pPr>
            <a:r>
              <a:rPr lang="en-US" sz="1600" b="1">
                <a:solidFill>
                  <a:schemeClr val="accent1"/>
                </a:solidFill>
                <a:latin typeface="Century Gothic" panose="020B0502020202020204" pitchFamily="34" charset="0"/>
              </a:rPr>
              <a:t>Type headline text</a:t>
            </a:r>
          </a:p>
        </p:txBody>
      </p:sp>
      <p:grpSp>
        <p:nvGrpSpPr>
          <p:cNvPr id="99" name="Group 4">
            <a:extLst>
              <a:ext uri="{FF2B5EF4-FFF2-40B4-BE49-F238E27FC236}">
                <a16:creationId xmlns:a16="http://schemas.microsoft.com/office/drawing/2014/main" id="{8569D1BD-A2B1-421F-9853-273DE2FA412C}"/>
              </a:ext>
            </a:extLst>
          </p:cNvPr>
          <p:cNvGrpSpPr>
            <a:grpSpLocks noChangeAspect="1"/>
          </p:cNvGrpSpPr>
          <p:nvPr/>
        </p:nvGrpSpPr>
        <p:grpSpPr bwMode="auto">
          <a:xfrm>
            <a:off x="5433590" y="1552878"/>
            <a:ext cx="747961" cy="498223"/>
            <a:chOff x="1894" y="1096"/>
            <a:chExt cx="596" cy="397"/>
          </a:xfrm>
        </p:grpSpPr>
        <p:sp>
          <p:nvSpPr>
            <p:cNvPr id="100" name="AutoShape 3">
              <a:extLst>
                <a:ext uri="{FF2B5EF4-FFF2-40B4-BE49-F238E27FC236}">
                  <a16:creationId xmlns:a16="http://schemas.microsoft.com/office/drawing/2014/main" id="{F067147E-5E65-4079-93E3-91E5EFA14D2C}"/>
                </a:ext>
              </a:extLst>
            </p:cNvPr>
            <p:cNvSpPr>
              <a:spLocks noChangeAspect="1" noChangeArrowheads="1" noTextEdit="1"/>
            </p:cNvSpPr>
            <p:nvPr/>
          </p:nvSpPr>
          <p:spPr bwMode="auto">
            <a:xfrm>
              <a:off x="1894" y="1096"/>
              <a:ext cx="59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1" name="Freeform 5">
              <a:extLst>
                <a:ext uri="{FF2B5EF4-FFF2-40B4-BE49-F238E27FC236}">
                  <a16:creationId xmlns:a16="http://schemas.microsoft.com/office/drawing/2014/main" id="{BE266EED-7093-4648-91F9-35905DF4C444}"/>
                </a:ext>
              </a:extLst>
            </p:cNvPr>
            <p:cNvSpPr>
              <a:spLocks/>
            </p:cNvSpPr>
            <p:nvPr/>
          </p:nvSpPr>
          <p:spPr bwMode="auto">
            <a:xfrm>
              <a:off x="2333" y="1197"/>
              <a:ext cx="100" cy="142"/>
            </a:xfrm>
            <a:custGeom>
              <a:avLst/>
              <a:gdLst>
                <a:gd name="T0" fmla="*/ 54 w 118"/>
                <a:gd name="T1" fmla="*/ 0 h 168"/>
                <a:gd name="T2" fmla="*/ 73 w 118"/>
                <a:gd name="T3" fmla="*/ 6 h 168"/>
                <a:gd name="T4" fmla="*/ 104 w 118"/>
                <a:gd name="T5" fmla="*/ 22 h 168"/>
                <a:gd name="T6" fmla="*/ 115 w 118"/>
                <a:gd name="T7" fmla="*/ 50 h 168"/>
                <a:gd name="T8" fmla="*/ 113 w 118"/>
                <a:gd name="T9" fmla="*/ 74 h 168"/>
                <a:gd name="T10" fmla="*/ 115 w 118"/>
                <a:gd name="T11" fmla="*/ 79 h 168"/>
                <a:gd name="T12" fmla="*/ 118 w 118"/>
                <a:gd name="T13" fmla="*/ 87 h 168"/>
                <a:gd name="T14" fmla="*/ 112 w 118"/>
                <a:gd name="T15" fmla="*/ 108 h 168"/>
                <a:gd name="T16" fmla="*/ 107 w 118"/>
                <a:gd name="T17" fmla="*/ 120 h 168"/>
                <a:gd name="T18" fmla="*/ 79 w 118"/>
                <a:gd name="T19" fmla="*/ 160 h 168"/>
                <a:gd name="T20" fmla="*/ 40 w 118"/>
                <a:gd name="T21" fmla="*/ 160 h 168"/>
                <a:gd name="T22" fmla="*/ 14 w 118"/>
                <a:gd name="T23" fmla="*/ 128 h 168"/>
                <a:gd name="T24" fmla="*/ 8 w 118"/>
                <a:gd name="T25" fmla="*/ 111 h 168"/>
                <a:gd name="T26" fmla="*/ 5 w 118"/>
                <a:gd name="T27" fmla="*/ 105 h 168"/>
                <a:gd name="T28" fmla="*/ 1 w 118"/>
                <a:gd name="T29" fmla="*/ 85 h 168"/>
                <a:gd name="T30" fmla="*/ 3 w 118"/>
                <a:gd name="T31" fmla="*/ 79 h 168"/>
                <a:gd name="T32" fmla="*/ 5 w 118"/>
                <a:gd name="T33" fmla="*/ 74 h 168"/>
                <a:gd name="T34" fmla="*/ 2 w 118"/>
                <a:gd name="T35" fmla="*/ 46 h 168"/>
                <a:gd name="T36" fmla="*/ 13 w 118"/>
                <a:gd name="T37" fmla="*/ 22 h 168"/>
                <a:gd name="T38" fmla="*/ 43 w 118"/>
                <a:gd name="T39" fmla="*/ 1 h 168"/>
                <a:gd name="T40" fmla="*/ 48 w 118"/>
                <a:gd name="T41" fmla="*/ 0 h 168"/>
                <a:gd name="T42" fmla="*/ 54 w 118"/>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68">
                  <a:moveTo>
                    <a:pt x="54" y="0"/>
                  </a:moveTo>
                  <a:cubicBezTo>
                    <a:pt x="60" y="2"/>
                    <a:pt x="67" y="4"/>
                    <a:pt x="73" y="6"/>
                  </a:cubicBezTo>
                  <a:cubicBezTo>
                    <a:pt x="84" y="10"/>
                    <a:pt x="95" y="15"/>
                    <a:pt x="104" y="22"/>
                  </a:cubicBezTo>
                  <a:cubicBezTo>
                    <a:pt x="112" y="30"/>
                    <a:pt x="116" y="39"/>
                    <a:pt x="115" y="50"/>
                  </a:cubicBezTo>
                  <a:cubicBezTo>
                    <a:pt x="115" y="58"/>
                    <a:pt x="115" y="66"/>
                    <a:pt x="113" y="74"/>
                  </a:cubicBezTo>
                  <a:cubicBezTo>
                    <a:pt x="113" y="76"/>
                    <a:pt x="113" y="77"/>
                    <a:pt x="115" y="79"/>
                  </a:cubicBezTo>
                  <a:cubicBezTo>
                    <a:pt x="118" y="81"/>
                    <a:pt x="118" y="84"/>
                    <a:pt x="118" y="87"/>
                  </a:cubicBezTo>
                  <a:cubicBezTo>
                    <a:pt x="117" y="94"/>
                    <a:pt x="115" y="101"/>
                    <a:pt x="112" y="108"/>
                  </a:cubicBezTo>
                  <a:cubicBezTo>
                    <a:pt x="109" y="111"/>
                    <a:pt x="109" y="116"/>
                    <a:pt x="107" y="120"/>
                  </a:cubicBezTo>
                  <a:cubicBezTo>
                    <a:pt x="102" y="136"/>
                    <a:pt x="94" y="150"/>
                    <a:pt x="79" y="160"/>
                  </a:cubicBezTo>
                  <a:cubicBezTo>
                    <a:pt x="67" y="168"/>
                    <a:pt x="52" y="168"/>
                    <a:pt x="40" y="160"/>
                  </a:cubicBezTo>
                  <a:cubicBezTo>
                    <a:pt x="28" y="152"/>
                    <a:pt x="20" y="141"/>
                    <a:pt x="14" y="128"/>
                  </a:cubicBezTo>
                  <a:cubicBezTo>
                    <a:pt x="12" y="123"/>
                    <a:pt x="11" y="117"/>
                    <a:pt x="8" y="111"/>
                  </a:cubicBezTo>
                  <a:cubicBezTo>
                    <a:pt x="8" y="109"/>
                    <a:pt x="6" y="107"/>
                    <a:pt x="5" y="105"/>
                  </a:cubicBezTo>
                  <a:cubicBezTo>
                    <a:pt x="2" y="98"/>
                    <a:pt x="0" y="92"/>
                    <a:pt x="1" y="85"/>
                  </a:cubicBezTo>
                  <a:cubicBezTo>
                    <a:pt x="1" y="83"/>
                    <a:pt x="1" y="80"/>
                    <a:pt x="3" y="79"/>
                  </a:cubicBezTo>
                  <a:cubicBezTo>
                    <a:pt x="5" y="78"/>
                    <a:pt x="5" y="76"/>
                    <a:pt x="5" y="74"/>
                  </a:cubicBezTo>
                  <a:cubicBezTo>
                    <a:pt x="3" y="64"/>
                    <a:pt x="2" y="55"/>
                    <a:pt x="2" y="46"/>
                  </a:cubicBezTo>
                  <a:cubicBezTo>
                    <a:pt x="3" y="37"/>
                    <a:pt x="7" y="28"/>
                    <a:pt x="13" y="22"/>
                  </a:cubicBezTo>
                  <a:cubicBezTo>
                    <a:pt x="21" y="13"/>
                    <a:pt x="31" y="6"/>
                    <a:pt x="43" y="1"/>
                  </a:cubicBezTo>
                  <a:cubicBezTo>
                    <a:pt x="44" y="1"/>
                    <a:pt x="46" y="1"/>
                    <a:pt x="48" y="0"/>
                  </a:cubicBezTo>
                  <a:cubicBezTo>
                    <a:pt x="50" y="0"/>
                    <a:pt x="52" y="0"/>
                    <a:pt x="5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2" name="Freeform 6">
              <a:extLst>
                <a:ext uri="{FF2B5EF4-FFF2-40B4-BE49-F238E27FC236}">
                  <a16:creationId xmlns:a16="http://schemas.microsoft.com/office/drawing/2014/main" id="{BC9C5145-A968-4FDA-99BC-9628750D475F}"/>
                </a:ext>
              </a:extLst>
            </p:cNvPr>
            <p:cNvSpPr>
              <a:spLocks/>
            </p:cNvSpPr>
            <p:nvPr/>
          </p:nvSpPr>
          <p:spPr bwMode="auto">
            <a:xfrm>
              <a:off x="2338" y="1331"/>
              <a:ext cx="154" cy="138"/>
            </a:xfrm>
            <a:custGeom>
              <a:avLst/>
              <a:gdLst>
                <a:gd name="T0" fmla="*/ 176 w 183"/>
                <a:gd name="T1" fmla="*/ 62 h 163"/>
                <a:gd name="T2" fmla="*/ 140 w 183"/>
                <a:gd name="T3" fmla="*/ 26 h 163"/>
                <a:gd name="T4" fmla="*/ 116 w 183"/>
                <a:gd name="T5" fmla="*/ 17 h 163"/>
                <a:gd name="T6" fmla="*/ 90 w 183"/>
                <a:gd name="T7" fmla="*/ 0 h 163"/>
                <a:gd name="T8" fmla="*/ 19 w 183"/>
                <a:gd name="T9" fmla="*/ 0 h 163"/>
                <a:gd name="T10" fmla="*/ 11 w 183"/>
                <a:gd name="T11" fmla="*/ 6 h 163"/>
                <a:gd name="T12" fmla="*/ 0 w 183"/>
                <a:gd name="T13" fmla="*/ 14 h 163"/>
                <a:gd name="T14" fmla="*/ 19 w 183"/>
                <a:gd name="T15" fmla="*/ 45 h 163"/>
                <a:gd name="T16" fmla="*/ 26 w 183"/>
                <a:gd name="T17" fmla="*/ 135 h 163"/>
                <a:gd name="T18" fmla="*/ 23 w 183"/>
                <a:gd name="T19" fmla="*/ 159 h 163"/>
                <a:gd name="T20" fmla="*/ 22 w 183"/>
                <a:gd name="T21" fmla="*/ 162 h 163"/>
                <a:gd name="T22" fmla="*/ 26 w 183"/>
                <a:gd name="T23" fmla="*/ 162 h 163"/>
                <a:gd name="T24" fmla="*/ 36 w 183"/>
                <a:gd name="T25" fmla="*/ 163 h 163"/>
                <a:gd name="T26" fmla="*/ 72 w 183"/>
                <a:gd name="T27" fmla="*/ 163 h 163"/>
                <a:gd name="T28" fmla="*/ 75 w 183"/>
                <a:gd name="T29" fmla="*/ 162 h 163"/>
                <a:gd name="T30" fmla="*/ 93 w 183"/>
                <a:gd name="T31" fmla="*/ 161 h 163"/>
                <a:gd name="T32" fmla="*/ 132 w 183"/>
                <a:gd name="T33" fmla="*/ 156 h 163"/>
                <a:gd name="T34" fmla="*/ 173 w 183"/>
                <a:gd name="T35" fmla="*/ 146 h 163"/>
                <a:gd name="T36" fmla="*/ 178 w 183"/>
                <a:gd name="T37" fmla="*/ 140 h 163"/>
                <a:gd name="T38" fmla="*/ 181 w 183"/>
                <a:gd name="T39" fmla="*/ 124 h 163"/>
                <a:gd name="T40" fmla="*/ 176 w 183"/>
                <a:gd name="T41" fmla="*/ 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176" y="62"/>
                  </a:moveTo>
                  <a:cubicBezTo>
                    <a:pt x="169" y="45"/>
                    <a:pt x="157" y="32"/>
                    <a:pt x="140" y="26"/>
                  </a:cubicBezTo>
                  <a:cubicBezTo>
                    <a:pt x="132" y="23"/>
                    <a:pt x="124" y="20"/>
                    <a:pt x="116" y="17"/>
                  </a:cubicBezTo>
                  <a:cubicBezTo>
                    <a:pt x="107" y="12"/>
                    <a:pt x="99" y="7"/>
                    <a:pt x="90" y="0"/>
                  </a:cubicBezTo>
                  <a:cubicBezTo>
                    <a:pt x="67" y="23"/>
                    <a:pt x="43" y="23"/>
                    <a:pt x="19" y="0"/>
                  </a:cubicBezTo>
                  <a:cubicBezTo>
                    <a:pt x="16" y="2"/>
                    <a:pt x="14" y="5"/>
                    <a:pt x="11" y="6"/>
                  </a:cubicBezTo>
                  <a:cubicBezTo>
                    <a:pt x="7" y="9"/>
                    <a:pt x="3" y="11"/>
                    <a:pt x="0" y="14"/>
                  </a:cubicBezTo>
                  <a:cubicBezTo>
                    <a:pt x="8" y="22"/>
                    <a:pt x="14" y="32"/>
                    <a:pt x="19" y="45"/>
                  </a:cubicBezTo>
                  <a:cubicBezTo>
                    <a:pt x="30" y="74"/>
                    <a:pt x="31" y="104"/>
                    <a:pt x="26" y="135"/>
                  </a:cubicBezTo>
                  <a:cubicBezTo>
                    <a:pt x="26" y="144"/>
                    <a:pt x="24" y="151"/>
                    <a:pt x="23" y="159"/>
                  </a:cubicBezTo>
                  <a:cubicBezTo>
                    <a:pt x="23" y="160"/>
                    <a:pt x="22" y="161"/>
                    <a:pt x="22" y="162"/>
                  </a:cubicBezTo>
                  <a:cubicBezTo>
                    <a:pt x="23" y="162"/>
                    <a:pt x="24" y="162"/>
                    <a:pt x="26" y="162"/>
                  </a:cubicBezTo>
                  <a:cubicBezTo>
                    <a:pt x="29" y="162"/>
                    <a:pt x="32" y="162"/>
                    <a:pt x="36" y="163"/>
                  </a:cubicBezTo>
                  <a:cubicBezTo>
                    <a:pt x="49" y="163"/>
                    <a:pt x="61" y="163"/>
                    <a:pt x="72" y="163"/>
                  </a:cubicBezTo>
                  <a:cubicBezTo>
                    <a:pt x="74" y="162"/>
                    <a:pt x="75" y="162"/>
                    <a:pt x="75" y="162"/>
                  </a:cubicBezTo>
                  <a:cubicBezTo>
                    <a:pt x="81" y="162"/>
                    <a:pt x="87" y="162"/>
                    <a:pt x="93" y="161"/>
                  </a:cubicBezTo>
                  <a:cubicBezTo>
                    <a:pt x="107" y="160"/>
                    <a:pt x="119" y="159"/>
                    <a:pt x="132" y="156"/>
                  </a:cubicBezTo>
                  <a:cubicBezTo>
                    <a:pt x="146" y="155"/>
                    <a:pt x="160" y="151"/>
                    <a:pt x="173" y="146"/>
                  </a:cubicBezTo>
                  <a:cubicBezTo>
                    <a:pt x="176" y="145"/>
                    <a:pt x="178" y="144"/>
                    <a:pt x="178" y="140"/>
                  </a:cubicBezTo>
                  <a:cubicBezTo>
                    <a:pt x="179" y="135"/>
                    <a:pt x="180" y="129"/>
                    <a:pt x="181" y="124"/>
                  </a:cubicBezTo>
                  <a:cubicBezTo>
                    <a:pt x="183" y="103"/>
                    <a:pt x="183" y="83"/>
                    <a:pt x="176" y="6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3" name="Freeform 7">
              <a:extLst>
                <a:ext uri="{FF2B5EF4-FFF2-40B4-BE49-F238E27FC236}">
                  <a16:creationId xmlns:a16="http://schemas.microsoft.com/office/drawing/2014/main" id="{60358AC1-EFF3-4E94-A2AF-BF6948D51EED}"/>
                </a:ext>
              </a:extLst>
            </p:cNvPr>
            <p:cNvSpPr>
              <a:spLocks/>
            </p:cNvSpPr>
            <p:nvPr/>
          </p:nvSpPr>
          <p:spPr bwMode="auto">
            <a:xfrm>
              <a:off x="1951" y="1194"/>
              <a:ext cx="99" cy="141"/>
            </a:xfrm>
            <a:custGeom>
              <a:avLst/>
              <a:gdLst>
                <a:gd name="T0" fmla="*/ 64 w 117"/>
                <a:gd name="T1" fmla="*/ 0 h 168"/>
                <a:gd name="T2" fmla="*/ 45 w 117"/>
                <a:gd name="T3" fmla="*/ 6 h 168"/>
                <a:gd name="T4" fmla="*/ 15 w 117"/>
                <a:gd name="T5" fmla="*/ 23 h 168"/>
                <a:gd name="T6" fmla="*/ 2 w 117"/>
                <a:gd name="T7" fmla="*/ 50 h 168"/>
                <a:gd name="T8" fmla="*/ 4 w 117"/>
                <a:gd name="T9" fmla="*/ 75 h 168"/>
                <a:gd name="T10" fmla="*/ 3 w 117"/>
                <a:gd name="T11" fmla="*/ 79 h 168"/>
                <a:gd name="T12" fmla="*/ 1 w 117"/>
                <a:gd name="T13" fmla="*/ 87 h 168"/>
                <a:gd name="T14" fmla="*/ 7 w 117"/>
                <a:gd name="T15" fmla="*/ 108 h 168"/>
                <a:gd name="T16" fmla="*/ 10 w 117"/>
                <a:gd name="T17" fmla="*/ 120 h 168"/>
                <a:gd name="T18" fmla="*/ 39 w 117"/>
                <a:gd name="T19" fmla="*/ 160 h 168"/>
                <a:gd name="T20" fmla="*/ 78 w 117"/>
                <a:gd name="T21" fmla="*/ 160 h 168"/>
                <a:gd name="T22" fmla="*/ 104 w 117"/>
                <a:gd name="T23" fmla="*/ 129 h 168"/>
                <a:gd name="T24" fmla="*/ 110 w 117"/>
                <a:gd name="T25" fmla="*/ 111 h 168"/>
                <a:gd name="T26" fmla="*/ 113 w 117"/>
                <a:gd name="T27" fmla="*/ 105 h 168"/>
                <a:gd name="T28" fmla="*/ 117 w 117"/>
                <a:gd name="T29" fmla="*/ 85 h 168"/>
                <a:gd name="T30" fmla="*/ 115 w 117"/>
                <a:gd name="T31" fmla="*/ 79 h 168"/>
                <a:gd name="T32" fmla="*/ 114 w 117"/>
                <a:gd name="T33" fmla="*/ 74 h 168"/>
                <a:gd name="T34" fmla="*/ 115 w 117"/>
                <a:gd name="T35" fmla="*/ 46 h 168"/>
                <a:gd name="T36" fmla="*/ 105 w 117"/>
                <a:gd name="T37" fmla="*/ 22 h 168"/>
                <a:gd name="T38" fmla="*/ 76 w 117"/>
                <a:gd name="T39" fmla="*/ 2 h 168"/>
                <a:gd name="T40" fmla="*/ 70 w 117"/>
                <a:gd name="T41" fmla="*/ 0 h 168"/>
                <a:gd name="T42" fmla="*/ 64 w 117"/>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68">
                  <a:moveTo>
                    <a:pt x="64" y="0"/>
                  </a:moveTo>
                  <a:cubicBezTo>
                    <a:pt x="57" y="2"/>
                    <a:pt x="51" y="4"/>
                    <a:pt x="45" y="6"/>
                  </a:cubicBezTo>
                  <a:cubicBezTo>
                    <a:pt x="34" y="10"/>
                    <a:pt x="24" y="16"/>
                    <a:pt x="15" y="23"/>
                  </a:cubicBezTo>
                  <a:cubicBezTo>
                    <a:pt x="6" y="30"/>
                    <a:pt x="1" y="39"/>
                    <a:pt x="2" y="50"/>
                  </a:cubicBezTo>
                  <a:cubicBezTo>
                    <a:pt x="3" y="59"/>
                    <a:pt x="4" y="67"/>
                    <a:pt x="4" y="75"/>
                  </a:cubicBezTo>
                  <a:cubicBezTo>
                    <a:pt x="4" y="77"/>
                    <a:pt x="4" y="78"/>
                    <a:pt x="3" y="79"/>
                  </a:cubicBezTo>
                  <a:cubicBezTo>
                    <a:pt x="0" y="81"/>
                    <a:pt x="0" y="84"/>
                    <a:pt x="1" y="87"/>
                  </a:cubicBezTo>
                  <a:cubicBezTo>
                    <a:pt x="1" y="95"/>
                    <a:pt x="3" y="102"/>
                    <a:pt x="7" y="108"/>
                  </a:cubicBezTo>
                  <a:cubicBezTo>
                    <a:pt x="9" y="112"/>
                    <a:pt x="10" y="117"/>
                    <a:pt x="10" y="120"/>
                  </a:cubicBezTo>
                  <a:cubicBezTo>
                    <a:pt x="16" y="136"/>
                    <a:pt x="24" y="150"/>
                    <a:pt x="39" y="160"/>
                  </a:cubicBezTo>
                  <a:cubicBezTo>
                    <a:pt x="50" y="168"/>
                    <a:pt x="66" y="168"/>
                    <a:pt x="78" y="160"/>
                  </a:cubicBezTo>
                  <a:cubicBezTo>
                    <a:pt x="90" y="153"/>
                    <a:pt x="98" y="141"/>
                    <a:pt x="104" y="129"/>
                  </a:cubicBezTo>
                  <a:cubicBezTo>
                    <a:pt x="106" y="123"/>
                    <a:pt x="108" y="117"/>
                    <a:pt x="110" y="111"/>
                  </a:cubicBezTo>
                  <a:cubicBezTo>
                    <a:pt x="111" y="109"/>
                    <a:pt x="111" y="108"/>
                    <a:pt x="113" y="105"/>
                  </a:cubicBezTo>
                  <a:cubicBezTo>
                    <a:pt x="116" y="99"/>
                    <a:pt x="117" y="92"/>
                    <a:pt x="117" y="85"/>
                  </a:cubicBezTo>
                  <a:cubicBezTo>
                    <a:pt x="117" y="83"/>
                    <a:pt x="117" y="80"/>
                    <a:pt x="115" y="79"/>
                  </a:cubicBezTo>
                  <a:cubicBezTo>
                    <a:pt x="113" y="78"/>
                    <a:pt x="113" y="77"/>
                    <a:pt x="114" y="74"/>
                  </a:cubicBezTo>
                  <a:cubicBezTo>
                    <a:pt x="115" y="65"/>
                    <a:pt x="116" y="56"/>
                    <a:pt x="115" y="46"/>
                  </a:cubicBezTo>
                  <a:cubicBezTo>
                    <a:pt x="115" y="37"/>
                    <a:pt x="111" y="29"/>
                    <a:pt x="105" y="22"/>
                  </a:cubicBezTo>
                  <a:cubicBezTo>
                    <a:pt x="97" y="13"/>
                    <a:pt x="87" y="6"/>
                    <a:pt x="76" y="2"/>
                  </a:cubicBezTo>
                  <a:cubicBezTo>
                    <a:pt x="73" y="2"/>
                    <a:pt x="72" y="1"/>
                    <a:pt x="70" y="0"/>
                  </a:cubicBezTo>
                  <a:cubicBezTo>
                    <a:pt x="68" y="0"/>
                    <a:pt x="66" y="0"/>
                    <a:pt x="6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4" name="Freeform 8">
              <a:extLst>
                <a:ext uri="{FF2B5EF4-FFF2-40B4-BE49-F238E27FC236}">
                  <a16:creationId xmlns:a16="http://schemas.microsoft.com/office/drawing/2014/main" id="{BD8BA1C0-7C51-4583-B03D-B300BF436D4F}"/>
                </a:ext>
              </a:extLst>
            </p:cNvPr>
            <p:cNvSpPr>
              <a:spLocks/>
            </p:cNvSpPr>
            <p:nvPr/>
          </p:nvSpPr>
          <p:spPr bwMode="auto">
            <a:xfrm>
              <a:off x="1893" y="1328"/>
              <a:ext cx="154" cy="137"/>
            </a:xfrm>
            <a:custGeom>
              <a:avLst/>
              <a:gdLst>
                <a:gd name="T0" fmla="*/ 8 w 183"/>
                <a:gd name="T1" fmla="*/ 63 h 163"/>
                <a:gd name="T2" fmla="*/ 44 w 183"/>
                <a:gd name="T3" fmla="*/ 27 h 163"/>
                <a:gd name="T4" fmla="*/ 67 w 183"/>
                <a:gd name="T5" fmla="*/ 17 h 163"/>
                <a:gd name="T6" fmla="*/ 93 w 183"/>
                <a:gd name="T7" fmla="*/ 0 h 163"/>
                <a:gd name="T8" fmla="*/ 164 w 183"/>
                <a:gd name="T9" fmla="*/ 0 h 163"/>
                <a:gd name="T10" fmla="*/ 172 w 183"/>
                <a:gd name="T11" fmla="*/ 6 h 163"/>
                <a:gd name="T12" fmla="*/ 183 w 183"/>
                <a:gd name="T13" fmla="*/ 13 h 163"/>
                <a:gd name="T14" fmla="*/ 164 w 183"/>
                <a:gd name="T15" fmla="*/ 45 h 163"/>
                <a:gd name="T16" fmla="*/ 157 w 183"/>
                <a:gd name="T17" fmla="*/ 136 h 163"/>
                <a:gd name="T18" fmla="*/ 160 w 183"/>
                <a:gd name="T19" fmla="*/ 159 h 163"/>
                <a:gd name="T20" fmla="*/ 161 w 183"/>
                <a:gd name="T21" fmla="*/ 162 h 163"/>
                <a:gd name="T22" fmla="*/ 158 w 183"/>
                <a:gd name="T23" fmla="*/ 162 h 163"/>
                <a:gd name="T24" fmla="*/ 147 w 183"/>
                <a:gd name="T25" fmla="*/ 163 h 163"/>
                <a:gd name="T26" fmla="*/ 110 w 183"/>
                <a:gd name="T27" fmla="*/ 163 h 163"/>
                <a:gd name="T28" fmla="*/ 108 w 183"/>
                <a:gd name="T29" fmla="*/ 163 h 163"/>
                <a:gd name="T30" fmla="*/ 90 w 183"/>
                <a:gd name="T31" fmla="*/ 161 h 163"/>
                <a:gd name="T32" fmla="*/ 51 w 183"/>
                <a:gd name="T33" fmla="*/ 157 h 163"/>
                <a:gd name="T34" fmla="*/ 10 w 183"/>
                <a:gd name="T35" fmla="*/ 146 h 163"/>
                <a:gd name="T36" fmla="*/ 5 w 183"/>
                <a:gd name="T37" fmla="*/ 140 h 163"/>
                <a:gd name="T38" fmla="*/ 2 w 183"/>
                <a:gd name="T39" fmla="*/ 124 h 163"/>
                <a:gd name="T40" fmla="*/ 8 w 183"/>
                <a:gd name="T41" fmla="*/ 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8" y="63"/>
                  </a:moveTo>
                  <a:cubicBezTo>
                    <a:pt x="14" y="45"/>
                    <a:pt x="26" y="33"/>
                    <a:pt x="44" y="27"/>
                  </a:cubicBezTo>
                  <a:cubicBezTo>
                    <a:pt x="51" y="24"/>
                    <a:pt x="59" y="21"/>
                    <a:pt x="67" y="17"/>
                  </a:cubicBezTo>
                  <a:cubicBezTo>
                    <a:pt x="76" y="12"/>
                    <a:pt x="85" y="7"/>
                    <a:pt x="93" y="0"/>
                  </a:cubicBezTo>
                  <a:cubicBezTo>
                    <a:pt x="116" y="24"/>
                    <a:pt x="141" y="24"/>
                    <a:pt x="164" y="0"/>
                  </a:cubicBezTo>
                  <a:cubicBezTo>
                    <a:pt x="167" y="3"/>
                    <a:pt x="170" y="5"/>
                    <a:pt x="172" y="6"/>
                  </a:cubicBezTo>
                  <a:cubicBezTo>
                    <a:pt x="176" y="9"/>
                    <a:pt x="180" y="12"/>
                    <a:pt x="183" y="13"/>
                  </a:cubicBezTo>
                  <a:cubicBezTo>
                    <a:pt x="175" y="22"/>
                    <a:pt x="169" y="33"/>
                    <a:pt x="164" y="45"/>
                  </a:cubicBezTo>
                  <a:cubicBezTo>
                    <a:pt x="154" y="75"/>
                    <a:pt x="153" y="105"/>
                    <a:pt x="157" y="136"/>
                  </a:cubicBezTo>
                  <a:cubicBezTo>
                    <a:pt x="157" y="143"/>
                    <a:pt x="160" y="151"/>
                    <a:pt x="160" y="159"/>
                  </a:cubicBezTo>
                  <a:cubicBezTo>
                    <a:pt x="160" y="160"/>
                    <a:pt x="161" y="161"/>
                    <a:pt x="161" y="162"/>
                  </a:cubicBezTo>
                  <a:cubicBezTo>
                    <a:pt x="160" y="162"/>
                    <a:pt x="159" y="162"/>
                    <a:pt x="158" y="162"/>
                  </a:cubicBezTo>
                  <a:cubicBezTo>
                    <a:pt x="154" y="163"/>
                    <a:pt x="151" y="163"/>
                    <a:pt x="147" y="163"/>
                  </a:cubicBezTo>
                  <a:cubicBezTo>
                    <a:pt x="135" y="163"/>
                    <a:pt x="122" y="163"/>
                    <a:pt x="110" y="163"/>
                  </a:cubicBezTo>
                  <a:cubicBezTo>
                    <a:pt x="110" y="163"/>
                    <a:pt x="109" y="163"/>
                    <a:pt x="108" y="163"/>
                  </a:cubicBezTo>
                  <a:cubicBezTo>
                    <a:pt x="102" y="162"/>
                    <a:pt x="96" y="162"/>
                    <a:pt x="90" y="161"/>
                  </a:cubicBezTo>
                  <a:cubicBezTo>
                    <a:pt x="77" y="160"/>
                    <a:pt x="64" y="159"/>
                    <a:pt x="51" y="157"/>
                  </a:cubicBezTo>
                  <a:cubicBezTo>
                    <a:pt x="37" y="154"/>
                    <a:pt x="23" y="151"/>
                    <a:pt x="10" y="146"/>
                  </a:cubicBezTo>
                  <a:cubicBezTo>
                    <a:pt x="7" y="145"/>
                    <a:pt x="6" y="144"/>
                    <a:pt x="5" y="140"/>
                  </a:cubicBezTo>
                  <a:cubicBezTo>
                    <a:pt x="4" y="135"/>
                    <a:pt x="3" y="129"/>
                    <a:pt x="2" y="124"/>
                  </a:cubicBezTo>
                  <a:cubicBezTo>
                    <a:pt x="0" y="103"/>
                    <a:pt x="0" y="83"/>
                    <a:pt x="8" y="6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5" name="Freeform 9">
              <a:extLst>
                <a:ext uri="{FF2B5EF4-FFF2-40B4-BE49-F238E27FC236}">
                  <a16:creationId xmlns:a16="http://schemas.microsoft.com/office/drawing/2014/main" id="{011B4CE1-BBAD-437D-BACD-286B0B011626}"/>
                </a:ext>
              </a:extLst>
            </p:cNvPr>
            <p:cNvSpPr>
              <a:spLocks/>
            </p:cNvSpPr>
            <p:nvPr/>
          </p:nvSpPr>
          <p:spPr bwMode="auto">
            <a:xfrm>
              <a:off x="2033" y="1292"/>
              <a:ext cx="317" cy="201"/>
            </a:xfrm>
            <a:custGeom>
              <a:avLst/>
              <a:gdLst>
                <a:gd name="T0" fmla="*/ 162 w 377"/>
                <a:gd name="T1" fmla="*/ 238 h 238"/>
                <a:gd name="T2" fmla="*/ 146 w 377"/>
                <a:gd name="T3" fmla="*/ 236 h 238"/>
                <a:gd name="T4" fmla="*/ 52 w 377"/>
                <a:gd name="T5" fmla="*/ 224 h 238"/>
                <a:gd name="T6" fmla="*/ 14 w 377"/>
                <a:gd name="T7" fmla="*/ 213 h 238"/>
                <a:gd name="T8" fmla="*/ 8 w 377"/>
                <a:gd name="T9" fmla="*/ 205 h 238"/>
                <a:gd name="T10" fmla="*/ 5 w 377"/>
                <a:gd name="T11" fmla="*/ 117 h 238"/>
                <a:gd name="T12" fmla="*/ 21 w 377"/>
                <a:gd name="T13" fmla="*/ 72 h 238"/>
                <a:gd name="T14" fmla="*/ 62 w 377"/>
                <a:gd name="T15" fmla="*/ 39 h 238"/>
                <a:gd name="T16" fmla="*/ 125 w 377"/>
                <a:gd name="T17" fmla="*/ 9 h 238"/>
                <a:gd name="T18" fmla="*/ 137 w 377"/>
                <a:gd name="T19" fmla="*/ 0 h 238"/>
                <a:gd name="T20" fmla="*/ 240 w 377"/>
                <a:gd name="T21" fmla="*/ 0 h 238"/>
                <a:gd name="T22" fmla="*/ 279 w 377"/>
                <a:gd name="T23" fmla="*/ 24 h 238"/>
                <a:gd name="T24" fmla="*/ 313 w 377"/>
                <a:gd name="T25" fmla="*/ 39 h 238"/>
                <a:gd name="T26" fmla="*/ 366 w 377"/>
                <a:gd name="T27" fmla="*/ 91 h 238"/>
                <a:gd name="T28" fmla="*/ 374 w 377"/>
                <a:gd name="T29" fmla="*/ 181 h 238"/>
                <a:gd name="T30" fmla="*/ 370 w 377"/>
                <a:gd name="T31" fmla="*/ 205 h 238"/>
                <a:gd name="T32" fmla="*/ 362 w 377"/>
                <a:gd name="T33" fmla="*/ 213 h 238"/>
                <a:gd name="T34" fmla="*/ 302 w 377"/>
                <a:gd name="T35" fmla="*/ 229 h 238"/>
                <a:gd name="T36" fmla="*/ 246 w 377"/>
                <a:gd name="T37" fmla="*/ 235 h 238"/>
                <a:gd name="T38" fmla="*/ 219 w 377"/>
                <a:gd name="T39" fmla="*/ 237 h 238"/>
                <a:gd name="T40" fmla="*/ 216 w 377"/>
                <a:gd name="T41" fmla="*/ 238 h 238"/>
                <a:gd name="T42" fmla="*/ 162 w 377"/>
                <a:gd name="T4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38">
                  <a:moveTo>
                    <a:pt x="162" y="238"/>
                  </a:moveTo>
                  <a:cubicBezTo>
                    <a:pt x="156" y="238"/>
                    <a:pt x="151" y="237"/>
                    <a:pt x="146" y="236"/>
                  </a:cubicBezTo>
                  <a:cubicBezTo>
                    <a:pt x="115" y="235"/>
                    <a:pt x="83" y="232"/>
                    <a:pt x="52" y="224"/>
                  </a:cubicBezTo>
                  <a:cubicBezTo>
                    <a:pt x="40" y="221"/>
                    <a:pt x="27" y="217"/>
                    <a:pt x="14" y="213"/>
                  </a:cubicBezTo>
                  <a:cubicBezTo>
                    <a:pt x="11" y="211"/>
                    <a:pt x="9" y="209"/>
                    <a:pt x="8" y="205"/>
                  </a:cubicBezTo>
                  <a:cubicBezTo>
                    <a:pt x="2" y="176"/>
                    <a:pt x="0" y="147"/>
                    <a:pt x="5" y="117"/>
                  </a:cubicBezTo>
                  <a:cubicBezTo>
                    <a:pt x="8" y="101"/>
                    <a:pt x="12" y="86"/>
                    <a:pt x="21" y="72"/>
                  </a:cubicBezTo>
                  <a:cubicBezTo>
                    <a:pt x="31" y="57"/>
                    <a:pt x="44" y="45"/>
                    <a:pt x="62" y="39"/>
                  </a:cubicBezTo>
                  <a:cubicBezTo>
                    <a:pt x="84" y="32"/>
                    <a:pt x="106" y="23"/>
                    <a:pt x="125" y="9"/>
                  </a:cubicBezTo>
                  <a:cubicBezTo>
                    <a:pt x="129" y="6"/>
                    <a:pt x="133" y="3"/>
                    <a:pt x="137" y="0"/>
                  </a:cubicBezTo>
                  <a:cubicBezTo>
                    <a:pt x="171" y="34"/>
                    <a:pt x="206" y="34"/>
                    <a:pt x="240" y="0"/>
                  </a:cubicBezTo>
                  <a:cubicBezTo>
                    <a:pt x="252" y="10"/>
                    <a:pt x="266" y="18"/>
                    <a:pt x="279" y="24"/>
                  </a:cubicBezTo>
                  <a:cubicBezTo>
                    <a:pt x="290" y="30"/>
                    <a:pt x="302" y="34"/>
                    <a:pt x="313" y="39"/>
                  </a:cubicBezTo>
                  <a:cubicBezTo>
                    <a:pt x="339" y="48"/>
                    <a:pt x="356" y="66"/>
                    <a:pt x="366" y="91"/>
                  </a:cubicBezTo>
                  <a:cubicBezTo>
                    <a:pt x="376" y="120"/>
                    <a:pt x="377" y="150"/>
                    <a:pt x="374" y="181"/>
                  </a:cubicBezTo>
                  <a:cubicBezTo>
                    <a:pt x="373" y="190"/>
                    <a:pt x="371" y="197"/>
                    <a:pt x="370" y="205"/>
                  </a:cubicBezTo>
                  <a:cubicBezTo>
                    <a:pt x="369" y="209"/>
                    <a:pt x="366" y="211"/>
                    <a:pt x="362" y="213"/>
                  </a:cubicBezTo>
                  <a:cubicBezTo>
                    <a:pt x="343" y="220"/>
                    <a:pt x="323" y="226"/>
                    <a:pt x="302" y="229"/>
                  </a:cubicBezTo>
                  <a:cubicBezTo>
                    <a:pt x="284" y="232"/>
                    <a:pt x="265" y="233"/>
                    <a:pt x="246" y="235"/>
                  </a:cubicBezTo>
                  <a:cubicBezTo>
                    <a:pt x="237" y="236"/>
                    <a:pt x="228" y="237"/>
                    <a:pt x="219" y="237"/>
                  </a:cubicBezTo>
                  <a:cubicBezTo>
                    <a:pt x="218" y="237"/>
                    <a:pt x="217" y="238"/>
                    <a:pt x="216" y="238"/>
                  </a:cubicBezTo>
                  <a:cubicBezTo>
                    <a:pt x="198" y="238"/>
                    <a:pt x="180" y="238"/>
                    <a:pt x="162" y="2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6" name="Freeform 10">
              <a:extLst>
                <a:ext uri="{FF2B5EF4-FFF2-40B4-BE49-F238E27FC236}">
                  <a16:creationId xmlns:a16="http://schemas.microsoft.com/office/drawing/2014/main" id="{A38C94C1-C217-4F9C-B52A-03C0BE9E95E1}"/>
                </a:ext>
              </a:extLst>
            </p:cNvPr>
            <p:cNvSpPr>
              <a:spLocks/>
            </p:cNvSpPr>
            <p:nvPr/>
          </p:nvSpPr>
          <p:spPr bwMode="auto">
            <a:xfrm>
              <a:off x="2120" y="1097"/>
              <a:ext cx="144" cy="206"/>
            </a:xfrm>
            <a:custGeom>
              <a:avLst/>
              <a:gdLst>
                <a:gd name="T0" fmla="*/ 79 w 172"/>
                <a:gd name="T1" fmla="*/ 0 h 245"/>
                <a:gd name="T2" fmla="*/ 105 w 172"/>
                <a:gd name="T3" fmla="*/ 8 h 245"/>
                <a:gd name="T4" fmla="*/ 151 w 172"/>
                <a:gd name="T5" fmla="*/ 33 h 245"/>
                <a:gd name="T6" fmla="*/ 169 w 172"/>
                <a:gd name="T7" fmla="*/ 72 h 245"/>
                <a:gd name="T8" fmla="*/ 165 w 172"/>
                <a:gd name="T9" fmla="*/ 108 h 245"/>
                <a:gd name="T10" fmla="*/ 167 w 172"/>
                <a:gd name="T11" fmla="*/ 114 h 245"/>
                <a:gd name="T12" fmla="*/ 171 w 172"/>
                <a:gd name="T13" fmla="*/ 126 h 245"/>
                <a:gd name="T14" fmla="*/ 162 w 172"/>
                <a:gd name="T15" fmla="*/ 157 h 245"/>
                <a:gd name="T16" fmla="*/ 156 w 172"/>
                <a:gd name="T17" fmla="*/ 174 h 245"/>
                <a:gd name="T18" fmla="*/ 115 w 172"/>
                <a:gd name="T19" fmla="*/ 233 h 245"/>
                <a:gd name="T20" fmla="*/ 58 w 172"/>
                <a:gd name="T21" fmla="*/ 233 h 245"/>
                <a:gd name="T22" fmla="*/ 20 w 172"/>
                <a:gd name="T23" fmla="*/ 187 h 245"/>
                <a:gd name="T24" fmla="*/ 12 w 172"/>
                <a:gd name="T25" fmla="*/ 162 h 245"/>
                <a:gd name="T26" fmla="*/ 7 w 172"/>
                <a:gd name="T27" fmla="*/ 153 h 245"/>
                <a:gd name="T28" fmla="*/ 0 w 172"/>
                <a:gd name="T29" fmla="*/ 123 h 245"/>
                <a:gd name="T30" fmla="*/ 4 w 172"/>
                <a:gd name="T31" fmla="*/ 114 h 245"/>
                <a:gd name="T32" fmla="*/ 6 w 172"/>
                <a:gd name="T33" fmla="*/ 108 h 245"/>
                <a:gd name="T34" fmla="*/ 3 w 172"/>
                <a:gd name="T35" fmla="*/ 66 h 245"/>
                <a:gd name="T36" fmla="*/ 18 w 172"/>
                <a:gd name="T37" fmla="*/ 32 h 245"/>
                <a:gd name="T38" fmla="*/ 62 w 172"/>
                <a:gd name="T39" fmla="*/ 2 h 245"/>
                <a:gd name="T40" fmla="*/ 69 w 172"/>
                <a:gd name="T41" fmla="*/ 0 h 245"/>
                <a:gd name="T42" fmla="*/ 79 w 172"/>
                <a:gd name="T4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245">
                  <a:moveTo>
                    <a:pt x="79" y="0"/>
                  </a:moveTo>
                  <a:cubicBezTo>
                    <a:pt x="88" y="3"/>
                    <a:pt x="97" y="5"/>
                    <a:pt x="105" y="8"/>
                  </a:cubicBezTo>
                  <a:cubicBezTo>
                    <a:pt x="122" y="14"/>
                    <a:pt x="137" y="22"/>
                    <a:pt x="151" y="33"/>
                  </a:cubicBezTo>
                  <a:cubicBezTo>
                    <a:pt x="163" y="43"/>
                    <a:pt x="169" y="56"/>
                    <a:pt x="169" y="72"/>
                  </a:cubicBezTo>
                  <a:cubicBezTo>
                    <a:pt x="168" y="84"/>
                    <a:pt x="166" y="96"/>
                    <a:pt x="165" y="108"/>
                  </a:cubicBezTo>
                  <a:cubicBezTo>
                    <a:pt x="165" y="111"/>
                    <a:pt x="165" y="113"/>
                    <a:pt x="167" y="114"/>
                  </a:cubicBezTo>
                  <a:cubicBezTo>
                    <a:pt x="172" y="117"/>
                    <a:pt x="172" y="122"/>
                    <a:pt x="171" y="126"/>
                  </a:cubicBezTo>
                  <a:cubicBezTo>
                    <a:pt x="170" y="137"/>
                    <a:pt x="167" y="147"/>
                    <a:pt x="162" y="157"/>
                  </a:cubicBezTo>
                  <a:cubicBezTo>
                    <a:pt x="159" y="162"/>
                    <a:pt x="158" y="168"/>
                    <a:pt x="156" y="174"/>
                  </a:cubicBezTo>
                  <a:cubicBezTo>
                    <a:pt x="148" y="198"/>
                    <a:pt x="136" y="219"/>
                    <a:pt x="115" y="233"/>
                  </a:cubicBezTo>
                  <a:cubicBezTo>
                    <a:pt x="98" y="245"/>
                    <a:pt x="76" y="245"/>
                    <a:pt x="58" y="233"/>
                  </a:cubicBezTo>
                  <a:cubicBezTo>
                    <a:pt x="41" y="222"/>
                    <a:pt x="28" y="206"/>
                    <a:pt x="20" y="187"/>
                  </a:cubicBezTo>
                  <a:cubicBezTo>
                    <a:pt x="17" y="179"/>
                    <a:pt x="15" y="170"/>
                    <a:pt x="12" y="162"/>
                  </a:cubicBezTo>
                  <a:cubicBezTo>
                    <a:pt x="10" y="159"/>
                    <a:pt x="9" y="156"/>
                    <a:pt x="7" y="153"/>
                  </a:cubicBezTo>
                  <a:cubicBezTo>
                    <a:pt x="3" y="144"/>
                    <a:pt x="0" y="133"/>
                    <a:pt x="0" y="123"/>
                  </a:cubicBezTo>
                  <a:cubicBezTo>
                    <a:pt x="1" y="120"/>
                    <a:pt x="1" y="117"/>
                    <a:pt x="4" y="114"/>
                  </a:cubicBezTo>
                  <a:cubicBezTo>
                    <a:pt x="7" y="113"/>
                    <a:pt x="7" y="111"/>
                    <a:pt x="6" y="108"/>
                  </a:cubicBezTo>
                  <a:cubicBezTo>
                    <a:pt x="4" y="94"/>
                    <a:pt x="3" y="81"/>
                    <a:pt x="3" y="66"/>
                  </a:cubicBezTo>
                  <a:cubicBezTo>
                    <a:pt x="4" y="53"/>
                    <a:pt x="10" y="42"/>
                    <a:pt x="18" y="32"/>
                  </a:cubicBezTo>
                  <a:cubicBezTo>
                    <a:pt x="30" y="18"/>
                    <a:pt x="44" y="9"/>
                    <a:pt x="62" y="2"/>
                  </a:cubicBezTo>
                  <a:cubicBezTo>
                    <a:pt x="64" y="1"/>
                    <a:pt x="67" y="0"/>
                    <a:pt x="69" y="0"/>
                  </a:cubicBezTo>
                  <a:cubicBezTo>
                    <a:pt x="73" y="0"/>
                    <a:pt x="76" y="0"/>
                    <a:pt x="7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107" name="Group 106">
            <a:extLst>
              <a:ext uri="{FF2B5EF4-FFF2-40B4-BE49-F238E27FC236}">
                <a16:creationId xmlns:a16="http://schemas.microsoft.com/office/drawing/2014/main" id="{1FEC9B2A-1768-4687-8B3C-C43B7F81BBA5}"/>
              </a:ext>
            </a:extLst>
          </p:cNvPr>
          <p:cNvGrpSpPr/>
          <p:nvPr/>
        </p:nvGrpSpPr>
        <p:grpSpPr>
          <a:xfrm rot="1132605">
            <a:off x="7037039" y="2464721"/>
            <a:ext cx="851744" cy="574653"/>
            <a:chOff x="5334000" y="1885449"/>
            <a:chExt cx="990600" cy="668337"/>
          </a:xfrm>
        </p:grpSpPr>
        <p:sp>
          <p:nvSpPr>
            <p:cNvPr id="108" name="Freeform 14">
              <a:extLst>
                <a:ext uri="{FF2B5EF4-FFF2-40B4-BE49-F238E27FC236}">
                  <a16:creationId xmlns:a16="http://schemas.microsoft.com/office/drawing/2014/main" id="{5E6C4596-E54C-4BD0-BD73-B5990F433085}"/>
                </a:ext>
              </a:extLst>
            </p:cNvPr>
            <p:cNvSpPr>
              <a:spLocks noEditPoints="1"/>
            </p:cNvSpPr>
            <p:nvPr/>
          </p:nvSpPr>
          <p:spPr bwMode="auto">
            <a:xfrm>
              <a:off x="5334000" y="1885449"/>
              <a:ext cx="990600" cy="668337"/>
            </a:xfrm>
            <a:custGeom>
              <a:avLst/>
              <a:gdLst>
                <a:gd name="T0" fmla="*/ 784 w 818"/>
                <a:gd name="T1" fmla="*/ 455 h 550"/>
                <a:gd name="T2" fmla="*/ 544 w 818"/>
                <a:gd name="T3" fmla="*/ 339 h 550"/>
                <a:gd name="T4" fmla="*/ 498 w 818"/>
                <a:gd name="T5" fmla="*/ 341 h 550"/>
                <a:gd name="T6" fmla="*/ 477 w 818"/>
                <a:gd name="T7" fmla="*/ 330 h 550"/>
                <a:gd name="T8" fmla="*/ 476 w 818"/>
                <a:gd name="T9" fmla="*/ 184 h 550"/>
                <a:gd name="T10" fmla="*/ 184 w 818"/>
                <a:gd name="T11" fmla="*/ 41 h 550"/>
                <a:gd name="T12" fmla="*/ 41 w 818"/>
                <a:gd name="T13" fmla="*/ 333 h 550"/>
                <a:gd name="T14" fmla="*/ 333 w 818"/>
                <a:gd name="T15" fmla="*/ 476 h 550"/>
                <a:gd name="T16" fmla="*/ 453 w 818"/>
                <a:gd name="T17" fmla="*/ 381 h 550"/>
                <a:gd name="T18" fmla="*/ 474 w 818"/>
                <a:gd name="T19" fmla="*/ 391 h 550"/>
                <a:gd name="T20" fmla="*/ 501 w 818"/>
                <a:gd name="T21" fmla="*/ 428 h 550"/>
                <a:gd name="T22" fmla="*/ 741 w 818"/>
                <a:gd name="T23" fmla="*/ 544 h 550"/>
                <a:gd name="T24" fmla="*/ 779 w 818"/>
                <a:gd name="T25" fmla="*/ 546 h 550"/>
                <a:gd name="T26" fmla="*/ 808 w 818"/>
                <a:gd name="T27" fmla="*/ 521 h 550"/>
                <a:gd name="T28" fmla="*/ 784 w 818"/>
                <a:gd name="T29" fmla="*/ 455 h 550"/>
                <a:gd name="T30" fmla="*/ 257 w 818"/>
                <a:gd name="T31" fmla="*/ 447 h 550"/>
                <a:gd name="T32" fmla="*/ 68 w 818"/>
                <a:gd name="T33" fmla="*/ 258 h 550"/>
                <a:gd name="T34" fmla="*/ 257 w 818"/>
                <a:gd name="T35" fmla="*/ 69 h 550"/>
                <a:gd name="T36" fmla="*/ 447 w 818"/>
                <a:gd name="T37" fmla="*/ 258 h 550"/>
                <a:gd name="T38" fmla="*/ 257 w 818"/>
                <a:gd name="T39" fmla="*/ 44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 h="550">
                  <a:moveTo>
                    <a:pt x="784" y="455"/>
                  </a:moveTo>
                  <a:cubicBezTo>
                    <a:pt x="544" y="339"/>
                    <a:pt x="544" y="339"/>
                    <a:pt x="544" y="339"/>
                  </a:cubicBezTo>
                  <a:cubicBezTo>
                    <a:pt x="529" y="332"/>
                    <a:pt x="512" y="333"/>
                    <a:pt x="498" y="341"/>
                  </a:cubicBezTo>
                  <a:cubicBezTo>
                    <a:pt x="477" y="330"/>
                    <a:pt x="477" y="330"/>
                    <a:pt x="477" y="330"/>
                  </a:cubicBezTo>
                  <a:cubicBezTo>
                    <a:pt x="492" y="284"/>
                    <a:pt x="492" y="233"/>
                    <a:pt x="476" y="184"/>
                  </a:cubicBezTo>
                  <a:cubicBezTo>
                    <a:pt x="434" y="64"/>
                    <a:pt x="304" y="0"/>
                    <a:pt x="184" y="41"/>
                  </a:cubicBezTo>
                  <a:cubicBezTo>
                    <a:pt x="64" y="83"/>
                    <a:pt x="0" y="213"/>
                    <a:pt x="41" y="333"/>
                  </a:cubicBezTo>
                  <a:cubicBezTo>
                    <a:pt x="82" y="453"/>
                    <a:pt x="213" y="517"/>
                    <a:pt x="333" y="476"/>
                  </a:cubicBezTo>
                  <a:cubicBezTo>
                    <a:pt x="385" y="458"/>
                    <a:pt x="426" y="424"/>
                    <a:pt x="453" y="381"/>
                  </a:cubicBezTo>
                  <a:cubicBezTo>
                    <a:pt x="474" y="391"/>
                    <a:pt x="474" y="391"/>
                    <a:pt x="474" y="391"/>
                  </a:cubicBezTo>
                  <a:cubicBezTo>
                    <a:pt x="476" y="406"/>
                    <a:pt x="485" y="420"/>
                    <a:pt x="501" y="428"/>
                  </a:cubicBezTo>
                  <a:cubicBezTo>
                    <a:pt x="741" y="544"/>
                    <a:pt x="741" y="544"/>
                    <a:pt x="741" y="544"/>
                  </a:cubicBezTo>
                  <a:cubicBezTo>
                    <a:pt x="754" y="550"/>
                    <a:pt x="767" y="550"/>
                    <a:pt x="779" y="546"/>
                  </a:cubicBezTo>
                  <a:cubicBezTo>
                    <a:pt x="791" y="542"/>
                    <a:pt x="801" y="533"/>
                    <a:pt x="808" y="521"/>
                  </a:cubicBezTo>
                  <a:cubicBezTo>
                    <a:pt x="818" y="496"/>
                    <a:pt x="808" y="467"/>
                    <a:pt x="784" y="455"/>
                  </a:cubicBezTo>
                  <a:close/>
                  <a:moveTo>
                    <a:pt x="257" y="447"/>
                  </a:moveTo>
                  <a:cubicBezTo>
                    <a:pt x="153" y="447"/>
                    <a:pt x="68" y="363"/>
                    <a:pt x="68" y="258"/>
                  </a:cubicBezTo>
                  <a:cubicBezTo>
                    <a:pt x="68" y="154"/>
                    <a:pt x="153" y="69"/>
                    <a:pt x="257" y="69"/>
                  </a:cubicBezTo>
                  <a:cubicBezTo>
                    <a:pt x="362" y="69"/>
                    <a:pt x="447" y="154"/>
                    <a:pt x="447" y="258"/>
                  </a:cubicBezTo>
                  <a:cubicBezTo>
                    <a:pt x="447" y="363"/>
                    <a:pt x="362" y="447"/>
                    <a:pt x="257" y="44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09" name="Freeform 15">
              <a:extLst>
                <a:ext uri="{FF2B5EF4-FFF2-40B4-BE49-F238E27FC236}">
                  <a16:creationId xmlns:a16="http://schemas.microsoft.com/office/drawing/2014/main" id="{78074752-F08B-4280-95F0-B3400F6972CE}"/>
                </a:ext>
              </a:extLst>
            </p:cNvPr>
            <p:cNvSpPr>
              <a:spLocks/>
            </p:cNvSpPr>
            <p:nvPr/>
          </p:nvSpPr>
          <p:spPr bwMode="auto">
            <a:xfrm>
              <a:off x="5695950" y="2210886"/>
              <a:ext cx="58738" cy="103187"/>
            </a:xfrm>
            <a:custGeom>
              <a:avLst/>
              <a:gdLst>
                <a:gd name="T0" fmla="*/ 37 w 37"/>
                <a:gd name="T1" fmla="*/ 65 h 65"/>
                <a:gd name="T2" fmla="*/ 0 w 37"/>
                <a:gd name="T3" fmla="*/ 65 h 65"/>
                <a:gd name="T4" fmla="*/ 0 w 37"/>
                <a:gd name="T5" fmla="*/ 0 h 65"/>
                <a:gd name="T6" fmla="*/ 37 w 37"/>
                <a:gd name="T7" fmla="*/ 53 h 65"/>
                <a:gd name="T8" fmla="*/ 37 w 37"/>
                <a:gd name="T9" fmla="*/ 65 h 65"/>
              </a:gdLst>
              <a:ahLst/>
              <a:cxnLst>
                <a:cxn ang="0">
                  <a:pos x="T0" y="T1"/>
                </a:cxn>
                <a:cxn ang="0">
                  <a:pos x="T2" y="T3"/>
                </a:cxn>
                <a:cxn ang="0">
                  <a:pos x="T4" y="T5"/>
                </a:cxn>
                <a:cxn ang="0">
                  <a:pos x="T6" y="T7"/>
                </a:cxn>
                <a:cxn ang="0">
                  <a:pos x="T8" y="T9"/>
                </a:cxn>
              </a:cxnLst>
              <a:rect l="0" t="0" r="r" b="b"/>
              <a:pathLst>
                <a:path w="37" h="65">
                  <a:moveTo>
                    <a:pt x="37" y="65"/>
                  </a:moveTo>
                  <a:lnTo>
                    <a:pt x="0" y="65"/>
                  </a:lnTo>
                  <a:lnTo>
                    <a:pt x="0" y="0"/>
                  </a:lnTo>
                  <a:lnTo>
                    <a:pt x="37" y="53"/>
                  </a:lnTo>
                  <a:lnTo>
                    <a:pt x="37" y="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0" name="Rectangle 16">
              <a:extLst>
                <a:ext uri="{FF2B5EF4-FFF2-40B4-BE49-F238E27FC236}">
                  <a16:creationId xmlns:a16="http://schemas.microsoft.com/office/drawing/2014/main" id="{BCA7D7B0-E169-49D5-ABCE-464F621CD359}"/>
                </a:ext>
              </a:extLst>
            </p:cNvPr>
            <p:cNvSpPr>
              <a:spLocks noChangeArrowheads="1"/>
            </p:cNvSpPr>
            <p:nvPr/>
          </p:nvSpPr>
          <p:spPr bwMode="auto">
            <a:xfrm>
              <a:off x="5613400" y="2204536"/>
              <a:ext cx="58738" cy="109537"/>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1" name="Freeform 17">
              <a:extLst>
                <a:ext uri="{FF2B5EF4-FFF2-40B4-BE49-F238E27FC236}">
                  <a16:creationId xmlns:a16="http://schemas.microsoft.com/office/drawing/2014/main" id="{2054344E-A362-44BF-A83F-D8056B5B80FA}"/>
                </a:ext>
              </a:extLst>
            </p:cNvPr>
            <p:cNvSpPr>
              <a:spLocks/>
            </p:cNvSpPr>
            <p:nvPr/>
          </p:nvSpPr>
          <p:spPr bwMode="auto">
            <a:xfrm>
              <a:off x="5529263" y="2152149"/>
              <a:ext cx="60325" cy="161925"/>
            </a:xfrm>
            <a:custGeom>
              <a:avLst/>
              <a:gdLst>
                <a:gd name="T0" fmla="*/ 38 w 38"/>
                <a:gd name="T1" fmla="*/ 33 h 102"/>
                <a:gd name="T2" fmla="*/ 38 w 38"/>
                <a:gd name="T3" fmla="*/ 102 h 102"/>
                <a:gd name="T4" fmla="*/ 0 w 38"/>
                <a:gd name="T5" fmla="*/ 102 h 102"/>
                <a:gd name="T6" fmla="*/ 0 w 38"/>
                <a:gd name="T7" fmla="*/ 0 h 102"/>
                <a:gd name="T8" fmla="*/ 38 w 38"/>
                <a:gd name="T9" fmla="*/ 33 h 102"/>
              </a:gdLst>
              <a:ahLst/>
              <a:cxnLst>
                <a:cxn ang="0">
                  <a:pos x="T0" y="T1"/>
                </a:cxn>
                <a:cxn ang="0">
                  <a:pos x="T2" y="T3"/>
                </a:cxn>
                <a:cxn ang="0">
                  <a:pos x="T4" y="T5"/>
                </a:cxn>
                <a:cxn ang="0">
                  <a:pos x="T6" y="T7"/>
                </a:cxn>
                <a:cxn ang="0">
                  <a:pos x="T8" y="T9"/>
                </a:cxn>
              </a:cxnLst>
              <a:rect l="0" t="0" r="r" b="b"/>
              <a:pathLst>
                <a:path w="38" h="102">
                  <a:moveTo>
                    <a:pt x="38" y="33"/>
                  </a:moveTo>
                  <a:lnTo>
                    <a:pt x="38" y="102"/>
                  </a:lnTo>
                  <a:lnTo>
                    <a:pt x="0" y="102"/>
                  </a:lnTo>
                  <a:lnTo>
                    <a:pt x="0" y="0"/>
                  </a:lnTo>
                  <a:lnTo>
                    <a:pt x="38" y="3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2" name="Freeform 33">
              <a:extLst>
                <a:ext uri="{FF2B5EF4-FFF2-40B4-BE49-F238E27FC236}">
                  <a16:creationId xmlns:a16="http://schemas.microsoft.com/office/drawing/2014/main" id="{05ED9F11-E5CA-4D65-8376-33FEC49E00CE}"/>
                </a:ext>
              </a:extLst>
            </p:cNvPr>
            <p:cNvSpPr>
              <a:spLocks/>
            </p:cNvSpPr>
            <p:nvPr/>
          </p:nvSpPr>
          <p:spPr bwMode="auto">
            <a:xfrm>
              <a:off x="5508625" y="2064836"/>
              <a:ext cx="298450" cy="263525"/>
            </a:xfrm>
            <a:custGeom>
              <a:avLst/>
              <a:gdLst>
                <a:gd name="T0" fmla="*/ 241 w 246"/>
                <a:gd name="T1" fmla="*/ 208 h 217"/>
                <a:gd name="T2" fmla="*/ 9 w 246"/>
                <a:gd name="T3" fmla="*/ 208 h 217"/>
                <a:gd name="T4" fmla="*/ 9 w 246"/>
                <a:gd name="T5" fmla="*/ 4 h 217"/>
                <a:gd name="T6" fmla="*/ 4 w 246"/>
                <a:gd name="T7" fmla="*/ 0 h 217"/>
                <a:gd name="T8" fmla="*/ 0 w 246"/>
                <a:gd name="T9" fmla="*/ 4 h 217"/>
                <a:gd name="T10" fmla="*/ 0 w 246"/>
                <a:gd name="T11" fmla="*/ 211 h 217"/>
                <a:gd name="T12" fmla="*/ 0 w 246"/>
                <a:gd name="T13" fmla="*/ 212 h 217"/>
                <a:gd name="T14" fmla="*/ 0 w 246"/>
                <a:gd name="T15" fmla="*/ 213 h 217"/>
                <a:gd name="T16" fmla="*/ 4 w 246"/>
                <a:gd name="T17" fmla="*/ 217 h 217"/>
                <a:gd name="T18" fmla="*/ 241 w 246"/>
                <a:gd name="T19" fmla="*/ 217 h 217"/>
                <a:gd name="T20" fmla="*/ 246 w 246"/>
                <a:gd name="T21" fmla="*/ 213 h 217"/>
                <a:gd name="T22" fmla="*/ 241 w 246"/>
                <a:gd name="T23"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217">
                  <a:moveTo>
                    <a:pt x="241" y="208"/>
                  </a:moveTo>
                  <a:cubicBezTo>
                    <a:pt x="9" y="208"/>
                    <a:pt x="9" y="208"/>
                    <a:pt x="9" y="208"/>
                  </a:cubicBezTo>
                  <a:cubicBezTo>
                    <a:pt x="9" y="4"/>
                    <a:pt x="9" y="4"/>
                    <a:pt x="9" y="4"/>
                  </a:cubicBezTo>
                  <a:cubicBezTo>
                    <a:pt x="9" y="2"/>
                    <a:pt x="7" y="0"/>
                    <a:pt x="4" y="0"/>
                  </a:cubicBezTo>
                  <a:cubicBezTo>
                    <a:pt x="2" y="0"/>
                    <a:pt x="0" y="2"/>
                    <a:pt x="0" y="4"/>
                  </a:cubicBezTo>
                  <a:cubicBezTo>
                    <a:pt x="0" y="211"/>
                    <a:pt x="0" y="211"/>
                    <a:pt x="0" y="211"/>
                  </a:cubicBezTo>
                  <a:cubicBezTo>
                    <a:pt x="0" y="211"/>
                    <a:pt x="0" y="212"/>
                    <a:pt x="0" y="212"/>
                  </a:cubicBezTo>
                  <a:cubicBezTo>
                    <a:pt x="0" y="212"/>
                    <a:pt x="0" y="212"/>
                    <a:pt x="0" y="213"/>
                  </a:cubicBezTo>
                  <a:cubicBezTo>
                    <a:pt x="0" y="215"/>
                    <a:pt x="2" y="217"/>
                    <a:pt x="4" y="217"/>
                  </a:cubicBezTo>
                  <a:cubicBezTo>
                    <a:pt x="241" y="217"/>
                    <a:pt x="241" y="217"/>
                    <a:pt x="241" y="217"/>
                  </a:cubicBezTo>
                  <a:cubicBezTo>
                    <a:pt x="244" y="217"/>
                    <a:pt x="246" y="215"/>
                    <a:pt x="246" y="213"/>
                  </a:cubicBezTo>
                  <a:cubicBezTo>
                    <a:pt x="246" y="210"/>
                    <a:pt x="244" y="208"/>
                    <a:pt x="241" y="20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3" name="Freeform 34">
              <a:extLst>
                <a:ext uri="{FF2B5EF4-FFF2-40B4-BE49-F238E27FC236}">
                  <a16:creationId xmlns:a16="http://schemas.microsoft.com/office/drawing/2014/main" id="{AD19175B-C749-42D8-A3A1-AEA47A2F1BFA}"/>
                </a:ext>
              </a:extLst>
            </p:cNvPr>
            <p:cNvSpPr>
              <a:spLocks/>
            </p:cNvSpPr>
            <p:nvPr/>
          </p:nvSpPr>
          <p:spPr bwMode="auto">
            <a:xfrm>
              <a:off x="5599113" y="2037849"/>
              <a:ext cx="58738" cy="82550"/>
            </a:xfrm>
            <a:custGeom>
              <a:avLst/>
              <a:gdLst>
                <a:gd name="T0" fmla="*/ 0 w 37"/>
                <a:gd name="T1" fmla="*/ 0 h 52"/>
                <a:gd name="T2" fmla="*/ 10 w 37"/>
                <a:gd name="T3" fmla="*/ 0 h 52"/>
                <a:gd name="T4" fmla="*/ 10 w 37"/>
                <a:gd name="T5" fmla="*/ 18 h 52"/>
                <a:gd name="T6" fmla="*/ 24 w 37"/>
                <a:gd name="T7" fmla="*/ 0 h 52"/>
                <a:gd name="T8" fmla="*/ 35 w 37"/>
                <a:gd name="T9" fmla="*/ 0 h 52"/>
                <a:gd name="T10" fmla="*/ 17 w 37"/>
                <a:gd name="T11" fmla="*/ 23 h 52"/>
                <a:gd name="T12" fmla="*/ 37 w 37"/>
                <a:gd name="T13" fmla="*/ 52 h 52"/>
                <a:gd name="T14" fmla="*/ 25 w 37"/>
                <a:gd name="T15" fmla="*/ 52 h 52"/>
                <a:gd name="T16" fmla="*/ 10 w 37"/>
                <a:gd name="T17" fmla="*/ 29 h 52"/>
                <a:gd name="T18" fmla="*/ 10 w 37"/>
                <a:gd name="T19" fmla="*/ 52 h 52"/>
                <a:gd name="T20" fmla="*/ 0 w 37"/>
                <a:gd name="T21" fmla="*/ 52 h 52"/>
                <a:gd name="T22" fmla="*/ 0 w 37"/>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0" y="0"/>
                  </a:moveTo>
                  <a:lnTo>
                    <a:pt x="10" y="0"/>
                  </a:lnTo>
                  <a:lnTo>
                    <a:pt x="10" y="18"/>
                  </a:lnTo>
                  <a:lnTo>
                    <a:pt x="24" y="0"/>
                  </a:lnTo>
                  <a:lnTo>
                    <a:pt x="35" y="0"/>
                  </a:lnTo>
                  <a:lnTo>
                    <a:pt x="17" y="23"/>
                  </a:lnTo>
                  <a:lnTo>
                    <a:pt x="37" y="52"/>
                  </a:lnTo>
                  <a:lnTo>
                    <a:pt x="25" y="52"/>
                  </a:lnTo>
                  <a:lnTo>
                    <a:pt x="10" y="29"/>
                  </a:lnTo>
                  <a:lnTo>
                    <a:pt x="10" y="52"/>
                  </a:lnTo>
                  <a:lnTo>
                    <a:pt x="0" y="52"/>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4" name="Freeform 35">
              <a:extLst>
                <a:ext uri="{FF2B5EF4-FFF2-40B4-BE49-F238E27FC236}">
                  <a16:creationId xmlns:a16="http://schemas.microsoft.com/office/drawing/2014/main" id="{AA791FED-EEB0-4A13-8D78-9776AA36B12A}"/>
                </a:ext>
              </a:extLst>
            </p:cNvPr>
            <p:cNvSpPr>
              <a:spLocks noEditPoints="1"/>
            </p:cNvSpPr>
            <p:nvPr/>
          </p:nvSpPr>
          <p:spPr bwMode="auto">
            <a:xfrm>
              <a:off x="5675313" y="2037849"/>
              <a:ext cx="49213" cy="82550"/>
            </a:xfrm>
            <a:custGeom>
              <a:avLst/>
              <a:gdLst>
                <a:gd name="T0" fmla="*/ 0 w 40"/>
                <a:gd name="T1" fmla="*/ 0 h 68"/>
                <a:gd name="T2" fmla="*/ 13 w 40"/>
                <a:gd name="T3" fmla="*/ 0 h 68"/>
                <a:gd name="T4" fmla="*/ 29 w 40"/>
                <a:gd name="T5" fmla="*/ 2 h 68"/>
                <a:gd name="T6" fmla="*/ 37 w 40"/>
                <a:gd name="T7" fmla="*/ 9 h 68"/>
                <a:gd name="T8" fmla="*/ 40 w 40"/>
                <a:gd name="T9" fmla="*/ 20 h 68"/>
                <a:gd name="T10" fmla="*/ 36 w 40"/>
                <a:gd name="T11" fmla="*/ 32 h 68"/>
                <a:gd name="T12" fmla="*/ 26 w 40"/>
                <a:gd name="T13" fmla="*/ 38 h 68"/>
                <a:gd name="T14" fmla="*/ 12 w 40"/>
                <a:gd name="T15" fmla="*/ 39 h 68"/>
                <a:gd name="T16" fmla="*/ 12 w 40"/>
                <a:gd name="T17" fmla="*/ 68 h 68"/>
                <a:gd name="T18" fmla="*/ 0 w 40"/>
                <a:gd name="T19" fmla="*/ 68 h 68"/>
                <a:gd name="T20" fmla="*/ 0 w 40"/>
                <a:gd name="T21" fmla="*/ 0 h 68"/>
                <a:gd name="T22" fmla="*/ 12 w 40"/>
                <a:gd name="T23" fmla="*/ 27 h 68"/>
                <a:gd name="T24" fmla="*/ 17 w 40"/>
                <a:gd name="T25" fmla="*/ 27 h 68"/>
                <a:gd name="T26" fmla="*/ 23 w 40"/>
                <a:gd name="T27" fmla="*/ 26 h 68"/>
                <a:gd name="T28" fmla="*/ 26 w 40"/>
                <a:gd name="T29" fmla="*/ 24 h 68"/>
                <a:gd name="T30" fmla="*/ 27 w 40"/>
                <a:gd name="T31" fmla="*/ 20 h 68"/>
                <a:gd name="T32" fmla="*/ 24 w 40"/>
                <a:gd name="T33" fmla="*/ 14 h 68"/>
                <a:gd name="T34" fmla="*/ 16 w 40"/>
                <a:gd name="T35" fmla="*/ 13 h 68"/>
                <a:gd name="T36" fmla="*/ 12 w 40"/>
                <a:gd name="T37" fmla="*/ 13 h 68"/>
                <a:gd name="T38" fmla="*/ 12 w 40"/>
                <a:gd name="T3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68">
                  <a:moveTo>
                    <a:pt x="0" y="0"/>
                  </a:moveTo>
                  <a:cubicBezTo>
                    <a:pt x="13" y="0"/>
                    <a:pt x="13" y="0"/>
                    <a:pt x="13" y="0"/>
                  </a:cubicBezTo>
                  <a:cubicBezTo>
                    <a:pt x="21" y="0"/>
                    <a:pt x="26" y="1"/>
                    <a:pt x="29" y="2"/>
                  </a:cubicBezTo>
                  <a:cubicBezTo>
                    <a:pt x="32" y="4"/>
                    <a:pt x="35" y="6"/>
                    <a:pt x="37" y="9"/>
                  </a:cubicBezTo>
                  <a:cubicBezTo>
                    <a:pt x="39" y="12"/>
                    <a:pt x="40" y="16"/>
                    <a:pt x="40" y="20"/>
                  </a:cubicBezTo>
                  <a:cubicBezTo>
                    <a:pt x="40" y="25"/>
                    <a:pt x="39" y="29"/>
                    <a:pt x="36" y="32"/>
                  </a:cubicBezTo>
                  <a:cubicBezTo>
                    <a:pt x="34" y="35"/>
                    <a:pt x="30" y="37"/>
                    <a:pt x="26" y="38"/>
                  </a:cubicBezTo>
                  <a:cubicBezTo>
                    <a:pt x="24" y="39"/>
                    <a:pt x="19" y="39"/>
                    <a:pt x="12" y="39"/>
                  </a:cubicBezTo>
                  <a:cubicBezTo>
                    <a:pt x="12" y="68"/>
                    <a:pt x="12" y="68"/>
                    <a:pt x="12" y="68"/>
                  </a:cubicBezTo>
                  <a:cubicBezTo>
                    <a:pt x="0" y="68"/>
                    <a:pt x="0" y="68"/>
                    <a:pt x="0" y="68"/>
                  </a:cubicBezTo>
                  <a:lnTo>
                    <a:pt x="0" y="0"/>
                  </a:lnTo>
                  <a:close/>
                  <a:moveTo>
                    <a:pt x="12" y="27"/>
                  </a:moveTo>
                  <a:cubicBezTo>
                    <a:pt x="17" y="27"/>
                    <a:pt x="17" y="27"/>
                    <a:pt x="17" y="27"/>
                  </a:cubicBezTo>
                  <a:cubicBezTo>
                    <a:pt x="20" y="27"/>
                    <a:pt x="22" y="26"/>
                    <a:pt x="23" y="26"/>
                  </a:cubicBezTo>
                  <a:cubicBezTo>
                    <a:pt x="24" y="26"/>
                    <a:pt x="25" y="25"/>
                    <a:pt x="26" y="24"/>
                  </a:cubicBezTo>
                  <a:cubicBezTo>
                    <a:pt x="27" y="23"/>
                    <a:pt x="27" y="21"/>
                    <a:pt x="27" y="20"/>
                  </a:cubicBezTo>
                  <a:cubicBezTo>
                    <a:pt x="27" y="17"/>
                    <a:pt x="26" y="15"/>
                    <a:pt x="24" y="14"/>
                  </a:cubicBezTo>
                  <a:cubicBezTo>
                    <a:pt x="23" y="13"/>
                    <a:pt x="20" y="13"/>
                    <a:pt x="16" y="13"/>
                  </a:cubicBezTo>
                  <a:cubicBezTo>
                    <a:pt x="12" y="13"/>
                    <a:pt x="12" y="13"/>
                    <a:pt x="12" y="13"/>
                  </a:cubicBezTo>
                  <a:lnTo>
                    <a:pt x="12" y="2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5" name="Rectangle 36">
              <a:extLst>
                <a:ext uri="{FF2B5EF4-FFF2-40B4-BE49-F238E27FC236}">
                  <a16:creationId xmlns:a16="http://schemas.microsoft.com/office/drawing/2014/main" id="{F247F315-EE04-478B-91F4-8C5EDB6FA01E}"/>
                </a:ext>
              </a:extLst>
            </p:cNvPr>
            <p:cNvSpPr>
              <a:spLocks noChangeArrowheads="1"/>
            </p:cNvSpPr>
            <p:nvPr/>
          </p:nvSpPr>
          <p:spPr bwMode="auto">
            <a:xfrm>
              <a:off x="5743575" y="2037849"/>
              <a:ext cx="15875" cy="82550"/>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116" name="Group 12">
            <a:extLst>
              <a:ext uri="{FF2B5EF4-FFF2-40B4-BE49-F238E27FC236}">
                <a16:creationId xmlns:a16="http://schemas.microsoft.com/office/drawing/2014/main" id="{C29AD433-04AB-4427-953A-1F929731A53A}"/>
              </a:ext>
            </a:extLst>
          </p:cNvPr>
          <p:cNvGrpSpPr>
            <a:grpSpLocks noChangeAspect="1"/>
          </p:cNvGrpSpPr>
          <p:nvPr/>
        </p:nvGrpSpPr>
        <p:grpSpPr bwMode="auto">
          <a:xfrm>
            <a:off x="4867651" y="4672975"/>
            <a:ext cx="566788" cy="565723"/>
            <a:chOff x="902" y="1641"/>
            <a:chExt cx="532" cy="531"/>
          </a:xfrm>
        </p:grpSpPr>
        <p:sp>
          <p:nvSpPr>
            <p:cNvPr id="117" name="AutoShape 11">
              <a:extLst>
                <a:ext uri="{FF2B5EF4-FFF2-40B4-BE49-F238E27FC236}">
                  <a16:creationId xmlns:a16="http://schemas.microsoft.com/office/drawing/2014/main" id="{98EF59F4-3DA7-4873-88EC-C2A5D6FD9BC3}"/>
                </a:ext>
              </a:extLst>
            </p:cNvPr>
            <p:cNvSpPr>
              <a:spLocks noChangeAspect="1" noChangeArrowheads="1" noTextEdit="1"/>
            </p:cNvSpPr>
            <p:nvPr/>
          </p:nvSpPr>
          <p:spPr bwMode="auto">
            <a:xfrm>
              <a:off x="903" y="1642"/>
              <a:ext cx="530"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8" name="Rectangle 13">
              <a:extLst>
                <a:ext uri="{FF2B5EF4-FFF2-40B4-BE49-F238E27FC236}">
                  <a16:creationId xmlns:a16="http://schemas.microsoft.com/office/drawing/2014/main" id="{9EF2C157-A919-4D45-8F73-513352A60066}"/>
                </a:ext>
              </a:extLst>
            </p:cNvPr>
            <p:cNvSpPr>
              <a:spLocks noChangeArrowheads="1"/>
            </p:cNvSpPr>
            <p:nvPr/>
          </p:nvSpPr>
          <p:spPr bwMode="auto">
            <a:xfrm>
              <a:off x="1166" y="1910"/>
              <a:ext cx="13" cy="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19" name="Rectangle 14">
              <a:extLst>
                <a:ext uri="{FF2B5EF4-FFF2-40B4-BE49-F238E27FC236}">
                  <a16:creationId xmlns:a16="http://schemas.microsoft.com/office/drawing/2014/main" id="{5E2AD658-64FD-4CED-AE95-42D44D5E5267}"/>
                </a:ext>
              </a:extLst>
            </p:cNvPr>
            <p:cNvSpPr>
              <a:spLocks noChangeArrowheads="1"/>
            </p:cNvSpPr>
            <p:nvPr/>
          </p:nvSpPr>
          <p:spPr bwMode="auto">
            <a:xfrm>
              <a:off x="1166" y="1739"/>
              <a:ext cx="13" cy="67"/>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0" name="Freeform 15">
              <a:extLst>
                <a:ext uri="{FF2B5EF4-FFF2-40B4-BE49-F238E27FC236}">
                  <a16:creationId xmlns:a16="http://schemas.microsoft.com/office/drawing/2014/main" id="{6F0847F8-BAFA-44A9-8A86-5B5FB017918B}"/>
                </a:ext>
              </a:extLst>
            </p:cNvPr>
            <p:cNvSpPr>
              <a:spLocks/>
            </p:cNvSpPr>
            <p:nvPr/>
          </p:nvSpPr>
          <p:spPr bwMode="auto">
            <a:xfrm>
              <a:off x="1144" y="1823"/>
              <a:ext cx="54" cy="55"/>
            </a:xfrm>
            <a:custGeom>
              <a:avLst/>
              <a:gdLst>
                <a:gd name="T0" fmla="*/ 29 w 59"/>
                <a:gd name="T1" fmla="*/ 0 h 60"/>
                <a:gd name="T2" fmla="*/ 0 w 59"/>
                <a:gd name="T3" fmla="*/ 30 h 60"/>
                <a:gd name="T4" fmla="*/ 30 w 59"/>
                <a:gd name="T5" fmla="*/ 60 h 60"/>
                <a:gd name="T6" fmla="*/ 59 w 59"/>
                <a:gd name="T7" fmla="*/ 30 h 60"/>
                <a:gd name="T8" fmla="*/ 29 w 59"/>
                <a:gd name="T9" fmla="*/ 0 h 60"/>
              </a:gdLst>
              <a:ahLst/>
              <a:cxnLst>
                <a:cxn ang="0">
                  <a:pos x="T0" y="T1"/>
                </a:cxn>
                <a:cxn ang="0">
                  <a:pos x="T2" y="T3"/>
                </a:cxn>
                <a:cxn ang="0">
                  <a:pos x="T4" y="T5"/>
                </a:cxn>
                <a:cxn ang="0">
                  <a:pos x="T6" y="T7"/>
                </a:cxn>
                <a:cxn ang="0">
                  <a:pos x="T8" y="T9"/>
                </a:cxn>
              </a:cxnLst>
              <a:rect l="0" t="0" r="r" b="b"/>
              <a:pathLst>
                <a:path w="59" h="60">
                  <a:moveTo>
                    <a:pt x="29" y="0"/>
                  </a:moveTo>
                  <a:cubicBezTo>
                    <a:pt x="13" y="1"/>
                    <a:pt x="0" y="14"/>
                    <a:pt x="0" y="30"/>
                  </a:cubicBezTo>
                  <a:cubicBezTo>
                    <a:pt x="0" y="46"/>
                    <a:pt x="13" y="60"/>
                    <a:pt x="30" y="60"/>
                  </a:cubicBezTo>
                  <a:cubicBezTo>
                    <a:pt x="46" y="60"/>
                    <a:pt x="59" y="46"/>
                    <a:pt x="59" y="30"/>
                  </a:cubicBezTo>
                  <a:cubicBezTo>
                    <a:pt x="59" y="14"/>
                    <a:pt x="46" y="0"/>
                    <a:pt x="29"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1" name="Freeform 16">
              <a:extLst>
                <a:ext uri="{FF2B5EF4-FFF2-40B4-BE49-F238E27FC236}">
                  <a16:creationId xmlns:a16="http://schemas.microsoft.com/office/drawing/2014/main" id="{FA06E618-2E45-4E1D-A1BA-F005D839CECC}"/>
                </a:ext>
              </a:extLst>
            </p:cNvPr>
            <p:cNvSpPr>
              <a:spLocks noEditPoints="1"/>
            </p:cNvSpPr>
            <p:nvPr/>
          </p:nvSpPr>
          <p:spPr bwMode="auto">
            <a:xfrm>
              <a:off x="1143" y="1823"/>
              <a:ext cx="55" cy="55"/>
            </a:xfrm>
            <a:custGeom>
              <a:avLst/>
              <a:gdLst>
                <a:gd name="T0" fmla="*/ 31 w 60"/>
                <a:gd name="T1" fmla="*/ 0 h 60"/>
                <a:gd name="T2" fmla="*/ 0 w 60"/>
                <a:gd name="T3" fmla="*/ 30 h 60"/>
                <a:gd name="T4" fmla="*/ 30 w 60"/>
                <a:gd name="T5" fmla="*/ 60 h 60"/>
                <a:gd name="T6" fmla="*/ 60 w 60"/>
                <a:gd name="T7" fmla="*/ 30 h 60"/>
                <a:gd name="T8" fmla="*/ 31 w 60"/>
                <a:gd name="T9" fmla="*/ 0 h 60"/>
                <a:gd name="T10" fmla="*/ 31 w 60"/>
                <a:gd name="T11" fmla="*/ 60 h 60"/>
                <a:gd name="T12" fmla="*/ 1 w 60"/>
                <a:gd name="T13" fmla="*/ 30 h 60"/>
                <a:gd name="T14" fmla="*/ 30 w 60"/>
                <a:gd name="T15" fmla="*/ 0 h 60"/>
                <a:gd name="T16" fmla="*/ 60 w 60"/>
                <a:gd name="T17" fmla="*/ 30 h 60"/>
                <a:gd name="T18" fmla="*/ 31 w 60"/>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1" y="0"/>
                  </a:moveTo>
                  <a:cubicBezTo>
                    <a:pt x="14" y="0"/>
                    <a:pt x="1" y="13"/>
                    <a:pt x="0" y="30"/>
                  </a:cubicBezTo>
                  <a:cubicBezTo>
                    <a:pt x="0" y="46"/>
                    <a:pt x="14" y="60"/>
                    <a:pt x="30" y="60"/>
                  </a:cubicBezTo>
                  <a:cubicBezTo>
                    <a:pt x="47" y="60"/>
                    <a:pt x="60" y="47"/>
                    <a:pt x="60" y="30"/>
                  </a:cubicBezTo>
                  <a:cubicBezTo>
                    <a:pt x="60" y="14"/>
                    <a:pt x="47" y="0"/>
                    <a:pt x="31" y="0"/>
                  </a:cubicBezTo>
                  <a:close/>
                  <a:moveTo>
                    <a:pt x="31" y="60"/>
                  </a:moveTo>
                  <a:cubicBezTo>
                    <a:pt x="14" y="60"/>
                    <a:pt x="1" y="46"/>
                    <a:pt x="1" y="30"/>
                  </a:cubicBezTo>
                  <a:cubicBezTo>
                    <a:pt x="1" y="14"/>
                    <a:pt x="14" y="1"/>
                    <a:pt x="30" y="0"/>
                  </a:cubicBezTo>
                  <a:cubicBezTo>
                    <a:pt x="47" y="0"/>
                    <a:pt x="60" y="14"/>
                    <a:pt x="60" y="30"/>
                  </a:cubicBezTo>
                  <a:cubicBezTo>
                    <a:pt x="60" y="46"/>
                    <a:pt x="47" y="60"/>
                    <a:pt x="31" y="6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2" name="Freeform 17">
              <a:extLst>
                <a:ext uri="{FF2B5EF4-FFF2-40B4-BE49-F238E27FC236}">
                  <a16:creationId xmlns:a16="http://schemas.microsoft.com/office/drawing/2014/main" id="{05667AAF-B408-4E9C-8828-DDE55C853A31}"/>
                </a:ext>
              </a:extLst>
            </p:cNvPr>
            <p:cNvSpPr>
              <a:spLocks noEditPoints="1"/>
            </p:cNvSpPr>
            <p:nvPr/>
          </p:nvSpPr>
          <p:spPr bwMode="auto">
            <a:xfrm>
              <a:off x="1098" y="1778"/>
              <a:ext cx="145" cy="146"/>
            </a:xfrm>
            <a:custGeom>
              <a:avLst/>
              <a:gdLst>
                <a:gd name="T0" fmla="*/ 148 w 158"/>
                <a:gd name="T1" fmla="*/ 69 h 158"/>
                <a:gd name="T2" fmla="*/ 143 w 158"/>
                <a:gd name="T3" fmla="*/ 53 h 158"/>
                <a:gd name="T4" fmla="*/ 135 w 158"/>
                <a:gd name="T5" fmla="*/ 37 h 158"/>
                <a:gd name="T6" fmla="*/ 142 w 158"/>
                <a:gd name="T7" fmla="*/ 31 h 158"/>
                <a:gd name="T8" fmla="*/ 128 w 158"/>
                <a:gd name="T9" fmla="*/ 17 h 158"/>
                <a:gd name="T10" fmla="*/ 121 w 158"/>
                <a:gd name="T11" fmla="*/ 24 h 158"/>
                <a:gd name="T12" fmla="*/ 89 w 158"/>
                <a:gd name="T13" fmla="*/ 11 h 158"/>
                <a:gd name="T14" fmla="*/ 89 w 158"/>
                <a:gd name="T15" fmla="*/ 0 h 158"/>
                <a:gd name="T16" fmla="*/ 70 w 158"/>
                <a:gd name="T17" fmla="*/ 0 h 158"/>
                <a:gd name="T18" fmla="*/ 70 w 158"/>
                <a:gd name="T19" fmla="*/ 10 h 158"/>
                <a:gd name="T20" fmla="*/ 53 w 158"/>
                <a:gd name="T21" fmla="*/ 15 h 158"/>
                <a:gd name="T22" fmla="*/ 37 w 158"/>
                <a:gd name="T23" fmla="*/ 24 h 158"/>
                <a:gd name="T24" fmla="*/ 32 w 158"/>
                <a:gd name="T25" fmla="*/ 16 h 158"/>
                <a:gd name="T26" fmla="*/ 17 w 158"/>
                <a:gd name="T27" fmla="*/ 31 h 158"/>
                <a:gd name="T28" fmla="*/ 25 w 158"/>
                <a:gd name="T29" fmla="*/ 37 h 158"/>
                <a:gd name="T30" fmla="*/ 11 w 158"/>
                <a:gd name="T31" fmla="*/ 69 h 158"/>
                <a:gd name="T32" fmla="*/ 0 w 158"/>
                <a:gd name="T33" fmla="*/ 69 h 158"/>
                <a:gd name="T34" fmla="*/ 0 w 158"/>
                <a:gd name="T35" fmla="*/ 89 h 158"/>
                <a:gd name="T36" fmla="*/ 11 w 158"/>
                <a:gd name="T37" fmla="*/ 89 h 158"/>
                <a:gd name="T38" fmla="*/ 24 w 158"/>
                <a:gd name="T39" fmla="*/ 121 h 158"/>
                <a:gd name="T40" fmla="*/ 17 w 158"/>
                <a:gd name="T41" fmla="*/ 127 h 158"/>
                <a:gd name="T42" fmla="*/ 31 w 158"/>
                <a:gd name="T43" fmla="*/ 141 h 158"/>
                <a:gd name="T44" fmla="*/ 37 w 158"/>
                <a:gd name="T45" fmla="*/ 134 h 158"/>
                <a:gd name="T46" fmla="*/ 70 w 158"/>
                <a:gd name="T47" fmla="*/ 147 h 158"/>
                <a:gd name="T48" fmla="*/ 70 w 158"/>
                <a:gd name="T49" fmla="*/ 158 h 158"/>
                <a:gd name="T50" fmla="*/ 89 w 158"/>
                <a:gd name="T51" fmla="*/ 158 h 158"/>
                <a:gd name="T52" fmla="*/ 89 w 158"/>
                <a:gd name="T53" fmla="*/ 147 h 158"/>
                <a:gd name="T54" fmla="*/ 121 w 158"/>
                <a:gd name="T55" fmla="*/ 134 h 158"/>
                <a:gd name="T56" fmla="*/ 127 w 158"/>
                <a:gd name="T57" fmla="*/ 142 h 158"/>
                <a:gd name="T58" fmla="*/ 142 w 158"/>
                <a:gd name="T59" fmla="*/ 127 h 158"/>
                <a:gd name="T60" fmla="*/ 134 w 158"/>
                <a:gd name="T61" fmla="*/ 121 h 158"/>
                <a:gd name="T62" fmla="*/ 148 w 158"/>
                <a:gd name="T63" fmla="*/ 89 h 158"/>
                <a:gd name="T64" fmla="*/ 158 w 158"/>
                <a:gd name="T65" fmla="*/ 89 h 158"/>
                <a:gd name="T66" fmla="*/ 158 w 158"/>
                <a:gd name="T67" fmla="*/ 69 h 158"/>
                <a:gd name="T68" fmla="*/ 148 w 158"/>
                <a:gd name="T69" fmla="*/ 69 h 158"/>
                <a:gd name="T70" fmla="*/ 80 w 158"/>
                <a:gd name="T71" fmla="*/ 124 h 158"/>
                <a:gd name="T72" fmla="*/ 34 w 158"/>
                <a:gd name="T73" fmla="*/ 79 h 158"/>
                <a:gd name="T74" fmla="*/ 79 w 158"/>
                <a:gd name="T75" fmla="*/ 34 h 158"/>
                <a:gd name="T76" fmla="*/ 124 w 158"/>
                <a:gd name="T77" fmla="*/ 79 h 158"/>
                <a:gd name="T78" fmla="*/ 80 w 158"/>
                <a:gd name="T7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58">
                  <a:moveTo>
                    <a:pt x="148" y="69"/>
                  </a:moveTo>
                  <a:cubicBezTo>
                    <a:pt x="146" y="64"/>
                    <a:pt x="145" y="58"/>
                    <a:pt x="143" y="53"/>
                  </a:cubicBezTo>
                  <a:cubicBezTo>
                    <a:pt x="141" y="48"/>
                    <a:pt x="138" y="43"/>
                    <a:pt x="135" y="37"/>
                  </a:cubicBezTo>
                  <a:cubicBezTo>
                    <a:pt x="137" y="35"/>
                    <a:pt x="140" y="33"/>
                    <a:pt x="142" y="31"/>
                  </a:cubicBezTo>
                  <a:cubicBezTo>
                    <a:pt x="137" y="26"/>
                    <a:pt x="133" y="22"/>
                    <a:pt x="128" y="17"/>
                  </a:cubicBezTo>
                  <a:cubicBezTo>
                    <a:pt x="126" y="19"/>
                    <a:pt x="124" y="22"/>
                    <a:pt x="121" y="24"/>
                  </a:cubicBezTo>
                  <a:cubicBezTo>
                    <a:pt x="111" y="17"/>
                    <a:pt x="101" y="13"/>
                    <a:pt x="89" y="11"/>
                  </a:cubicBezTo>
                  <a:cubicBezTo>
                    <a:pt x="89" y="7"/>
                    <a:pt x="89" y="4"/>
                    <a:pt x="89" y="0"/>
                  </a:cubicBezTo>
                  <a:cubicBezTo>
                    <a:pt x="83" y="0"/>
                    <a:pt x="76" y="0"/>
                    <a:pt x="70" y="0"/>
                  </a:cubicBezTo>
                  <a:cubicBezTo>
                    <a:pt x="70" y="4"/>
                    <a:pt x="70" y="7"/>
                    <a:pt x="70" y="10"/>
                  </a:cubicBezTo>
                  <a:cubicBezTo>
                    <a:pt x="64" y="12"/>
                    <a:pt x="58" y="13"/>
                    <a:pt x="53" y="15"/>
                  </a:cubicBezTo>
                  <a:cubicBezTo>
                    <a:pt x="48" y="18"/>
                    <a:pt x="43" y="21"/>
                    <a:pt x="37" y="24"/>
                  </a:cubicBezTo>
                  <a:cubicBezTo>
                    <a:pt x="36" y="21"/>
                    <a:pt x="33" y="19"/>
                    <a:pt x="32" y="16"/>
                  </a:cubicBezTo>
                  <a:cubicBezTo>
                    <a:pt x="26" y="21"/>
                    <a:pt x="22" y="26"/>
                    <a:pt x="17" y="31"/>
                  </a:cubicBezTo>
                  <a:cubicBezTo>
                    <a:pt x="19" y="33"/>
                    <a:pt x="22" y="35"/>
                    <a:pt x="25" y="37"/>
                  </a:cubicBezTo>
                  <a:cubicBezTo>
                    <a:pt x="17" y="47"/>
                    <a:pt x="13" y="58"/>
                    <a:pt x="11" y="69"/>
                  </a:cubicBezTo>
                  <a:cubicBezTo>
                    <a:pt x="7" y="69"/>
                    <a:pt x="4" y="69"/>
                    <a:pt x="0" y="69"/>
                  </a:cubicBezTo>
                  <a:cubicBezTo>
                    <a:pt x="0" y="76"/>
                    <a:pt x="0" y="82"/>
                    <a:pt x="0" y="89"/>
                  </a:cubicBezTo>
                  <a:cubicBezTo>
                    <a:pt x="4" y="89"/>
                    <a:pt x="7" y="89"/>
                    <a:pt x="11" y="89"/>
                  </a:cubicBezTo>
                  <a:cubicBezTo>
                    <a:pt x="13" y="100"/>
                    <a:pt x="17" y="111"/>
                    <a:pt x="24" y="121"/>
                  </a:cubicBezTo>
                  <a:cubicBezTo>
                    <a:pt x="22" y="123"/>
                    <a:pt x="19" y="125"/>
                    <a:pt x="17" y="127"/>
                  </a:cubicBezTo>
                  <a:cubicBezTo>
                    <a:pt x="22" y="132"/>
                    <a:pt x="26" y="137"/>
                    <a:pt x="31" y="141"/>
                  </a:cubicBezTo>
                  <a:cubicBezTo>
                    <a:pt x="33" y="139"/>
                    <a:pt x="35" y="137"/>
                    <a:pt x="37" y="134"/>
                  </a:cubicBezTo>
                  <a:cubicBezTo>
                    <a:pt x="47" y="141"/>
                    <a:pt x="58" y="146"/>
                    <a:pt x="70" y="147"/>
                  </a:cubicBezTo>
                  <a:cubicBezTo>
                    <a:pt x="70" y="151"/>
                    <a:pt x="70" y="155"/>
                    <a:pt x="70" y="158"/>
                  </a:cubicBezTo>
                  <a:cubicBezTo>
                    <a:pt x="76" y="158"/>
                    <a:pt x="83" y="158"/>
                    <a:pt x="89" y="158"/>
                  </a:cubicBezTo>
                  <a:cubicBezTo>
                    <a:pt x="89" y="155"/>
                    <a:pt x="89" y="151"/>
                    <a:pt x="89" y="147"/>
                  </a:cubicBezTo>
                  <a:cubicBezTo>
                    <a:pt x="101" y="146"/>
                    <a:pt x="111" y="141"/>
                    <a:pt x="121" y="134"/>
                  </a:cubicBezTo>
                  <a:cubicBezTo>
                    <a:pt x="123" y="137"/>
                    <a:pt x="125" y="139"/>
                    <a:pt x="127" y="142"/>
                  </a:cubicBezTo>
                  <a:cubicBezTo>
                    <a:pt x="132" y="137"/>
                    <a:pt x="137" y="132"/>
                    <a:pt x="142" y="127"/>
                  </a:cubicBezTo>
                  <a:cubicBezTo>
                    <a:pt x="139" y="126"/>
                    <a:pt x="137" y="123"/>
                    <a:pt x="134" y="121"/>
                  </a:cubicBezTo>
                  <a:cubicBezTo>
                    <a:pt x="142" y="111"/>
                    <a:pt x="146" y="101"/>
                    <a:pt x="148" y="89"/>
                  </a:cubicBezTo>
                  <a:cubicBezTo>
                    <a:pt x="151" y="89"/>
                    <a:pt x="155" y="89"/>
                    <a:pt x="158" y="89"/>
                  </a:cubicBezTo>
                  <a:cubicBezTo>
                    <a:pt x="158" y="82"/>
                    <a:pt x="158" y="76"/>
                    <a:pt x="158" y="69"/>
                  </a:cubicBezTo>
                  <a:cubicBezTo>
                    <a:pt x="155" y="69"/>
                    <a:pt x="151" y="69"/>
                    <a:pt x="148" y="69"/>
                  </a:cubicBezTo>
                  <a:close/>
                  <a:moveTo>
                    <a:pt x="80" y="124"/>
                  </a:moveTo>
                  <a:cubicBezTo>
                    <a:pt x="55" y="124"/>
                    <a:pt x="34" y="104"/>
                    <a:pt x="34" y="79"/>
                  </a:cubicBezTo>
                  <a:cubicBezTo>
                    <a:pt x="34" y="54"/>
                    <a:pt x="54" y="34"/>
                    <a:pt x="79" y="34"/>
                  </a:cubicBezTo>
                  <a:cubicBezTo>
                    <a:pt x="104" y="34"/>
                    <a:pt x="124" y="54"/>
                    <a:pt x="124" y="79"/>
                  </a:cubicBezTo>
                  <a:cubicBezTo>
                    <a:pt x="124" y="104"/>
                    <a:pt x="104" y="124"/>
                    <a:pt x="80" y="12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3" name="Freeform 18">
              <a:extLst>
                <a:ext uri="{FF2B5EF4-FFF2-40B4-BE49-F238E27FC236}">
                  <a16:creationId xmlns:a16="http://schemas.microsoft.com/office/drawing/2014/main" id="{AF6FCBA1-C489-406B-8D7C-2518F899E10F}"/>
                </a:ext>
              </a:extLst>
            </p:cNvPr>
            <p:cNvSpPr>
              <a:spLocks/>
            </p:cNvSpPr>
            <p:nvPr/>
          </p:nvSpPr>
          <p:spPr bwMode="auto">
            <a:xfrm>
              <a:off x="1143" y="1823"/>
              <a:ext cx="55" cy="55"/>
            </a:xfrm>
            <a:custGeom>
              <a:avLst/>
              <a:gdLst>
                <a:gd name="T0" fmla="*/ 0 w 60"/>
                <a:gd name="T1" fmla="*/ 30 h 60"/>
                <a:gd name="T2" fmla="*/ 31 w 60"/>
                <a:gd name="T3" fmla="*/ 0 h 60"/>
                <a:gd name="T4" fmla="*/ 60 w 60"/>
                <a:gd name="T5" fmla="*/ 30 h 60"/>
                <a:gd name="T6" fmla="*/ 30 w 60"/>
                <a:gd name="T7" fmla="*/ 60 h 60"/>
                <a:gd name="T8" fmla="*/ 0 w 60"/>
                <a:gd name="T9" fmla="*/ 30 h 60"/>
              </a:gdLst>
              <a:ahLst/>
              <a:cxnLst>
                <a:cxn ang="0">
                  <a:pos x="T0" y="T1"/>
                </a:cxn>
                <a:cxn ang="0">
                  <a:pos x="T2" y="T3"/>
                </a:cxn>
                <a:cxn ang="0">
                  <a:pos x="T4" y="T5"/>
                </a:cxn>
                <a:cxn ang="0">
                  <a:pos x="T6" y="T7"/>
                </a:cxn>
                <a:cxn ang="0">
                  <a:pos x="T8" y="T9"/>
                </a:cxn>
              </a:cxnLst>
              <a:rect l="0" t="0" r="r" b="b"/>
              <a:pathLst>
                <a:path w="60" h="60">
                  <a:moveTo>
                    <a:pt x="0" y="30"/>
                  </a:moveTo>
                  <a:cubicBezTo>
                    <a:pt x="1" y="13"/>
                    <a:pt x="14" y="0"/>
                    <a:pt x="31" y="0"/>
                  </a:cubicBezTo>
                  <a:cubicBezTo>
                    <a:pt x="47" y="0"/>
                    <a:pt x="60" y="14"/>
                    <a:pt x="60" y="30"/>
                  </a:cubicBezTo>
                  <a:cubicBezTo>
                    <a:pt x="60" y="47"/>
                    <a:pt x="47" y="60"/>
                    <a:pt x="30" y="60"/>
                  </a:cubicBezTo>
                  <a:cubicBezTo>
                    <a:pt x="14" y="60"/>
                    <a:pt x="0" y="46"/>
                    <a:pt x="0" y="3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4" name="Freeform 19">
              <a:extLst>
                <a:ext uri="{FF2B5EF4-FFF2-40B4-BE49-F238E27FC236}">
                  <a16:creationId xmlns:a16="http://schemas.microsoft.com/office/drawing/2014/main" id="{1C130ECB-2299-4BD4-8003-3E6D9C89561E}"/>
                </a:ext>
              </a:extLst>
            </p:cNvPr>
            <p:cNvSpPr>
              <a:spLocks noEditPoints="1"/>
            </p:cNvSpPr>
            <p:nvPr/>
          </p:nvSpPr>
          <p:spPr bwMode="auto">
            <a:xfrm>
              <a:off x="1113" y="1641"/>
              <a:ext cx="117" cy="107"/>
            </a:xfrm>
            <a:custGeom>
              <a:avLst/>
              <a:gdLst>
                <a:gd name="T0" fmla="*/ 102 w 127"/>
                <a:gd name="T1" fmla="*/ 116 h 116"/>
                <a:gd name="T2" fmla="*/ 25 w 127"/>
                <a:gd name="T3" fmla="*/ 116 h 116"/>
                <a:gd name="T4" fmla="*/ 0 w 127"/>
                <a:gd name="T5" fmla="*/ 90 h 116"/>
                <a:gd name="T6" fmla="*/ 0 w 127"/>
                <a:gd name="T7" fmla="*/ 25 h 116"/>
                <a:gd name="T8" fmla="*/ 25 w 127"/>
                <a:gd name="T9" fmla="*/ 0 h 116"/>
                <a:gd name="T10" fmla="*/ 102 w 127"/>
                <a:gd name="T11" fmla="*/ 0 h 116"/>
                <a:gd name="T12" fmla="*/ 127 w 127"/>
                <a:gd name="T13" fmla="*/ 25 h 116"/>
                <a:gd name="T14" fmla="*/ 127 w 127"/>
                <a:gd name="T15" fmla="*/ 90 h 116"/>
                <a:gd name="T16" fmla="*/ 102 w 127"/>
                <a:gd name="T17" fmla="*/ 116 h 116"/>
                <a:gd name="T18" fmla="*/ 25 w 127"/>
                <a:gd name="T19" fmla="*/ 17 h 116"/>
                <a:gd name="T20" fmla="*/ 16 w 127"/>
                <a:gd name="T21" fmla="*/ 25 h 116"/>
                <a:gd name="T22" fmla="*/ 16 w 127"/>
                <a:gd name="T23" fmla="*/ 90 h 116"/>
                <a:gd name="T24" fmla="*/ 25 w 127"/>
                <a:gd name="T25" fmla="*/ 99 h 116"/>
                <a:gd name="T26" fmla="*/ 102 w 127"/>
                <a:gd name="T27" fmla="*/ 99 h 116"/>
                <a:gd name="T28" fmla="*/ 110 w 127"/>
                <a:gd name="T29" fmla="*/ 90 h 116"/>
                <a:gd name="T30" fmla="*/ 110 w 127"/>
                <a:gd name="T31" fmla="*/ 25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4"/>
                    <a:pt x="0" y="90"/>
                  </a:cubicBezTo>
                  <a:cubicBezTo>
                    <a:pt x="0" y="25"/>
                    <a:pt x="0" y="25"/>
                    <a:pt x="0" y="25"/>
                  </a:cubicBezTo>
                  <a:cubicBezTo>
                    <a:pt x="0" y="11"/>
                    <a:pt x="11" y="0"/>
                    <a:pt x="25" y="0"/>
                  </a:cubicBezTo>
                  <a:cubicBezTo>
                    <a:pt x="102" y="0"/>
                    <a:pt x="102" y="0"/>
                    <a:pt x="102" y="0"/>
                  </a:cubicBezTo>
                  <a:cubicBezTo>
                    <a:pt x="116" y="0"/>
                    <a:pt x="127" y="11"/>
                    <a:pt x="127" y="25"/>
                  </a:cubicBezTo>
                  <a:cubicBezTo>
                    <a:pt x="127" y="90"/>
                    <a:pt x="127" y="90"/>
                    <a:pt x="127" y="90"/>
                  </a:cubicBezTo>
                  <a:cubicBezTo>
                    <a:pt x="127" y="104"/>
                    <a:pt x="116" y="116"/>
                    <a:pt x="102" y="116"/>
                  </a:cubicBezTo>
                  <a:close/>
                  <a:moveTo>
                    <a:pt x="25" y="17"/>
                  </a:moveTo>
                  <a:cubicBezTo>
                    <a:pt x="20" y="17"/>
                    <a:pt x="16" y="20"/>
                    <a:pt x="16" y="25"/>
                  </a:cubicBezTo>
                  <a:cubicBezTo>
                    <a:pt x="16" y="90"/>
                    <a:pt x="16" y="90"/>
                    <a:pt x="16" y="90"/>
                  </a:cubicBezTo>
                  <a:cubicBezTo>
                    <a:pt x="16" y="95"/>
                    <a:pt x="20" y="99"/>
                    <a:pt x="25" y="99"/>
                  </a:cubicBezTo>
                  <a:cubicBezTo>
                    <a:pt x="102" y="99"/>
                    <a:pt x="102" y="99"/>
                    <a:pt x="102" y="99"/>
                  </a:cubicBezTo>
                  <a:cubicBezTo>
                    <a:pt x="107" y="99"/>
                    <a:pt x="110" y="95"/>
                    <a:pt x="110" y="90"/>
                  </a:cubicBezTo>
                  <a:cubicBezTo>
                    <a:pt x="110" y="25"/>
                    <a:pt x="110" y="25"/>
                    <a:pt x="110" y="25"/>
                  </a:cubicBezTo>
                  <a:cubicBezTo>
                    <a:pt x="110" y="20"/>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5" name="Freeform 20">
              <a:extLst>
                <a:ext uri="{FF2B5EF4-FFF2-40B4-BE49-F238E27FC236}">
                  <a16:creationId xmlns:a16="http://schemas.microsoft.com/office/drawing/2014/main" id="{665C9661-2CA7-40B5-9542-9E5291E19FB1}"/>
                </a:ext>
              </a:extLst>
            </p:cNvPr>
            <p:cNvSpPr>
              <a:spLocks noEditPoints="1"/>
            </p:cNvSpPr>
            <p:nvPr/>
          </p:nvSpPr>
          <p:spPr bwMode="auto">
            <a:xfrm>
              <a:off x="1113" y="2064"/>
              <a:ext cx="117" cy="107"/>
            </a:xfrm>
            <a:custGeom>
              <a:avLst/>
              <a:gdLst>
                <a:gd name="T0" fmla="*/ 102 w 127"/>
                <a:gd name="T1" fmla="*/ 116 h 116"/>
                <a:gd name="T2" fmla="*/ 25 w 127"/>
                <a:gd name="T3" fmla="*/ 116 h 116"/>
                <a:gd name="T4" fmla="*/ 0 w 127"/>
                <a:gd name="T5" fmla="*/ 91 h 116"/>
                <a:gd name="T6" fmla="*/ 0 w 127"/>
                <a:gd name="T7" fmla="*/ 26 h 116"/>
                <a:gd name="T8" fmla="*/ 25 w 127"/>
                <a:gd name="T9" fmla="*/ 0 h 116"/>
                <a:gd name="T10" fmla="*/ 102 w 127"/>
                <a:gd name="T11" fmla="*/ 0 h 116"/>
                <a:gd name="T12" fmla="*/ 127 w 127"/>
                <a:gd name="T13" fmla="*/ 26 h 116"/>
                <a:gd name="T14" fmla="*/ 127 w 127"/>
                <a:gd name="T15" fmla="*/ 91 h 116"/>
                <a:gd name="T16" fmla="*/ 102 w 127"/>
                <a:gd name="T17" fmla="*/ 116 h 116"/>
                <a:gd name="T18" fmla="*/ 25 w 127"/>
                <a:gd name="T19" fmla="*/ 17 h 116"/>
                <a:gd name="T20" fmla="*/ 16 w 127"/>
                <a:gd name="T21" fmla="*/ 26 h 116"/>
                <a:gd name="T22" fmla="*/ 16 w 127"/>
                <a:gd name="T23" fmla="*/ 91 h 116"/>
                <a:gd name="T24" fmla="*/ 25 w 127"/>
                <a:gd name="T25" fmla="*/ 99 h 116"/>
                <a:gd name="T26" fmla="*/ 102 w 127"/>
                <a:gd name="T27" fmla="*/ 99 h 116"/>
                <a:gd name="T28" fmla="*/ 110 w 127"/>
                <a:gd name="T29" fmla="*/ 91 h 116"/>
                <a:gd name="T30" fmla="*/ 110 w 127"/>
                <a:gd name="T31" fmla="*/ 26 h 116"/>
                <a:gd name="T32" fmla="*/ 102 w 127"/>
                <a:gd name="T33" fmla="*/ 17 h 116"/>
                <a:gd name="T34" fmla="*/ 25 w 127"/>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16">
                  <a:moveTo>
                    <a:pt x="102" y="116"/>
                  </a:moveTo>
                  <a:cubicBezTo>
                    <a:pt x="25" y="116"/>
                    <a:pt x="25" y="116"/>
                    <a:pt x="25" y="116"/>
                  </a:cubicBezTo>
                  <a:cubicBezTo>
                    <a:pt x="11" y="116"/>
                    <a:pt x="0" y="105"/>
                    <a:pt x="0" y="91"/>
                  </a:cubicBezTo>
                  <a:cubicBezTo>
                    <a:pt x="0" y="26"/>
                    <a:pt x="0" y="26"/>
                    <a:pt x="0" y="26"/>
                  </a:cubicBezTo>
                  <a:cubicBezTo>
                    <a:pt x="0" y="12"/>
                    <a:pt x="11" y="0"/>
                    <a:pt x="25" y="0"/>
                  </a:cubicBezTo>
                  <a:cubicBezTo>
                    <a:pt x="102" y="0"/>
                    <a:pt x="102" y="0"/>
                    <a:pt x="102" y="0"/>
                  </a:cubicBezTo>
                  <a:cubicBezTo>
                    <a:pt x="116" y="0"/>
                    <a:pt x="127" y="12"/>
                    <a:pt x="127" y="26"/>
                  </a:cubicBezTo>
                  <a:cubicBezTo>
                    <a:pt x="127" y="91"/>
                    <a:pt x="127" y="91"/>
                    <a:pt x="127" y="91"/>
                  </a:cubicBezTo>
                  <a:cubicBezTo>
                    <a:pt x="127" y="105"/>
                    <a:pt x="116" y="116"/>
                    <a:pt x="102" y="116"/>
                  </a:cubicBezTo>
                  <a:close/>
                  <a:moveTo>
                    <a:pt x="25" y="17"/>
                  </a:moveTo>
                  <a:cubicBezTo>
                    <a:pt x="20" y="17"/>
                    <a:pt x="16" y="21"/>
                    <a:pt x="16" y="26"/>
                  </a:cubicBezTo>
                  <a:cubicBezTo>
                    <a:pt x="16" y="91"/>
                    <a:pt x="16" y="91"/>
                    <a:pt x="16" y="91"/>
                  </a:cubicBezTo>
                  <a:cubicBezTo>
                    <a:pt x="16" y="96"/>
                    <a:pt x="20" y="99"/>
                    <a:pt x="25" y="99"/>
                  </a:cubicBezTo>
                  <a:cubicBezTo>
                    <a:pt x="102" y="99"/>
                    <a:pt x="102" y="99"/>
                    <a:pt x="102" y="99"/>
                  </a:cubicBezTo>
                  <a:cubicBezTo>
                    <a:pt x="107" y="99"/>
                    <a:pt x="110" y="96"/>
                    <a:pt x="110" y="91"/>
                  </a:cubicBezTo>
                  <a:cubicBezTo>
                    <a:pt x="110" y="26"/>
                    <a:pt x="110" y="26"/>
                    <a:pt x="110" y="26"/>
                  </a:cubicBezTo>
                  <a:cubicBezTo>
                    <a:pt x="110" y="21"/>
                    <a:pt x="107" y="17"/>
                    <a:pt x="102"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6" name="Freeform 21">
              <a:extLst>
                <a:ext uri="{FF2B5EF4-FFF2-40B4-BE49-F238E27FC236}">
                  <a16:creationId xmlns:a16="http://schemas.microsoft.com/office/drawing/2014/main" id="{EC87EE1D-11D2-4B57-9D48-EC7B3869779D}"/>
                </a:ext>
              </a:extLst>
            </p:cNvPr>
            <p:cNvSpPr>
              <a:spLocks noEditPoints="1"/>
            </p:cNvSpPr>
            <p:nvPr/>
          </p:nvSpPr>
          <p:spPr bwMode="auto">
            <a:xfrm>
              <a:off x="1316"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1" y="116"/>
                    <a:pt x="0" y="105"/>
                    <a:pt x="0" y="91"/>
                  </a:cubicBezTo>
                  <a:cubicBezTo>
                    <a:pt x="0" y="26"/>
                    <a:pt x="0" y="26"/>
                    <a:pt x="0" y="26"/>
                  </a:cubicBezTo>
                  <a:cubicBezTo>
                    <a:pt x="0" y="12"/>
                    <a:pt x="11" y="0"/>
                    <a:pt x="25" y="0"/>
                  </a:cubicBezTo>
                  <a:cubicBezTo>
                    <a:pt x="103" y="0"/>
                    <a:pt x="103" y="0"/>
                    <a:pt x="103" y="0"/>
                  </a:cubicBezTo>
                  <a:cubicBezTo>
                    <a:pt x="116" y="0"/>
                    <a:pt x="128" y="12"/>
                    <a:pt x="128" y="26"/>
                  </a:cubicBezTo>
                  <a:cubicBezTo>
                    <a:pt x="128" y="91"/>
                    <a:pt x="128" y="91"/>
                    <a:pt x="128" y="91"/>
                  </a:cubicBezTo>
                  <a:cubicBezTo>
                    <a:pt x="128" y="105"/>
                    <a:pt x="116"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7" name="Freeform 22">
              <a:extLst>
                <a:ext uri="{FF2B5EF4-FFF2-40B4-BE49-F238E27FC236}">
                  <a16:creationId xmlns:a16="http://schemas.microsoft.com/office/drawing/2014/main" id="{65497FCC-7E0C-4052-AA19-7180064277C2}"/>
                </a:ext>
              </a:extLst>
            </p:cNvPr>
            <p:cNvSpPr>
              <a:spLocks noEditPoints="1"/>
            </p:cNvSpPr>
            <p:nvPr/>
          </p:nvSpPr>
          <p:spPr bwMode="auto">
            <a:xfrm>
              <a:off x="902" y="2064"/>
              <a:ext cx="118" cy="107"/>
            </a:xfrm>
            <a:custGeom>
              <a:avLst/>
              <a:gdLst>
                <a:gd name="T0" fmla="*/ 103 w 128"/>
                <a:gd name="T1" fmla="*/ 116 h 116"/>
                <a:gd name="T2" fmla="*/ 25 w 128"/>
                <a:gd name="T3" fmla="*/ 116 h 116"/>
                <a:gd name="T4" fmla="*/ 0 w 128"/>
                <a:gd name="T5" fmla="*/ 91 h 116"/>
                <a:gd name="T6" fmla="*/ 0 w 128"/>
                <a:gd name="T7" fmla="*/ 26 h 116"/>
                <a:gd name="T8" fmla="*/ 25 w 128"/>
                <a:gd name="T9" fmla="*/ 0 h 116"/>
                <a:gd name="T10" fmla="*/ 103 w 128"/>
                <a:gd name="T11" fmla="*/ 0 h 116"/>
                <a:gd name="T12" fmla="*/ 128 w 128"/>
                <a:gd name="T13" fmla="*/ 26 h 116"/>
                <a:gd name="T14" fmla="*/ 128 w 128"/>
                <a:gd name="T15" fmla="*/ 91 h 116"/>
                <a:gd name="T16" fmla="*/ 103 w 128"/>
                <a:gd name="T17" fmla="*/ 116 h 116"/>
                <a:gd name="T18" fmla="*/ 25 w 128"/>
                <a:gd name="T19" fmla="*/ 17 h 116"/>
                <a:gd name="T20" fmla="*/ 17 w 128"/>
                <a:gd name="T21" fmla="*/ 26 h 116"/>
                <a:gd name="T22" fmla="*/ 17 w 128"/>
                <a:gd name="T23" fmla="*/ 91 h 116"/>
                <a:gd name="T24" fmla="*/ 25 w 128"/>
                <a:gd name="T25" fmla="*/ 99 h 116"/>
                <a:gd name="T26" fmla="*/ 103 w 128"/>
                <a:gd name="T27" fmla="*/ 99 h 116"/>
                <a:gd name="T28" fmla="*/ 111 w 128"/>
                <a:gd name="T29" fmla="*/ 91 h 116"/>
                <a:gd name="T30" fmla="*/ 111 w 128"/>
                <a:gd name="T31" fmla="*/ 26 h 116"/>
                <a:gd name="T32" fmla="*/ 103 w 128"/>
                <a:gd name="T33" fmla="*/ 17 h 116"/>
                <a:gd name="T34" fmla="*/ 25 w 128"/>
                <a:gd name="T35"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16">
                  <a:moveTo>
                    <a:pt x="103" y="116"/>
                  </a:moveTo>
                  <a:cubicBezTo>
                    <a:pt x="25" y="116"/>
                    <a:pt x="25" y="116"/>
                    <a:pt x="25" y="116"/>
                  </a:cubicBezTo>
                  <a:cubicBezTo>
                    <a:pt x="12" y="116"/>
                    <a:pt x="0" y="105"/>
                    <a:pt x="0" y="91"/>
                  </a:cubicBezTo>
                  <a:cubicBezTo>
                    <a:pt x="0" y="26"/>
                    <a:pt x="0" y="26"/>
                    <a:pt x="0" y="26"/>
                  </a:cubicBezTo>
                  <a:cubicBezTo>
                    <a:pt x="0" y="12"/>
                    <a:pt x="12" y="0"/>
                    <a:pt x="25" y="0"/>
                  </a:cubicBezTo>
                  <a:cubicBezTo>
                    <a:pt x="103" y="0"/>
                    <a:pt x="103" y="0"/>
                    <a:pt x="103" y="0"/>
                  </a:cubicBezTo>
                  <a:cubicBezTo>
                    <a:pt x="117" y="0"/>
                    <a:pt x="128" y="12"/>
                    <a:pt x="128" y="26"/>
                  </a:cubicBezTo>
                  <a:cubicBezTo>
                    <a:pt x="128" y="91"/>
                    <a:pt x="128" y="91"/>
                    <a:pt x="128" y="91"/>
                  </a:cubicBezTo>
                  <a:cubicBezTo>
                    <a:pt x="128" y="105"/>
                    <a:pt x="117" y="116"/>
                    <a:pt x="103" y="116"/>
                  </a:cubicBezTo>
                  <a:close/>
                  <a:moveTo>
                    <a:pt x="25" y="17"/>
                  </a:moveTo>
                  <a:cubicBezTo>
                    <a:pt x="21" y="17"/>
                    <a:pt x="17" y="21"/>
                    <a:pt x="17" y="26"/>
                  </a:cubicBezTo>
                  <a:cubicBezTo>
                    <a:pt x="17" y="91"/>
                    <a:pt x="17" y="91"/>
                    <a:pt x="17" y="91"/>
                  </a:cubicBezTo>
                  <a:cubicBezTo>
                    <a:pt x="17" y="96"/>
                    <a:pt x="21" y="99"/>
                    <a:pt x="25" y="99"/>
                  </a:cubicBezTo>
                  <a:cubicBezTo>
                    <a:pt x="103" y="99"/>
                    <a:pt x="103" y="99"/>
                    <a:pt x="103" y="99"/>
                  </a:cubicBezTo>
                  <a:cubicBezTo>
                    <a:pt x="107" y="99"/>
                    <a:pt x="111" y="96"/>
                    <a:pt x="111" y="91"/>
                  </a:cubicBezTo>
                  <a:cubicBezTo>
                    <a:pt x="111" y="26"/>
                    <a:pt x="111" y="26"/>
                    <a:pt x="111" y="26"/>
                  </a:cubicBezTo>
                  <a:cubicBezTo>
                    <a:pt x="111" y="21"/>
                    <a:pt x="107" y="17"/>
                    <a:pt x="103" y="17"/>
                  </a:cubicBezTo>
                  <a:lnTo>
                    <a:pt x="25"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8" name="Rectangle 23">
              <a:extLst>
                <a:ext uri="{FF2B5EF4-FFF2-40B4-BE49-F238E27FC236}">
                  <a16:creationId xmlns:a16="http://schemas.microsoft.com/office/drawing/2014/main" id="{5DD49EA3-3DEA-4F45-99B0-1B15A97882C8}"/>
                </a:ext>
              </a:extLst>
            </p:cNvPr>
            <p:cNvSpPr>
              <a:spLocks noChangeArrowheads="1"/>
            </p:cNvSpPr>
            <p:nvPr/>
          </p:nvSpPr>
          <p:spPr bwMode="auto">
            <a:xfrm>
              <a:off x="1099" y="1981"/>
              <a:ext cx="141" cy="14"/>
            </a:xfrm>
            <a:prstGeom prst="rect">
              <a:avLst/>
            </a:prstGeom>
            <a:solidFill>
              <a:sysClr val="window" lastClr="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29" name="Freeform 25">
              <a:extLst>
                <a:ext uri="{FF2B5EF4-FFF2-40B4-BE49-F238E27FC236}">
                  <a16:creationId xmlns:a16="http://schemas.microsoft.com/office/drawing/2014/main" id="{34336B52-6CEA-4407-B382-655800FF3826}"/>
                </a:ext>
              </a:extLst>
            </p:cNvPr>
            <p:cNvSpPr>
              <a:spLocks/>
            </p:cNvSpPr>
            <p:nvPr/>
          </p:nvSpPr>
          <p:spPr bwMode="auto">
            <a:xfrm>
              <a:off x="1296" y="1980"/>
              <a:ext cx="78" cy="99"/>
            </a:xfrm>
            <a:custGeom>
              <a:avLst/>
              <a:gdLst>
                <a:gd name="T0" fmla="*/ 71 w 85"/>
                <a:gd name="T1" fmla="*/ 107 h 107"/>
                <a:gd name="T2" fmla="*/ 71 w 85"/>
                <a:gd name="T3" fmla="*/ 24 h 107"/>
                <a:gd name="T4" fmla="*/ 62 w 85"/>
                <a:gd name="T5" fmla="*/ 15 h 107"/>
                <a:gd name="T6" fmla="*/ 0 w 85"/>
                <a:gd name="T7" fmla="*/ 15 h 107"/>
                <a:gd name="T8" fmla="*/ 0 w 85"/>
                <a:gd name="T9" fmla="*/ 0 h 107"/>
                <a:gd name="T10" fmla="*/ 62 w 85"/>
                <a:gd name="T11" fmla="*/ 0 h 107"/>
                <a:gd name="T12" fmla="*/ 85 w 85"/>
                <a:gd name="T13" fmla="*/ 24 h 107"/>
                <a:gd name="T14" fmla="*/ 85 w 85"/>
                <a:gd name="T15" fmla="*/ 107 h 107"/>
                <a:gd name="T16" fmla="*/ 71 w 85"/>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7">
                  <a:moveTo>
                    <a:pt x="71" y="107"/>
                  </a:moveTo>
                  <a:cubicBezTo>
                    <a:pt x="71" y="24"/>
                    <a:pt x="71" y="24"/>
                    <a:pt x="71" y="24"/>
                  </a:cubicBezTo>
                  <a:cubicBezTo>
                    <a:pt x="71" y="19"/>
                    <a:pt x="67" y="15"/>
                    <a:pt x="62" y="15"/>
                  </a:cubicBezTo>
                  <a:cubicBezTo>
                    <a:pt x="0" y="15"/>
                    <a:pt x="0" y="15"/>
                    <a:pt x="0" y="15"/>
                  </a:cubicBezTo>
                  <a:cubicBezTo>
                    <a:pt x="0" y="0"/>
                    <a:pt x="0" y="0"/>
                    <a:pt x="0" y="0"/>
                  </a:cubicBezTo>
                  <a:cubicBezTo>
                    <a:pt x="62" y="0"/>
                    <a:pt x="62" y="0"/>
                    <a:pt x="62" y="0"/>
                  </a:cubicBezTo>
                  <a:cubicBezTo>
                    <a:pt x="75" y="0"/>
                    <a:pt x="85" y="11"/>
                    <a:pt x="85" y="24"/>
                  </a:cubicBezTo>
                  <a:cubicBezTo>
                    <a:pt x="85" y="107"/>
                    <a:pt x="85" y="107"/>
                    <a:pt x="85" y="107"/>
                  </a:cubicBezTo>
                  <a:lnTo>
                    <a:pt x="71"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0" name="Freeform 27">
              <a:extLst>
                <a:ext uri="{FF2B5EF4-FFF2-40B4-BE49-F238E27FC236}">
                  <a16:creationId xmlns:a16="http://schemas.microsoft.com/office/drawing/2014/main" id="{7B9B1F7A-F99D-4A0B-99AD-64BE51917545}"/>
                </a:ext>
              </a:extLst>
            </p:cNvPr>
            <p:cNvSpPr>
              <a:spLocks/>
            </p:cNvSpPr>
            <p:nvPr/>
          </p:nvSpPr>
          <p:spPr bwMode="auto">
            <a:xfrm>
              <a:off x="953" y="1981"/>
              <a:ext cx="83" cy="99"/>
            </a:xfrm>
            <a:custGeom>
              <a:avLst/>
              <a:gdLst>
                <a:gd name="T0" fmla="*/ 0 w 90"/>
                <a:gd name="T1" fmla="*/ 107 h 107"/>
                <a:gd name="T2" fmla="*/ 0 w 90"/>
                <a:gd name="T3" fmla="*/ 24 h 107"/>
                <a:gd name="T4" fmla="*/ 24 w 90"/>
                <a:gd name="T5" fmla="*/ 0 h 107"/>
                <a:gd name="T6" fmla="*/ 90 w 90"/>
                <a:gd name="T7" fmla="*/ 0 h 107"/>
                <a:gd name="T8" fmla="*/ 90 w 90"/>
                <a:gd name="T9" fmla="*/ 15 h 107"/>
                <a:gd name="T10" fmla="*/ 24 w 90"/>
                <a:gd name="T11" fmla="*/ 15 h 107"/>
                <a:gd name="T12" fmla="*/ 15 w 90"/>
                <a:gd name="T13" fmla="*/ 24 h 107"/>
                <a:gd name="T14" fmla="*/ 15 w 90"/>
                <a:gd name="T15" fmla="*/ 107 h 107"/>
                <a:gd name="T16" fmla="*/ 0 w 90"/>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7">
                  <a:moveTo>
                    <a:pt x="0" y="107"/>
                  </a:moveTo>
                  <a:cubicBezTo>
                    <a:pt x="0" y="24"/>
                    <a:pt x="0" y="24"/>
                    <a:pt x="0" y="24"/>
                  </a:cubicBezTo>
                  <a:cubicBezTo>
                    <a:pt x="0" y="11"/>
                    <a:pt x="11" y="0"/>
                    <a:pt x="24" y="0"/>
                  </a:cubicBezTo>
                  <a:cubicBezTo>
                    <a:pt x="90" y="0"/>
                    <a:pt x="90" y="0"/>
                    <a:pt x="90" y="0"/>
                  </a:cubicBezTo>
                  <a:cubicBezTo>
                    <a:pt x="90" y="15"/>
                    <a:pt x="90" y="15"/>
                    <a:pt x="90" y="15"/>
                  </a:cubicBezTo>
                  <a:cubicBezTo>
                    <a:pt x="24" y="15"/>
                    <a:pt x="24" y="15"/>
                    <a:pt x="24" y="15"/>
                  </a:cubicBezTo>
                  <a:cubicBezTo>
                    <a:pt x="19" y="15"/>
                    <a:pt x="15" y="19"/>
                    <a:pt x="15" y="24"/>
                  </a:cubicBezTo>
                  <a:cubicBezTo>
                    <a:pt x="15" y="107"/>
                    <a:pt x="15" y="107"/>
                    <a:pt x="15" y="107"/>
                  </a:cubicBezTo>
                  <a:lnTo>
                    <a:pt x="0" y="107"/>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1" name="Freeform 29">
              <a:extLst>
                <a:ext uri="{FF2B5EF4-FFF2-40B4-BE49-F238E27FC236}">
                  <a16:creationId xmlns:a16="http://schemas.microsoft.com/office/drawing/2014/main" id="{3F20EA8C-93DD-4378-B1BE-64E979C1A875}"/>
                </a:ext>
              </a:extLst>
            </p:cNvPr>
            <p:cNvSpPr>
              <a:spLocks/>
            </p:cNvSpPr>
            <p:nvPr/>
          </p:nvSpPr>
          <p:spPr bwMode="auto">
            <a:xfrm>
              <a:off x="1055" y="1971"/>
              <a:ext cx="32" cy="33"/>
            </a:xfrm>
            <a:custGeom>
              <a:avLst/>
              <a:gdLst>
                <a:gd name="T0" fmla="*/ 17 w 35"/>
                <a:gd name="T1" fmla="*/ 0 h 36"/>
                <a:gd name="T2" fmla="*/ 0 w 35"/>
                <a:gd name="T3" fmla="*/ 18 h 36"/>
                <a:gd name="T4" fmla="*/ 17 w 35"/>
                <a:gd name="T5" fmla="*/ 35 h 36"/>
                <a:gd name="T6" fmla="*/ 35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cubicBezTo>
                    <a:pt x="7" y="0"/>
                    <a:pt x="0" y="8"/>
                    <a:pt x="0" y="18"/>
                  </a:cubicBezTo>
                  <a:cubicBezTo>
                    <a:pt x="0" y="28"/>
                    <a:pt x="8" y="36"/>
                    <a:pt x="17" y="35"/>
                  </a:cubicBezTo>
                  <a:cubicBezTo>
                    <a:pt x="27" y="35"/>
                    <a:pt x="35" y="27"/>
                    <a:pt x="35" y="18"/>
                  </a:cubicBezTo>
                  <a:cubicBezTo>
                    <a:pt x="35" y="8"/>
                    <a:pt x="27" y="0"/>
                    <a:pt x="17"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2" name="Freeform 30">
              <a:extLst>
                <a:ext uri="{FF2B5EF4-FFF2-40B4-BE49-F238E27FC236}">
                  <a16:creationId xmlns:a16="http://schemas.microsoft.com/office/drawing/2014/main" id="{50FD14F3-D7E7-4819-85E3-982A6DD545F4}"/>
                </a:ext>
              </a:extLst>
            </p:cNvPr>
            <p:cNvSpPr>
              <a:spLocks noEditPoints="1"/>
            </p:cNvSpPr>
            <p:nvPr/>
          </p:nvSpPr>
          <p:spPr bwMode="auto">
            <a:xfrm>
              <a:off x="1054" y="1971"/>
              <a:ext cx="33" cy="33"/>
            </a:xfrm>
            <a:custGeom>
              <a:avLst/>
              <a:gdLst>
                <a:gd name="T0" fmla="*/ 19 w 36"/>
                <a:gd name="T1" fmla="*/ 0 h 36"/>
                <a:gd name="T2" fmla="*/ 0 w 36"/>
                <a:gd name="T3" fmla="*/ 18 h 36"/>
                <a:gd name="T4" fmla="*/ 18 w 36"/>
                <a:gd name="T5" fmla="*/ 36 h 36"/>
                <a:gd name="T6" fmla="*/ 36 w 36"/>
                <a:gd name="T7" fmla="*/ 18 h 36"/>
                <a:gd name="T8" fmla="*/ 19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9" y="0"/>
                  </a:moveTo>
                  <a:cubicBezTo>
                    <a:pt x="9" y="0"/>
                    <a:pt x="0" y="8"/>
                    <a:pt x="0" y="18"/>
                  </a:cubicBezTo>
                  <a:cubicBezTo>
                    <a:pt x="0" y="28"/>
                    <a:pt x="8" y="36"/>
                    <a:pt x="18" y="36"/>
                  </a:cubicBezTo>
                  <a:cubicBezTo>
                    <a:pt x="28" y="36"/>
                    <a:pt x="36" y="28"/>
                    <a:pt x="36" y="18"/>
                  </a:cubicBezTo>
                  <a:cubicBezTo>
                    <a:pt x="36" y="8"/>
                    <a:pt x="28" y="0"/>
                    <a:pt x="19" y="0"/>
                  </a:cubicBezTo>
                  <a:close/>
                  <a:moveTo>
                    <a:pt x="18" y="35"/>
                  </a:moveTo>
                  <a:cubicBezTo>
                    <a:pt x="9" y="36"/>
                    <a:pt x="1" y="28"/>
                    <a:pt x="1" y="18"/>
                  </a:cubicBezTo>
                  <a:cubicBezTo>
                    <a:pt x="1"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3" name="Freeform 31">
              <a:extLst>
                <a:ext uri="{FF2B5EF4-FFF2-40B4-BE49-F238E27FC236}">
                  <a16:creationId xmlns:a16="http://schemas.microsoft.com/office/drawing/2014/main" id="{5F7CF485-76E4-4FCF-B69E-F0353E5F3207}"/>
                </a:ext>
              </a:extLst>
            </p:cNvPr>
            <p:cNvSpPr>
              <a:spLocks noEditPoints="1"/>
            </p:cNvSpPr>
            <p:nvPr/>
          </p:nvSpPr>
          <p:spPr bwMode="auto">
            <a:xfrm>
              <a:off x="1027"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7 w 94"/>
                <a:gd name="T31" fmla="*/ 41 h 94"/>
                <a:gd name="T32" fmla="*/ 0 w 94"/>
                <a:gd name="T33" fmla="*/ 41 h 94"/>
                <a:gd name="T34" fmla="*/ 0 w 94"/>
                <a:gd name="T35" fmla="*/ 53 h 94"/>
                <a:gd name="T36" fmla="*/ 7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2" y="21"/>
                    <a:pt x="83" y="20"/>
                    <a:pt x="85" y="18"/>
                  </a:cubicBezTo>
                  <a:cubicBezTo>
                    <a:pt x="82"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9" y="10"/>
                    <a:pt x="26" y="12"/>
                    <a:pt x="22" y="14"/>
                  </a:cubicBezTo>
                  <a:cubicBezTo>
                    <a:pt x="21" y="13"/>
                    <a:pt x="20" y="11"/>
                    <a:pt x="19" y="9"/>
                  </a:cubicBezTo>
                  <a:cubicBezTo>
                    <a:pt x="16" y="13"/>
                    <a:pt x="13" y="15"/>
                    <a:pt x="10" y="18"/>
                  </a:cubicBezTo>
                  <a:cubicBezTo>
                    <a:pt x="11" y="19"/>
                    <a:pt x="13" y="20"/>
                    <a:pt x="15" y="22"/>
                  </a:cubicBezTo>
                  <a:cubicBezTo>
                    <a:pt x="10" y="28"/>
                    <a:pt x="8" y="34"/>
                    <a:pt x="7" y="41"/>
                  </a:cubicBezTo>
                  <a:cubicBezTo>
                    <a:pt x="4" y="41"/>
                    <a:pt x="2" y="41"/>
                    <a:pt x="0" y="41"/>
                  </a:cubicBezTo>
                  <a:cubicBezTo>
                    <a:pt x="0" y="45"/>
                    <a:pt x="0" y="49"/>
                    <a:pt x="0" y="53"/>
                  </a:cubicBezTo>
                  <a:cubicBezTo>
                    <a:pt x="2" y="53"/>
                    <a:pt x="4" y="53"/>
                    <a:pt x="7" y="53"/>
                  </a:cubicBezTo>
                  <a:cubicBezTo>
                    <a:pt x="8" y="60"/>
                    <a:pt x="10" y="66"/>
                    <a:pt x="14" y="72"/>
                  </a:cubicBezTo>
                  <a:cubicBezTo>
                    <a:pt x="13" y="73"/>
                    <a:pt x="11" y="74"/>
                    <a:pt x="10" y="75"/>
                  </a:cubicBezTo>
                  <a:cubicBezTo>
                    <a:pt x="13" y="78"/>
                    <a:pt x="16" y="81"/>
                    <a:pt x="18" y="84"/>
                  </a:cubicBezTo>
                  <a:cubicBezTo>
                    <a:pt x="20"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5"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3"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4" name="Freeform 32">
              <a:extLst>
                <a:ext uri="{FF2B5EF4-FFF2-40B4-BE49-F238E27FC236}">
                  <a16:creationId xmlns:a16="http://schemas.microsoft.com/office/drawing/2014/main" id="{BB1345EE-E13B-47A0-8AB9-AA18811E95CB}"/>
                </a:ext>
              </a:extLst>
            </p:cNvPr>
            <p:cNvSpPr>
              <a:spLocks/>
            </p:cNvSpPr>
            <p:nvPr/>
          </p:nvSpPr>
          <p:spPr bwMode="auto">
            <a:xfrm>
              <a:off x="1054" y="1971"/>
              <a:ext cx="33" cy="33"/>
            </a:xfrm>
            <a:custGeom>
              <a:avLst/>
              <a:gdLst>
                <a:gd name="T0" fmla="*/ 0 w 36"/>
                <a:gd name="T1" fmla="*/ 18 h 36"/>
                <a:gd name="T2" fmla="*/ 19 w 36"/>
                <a:gd name="T3" fmla="*/ 0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8"/>
                    <a:pt x="9" y="0"/>
                    <a:pt x="19" y="0"/>
                  </a:cubicBezTo>
                  <a:cubicBezTo>
                    <a:pt x="28" y="0"/>
                    <a:pt x="36" y="8"/>
                    <a:pt x="36" y="18"/>
                  </a:cubicBezTo>
                  <a:cubicBezTo>
                    <a:pt x="36" y="28"/>
                    <a:pt x="28" y="36"/>
                    <a:pt x="18" y="36"/>
                  </a:cubicBezTo>
                  <a:cubicBezTo>
                    <a:pt x="8" y="36"/>
                    <a:pt x="0" y="28"/>
                    <a:pt x="0" y="1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5" name="Freeform 33">
              <a:extLst>
                <a:ext uri="{FF2B5EF4-FFF2-40B4-BE49-F238E27FC236}">
                  <a16:creationId xmlns:a16="http://schemas.microsoft.com/office/drawing/2014/main" id="{8E25305B-714A-4BA9-9F9C-85578F11ACD9}"/>
                </a:ext>
              </a:extLst>
            </p:cNvPr>
            <p:cNvSpPr>
              <a:spLocks/>
            </p:cNvSpPr>
            <p:nvPr/>
          </p:nvSpPr>
          <p:spPr bwMode="auto">
            <a:xfrm>
              <a:off x="1252" y="1971"/>
              <a:ext cx="33" cy="33"/>
            </a:xfrm>
            <a:custGeom>
              <a:avLst/>
              <a:gdLst>
                <a:gd name="T0" fmla="*/ 18 w 36"/>
                <a:gd name="T1" fmla="*/ 0 h 36"/>
                <a:gd name="T2" fmla="*/ 1 w 36"/>
                <a:gd name="T3" fmla="*/ 18 h 36"/>
                <a:gd name="T4" fmla="*/ 18 w 36"/>
                <a:gd name="T5" fmla="*/ 35 h 36"/>
                <a:gd name="T6" fmla="*/ 36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8" y="0"/>
                    <a:pt x="0" y="8"/>
                    <a:pt x="1" y="18"/>
                  </a:cubicBezTo>
                  <a:cubicBezTo>
                    <a:pt x="1" y="28"/>
                    <a:pt x="9" y="36"/>
                    <a:pt x="18" y="35"/>
                  </a:cubicBezTo>
                  <a:cubicBezTo>
                    <a:pt x="28" y="35"/>
                    <a:pt x="36" y="27"/>
                    <a:pt x="36" y="18"/>
                  </a:cubicBezTo>
                  <a:cubicBezTo>
                    <a:pt x="36" y="8"/>
                    <a:pt x="28" y="0"/>
                    <a:pt x="18" y="0"/>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6" name="Freeform 34">
              <a:extLst>
                <a:ext uri="{FF2B5EF4-FFF2-40B4-BE49-F238E27FC236}">
                  <a16:creationId xmlns:a16="http://schemas.microsoft.com/office/drawing/2014/main" id="{5EB8F07B-7F87-4DA0-8550-C9431B927EE4}"/>
                </a:ext>
              </a:extLst>
            </p:cNvPr>
            <p:cNvSpPr>
              <a:spLocks noEditPoints="1"/>
            </p:cNvSpPr>
            <p:nvPr/>
          </p:nvSpPr>
          <p:spPr bwMode="auto">
            <a:xfrm>
              <a:off x="1252" y="1971"/>
              <a:ext cx="33" cy="33"/>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5 h 36"/>
                <a:gd name="T12" fmla="*/ 1 w 36"/>
                <a:gd name="T13" fmla="*/ 18 h 36"/>
                <a:gd name="T14" fmla="*/ 18 w 36"/>
                <a:gd name="T15" fmla="*/ 0 h 36"/>
                <a:gd name="T16" fmla="*/ 36 w 36"/>
                <a:gd name="T17" fmla="*/ 18 h 36"/>
                <a:gd name="T18" fmla="*/ 18 w 36"/>
                <a:gd name="T19"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5"/>
                  </a:moveTo>
                  <a:cubicBezTo>
                    <a:pt x="9" y="36"/>
                    <a:pt x="1" y="28"/>
                    <a:pt x="1" y="18"/>
                  </a:cubicBezTo>
                  <a:cubicBezTo>
                    <a:pt x="0" y="8"/>
                    <a:pt x="8" y="0"/>
                    <a:pt x="18" y="0"/>
                  </a:cubicBezTo>
                  <a:cubicBezTo>
                    <a:pt x="28" y="0"/>
                    <a:pt x="36" y="8"/>
                    <a:pt x="36" y="18"/>
                  </a:cubicBezTo>
                  <a:cubicBezTo>
                    <a:pt x="36" y="27"/>
                    <a:pt x="28" y="35"/>
                    <a:pt x="18" y="35"/>
                  </a:cubicBezTo>
                  <a:close/>
                </a:path>
              </a:pathLst>
            </a:custGeom>
            <a:solidFill>
              <a:srgbClr val="F59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7" name="Freeform 35">
              <a:extLst>
                <a:ext uri="{FF2B5EF4-FFF2-40B4-BE49-F238E27FC236}">
                  <a16:creationId xmlns:a16="http://schemas.microsoft.com/office/drawing/2014/main" id="{6602268C-13D1-405C-B07A-028436E13053}"/>
                </a:ext>
              </a:extLst>
            </p:cNvPr>
            <p:cNvSpPr>
              <a:spLocks noEditPoints="1"/>
            </p:cNvSpPr>
            <p:nvPr/>
          </p:nvSpPr>
          <p:spPr bwMode="auto">
            <a:xfrm>
              <a:off x="1225" y="1945"/>
              <a:ext cx="87" cy="86"/>
            </a:xfrm>
            <a:custGeom>
              <a:avLst/>
              <a:gdLst>
                <a:gd name="T0" fmla="*/ 88 w 94"/>
                <a:gd name="T1" fmla="*/ 41 h 94"/>
                <a:gd name="T2" fmla="*/ 85 w 94"/>
                <a:gd name="T3" fmla="*/ 31 h 94"/>
                <a:gd name="T4" fmla="*/ 80 w 94"/>
                <a:gd name="T5" fmla="*/ 22 h 94"/>
                <a:gd name="T6" fmla="*/ 85 w 94"/>
                <a:gd name="T7" fmla="*/ 18 h 94"/>
                <a:gd name="T8" fmla="*/ 76 w 94"/>
                <a:gd name="T9" fmla="*/ 10 h 94"/>
                <a:gd name="T10" fmla="*/ 72 w 94"/>
                <a:gd name="T11" fmla="*/ 14 h 94"/>
                <a:gd name="T12" fmla="*/ 53 w 94"/>
                <a:gd name="T13" fmla="*/ 6 h 94"/>
                <a:gd name="T14" fmla="*/ 53 w 94"/>
                <a:gd name="T15" fmla="*/ 0 h 94"/>
                <a:gd name="T16" fmla="*/ 41 w 94"/>
                <a:gd name="T17" fmla="*/ 0 h 94"/>
                <a:gd name="T18" fmla="*/ 41 w 94"/>
                <a:gd name="T19" fmla="*/ 6 h 94"/>
                <a:gd name="T20" fmla="*/ 32 w 94"/>
                <a:gd name="T21" fmla="*/ 9 h 94"/>
                <a:gd name="T22" fmla="*/ 22 w 94"/>
                <a:gd name="T23" fmla="*/ 14 h 94"/>
                <a:gd name="T24" fmla="*/ 19 w 94"/>
                <a:gd name="T25" fmla="*/ 9 h 94"/>
                <a:gd name="T26" fmla="*/ 10 w 94"/>
                <a:gd name="T27" fmla="*/ 18 h 94"/>
                <a:gd name="T28" fmla="*/ 15 w 94"/>
                <a:gd name="T29" fmla="*/ 22 h 94"/>
                <a:gd name="T30" fmla="*/ 6 w 94"/>
                <a:gd name="T31" fmla="*/ 41 h 94"/>
                <a:gd name="T32" fmla="*/ 0 w 94"/>
                <a:gd name="T33" fmla="*/ 41 h 94"/>
                <a:gd name="T34" fmla="*/ 0 w 94"/>
                <a:gd name="T35" fmla="*/ 53 h 94"/>
                <a:gd name="T36" fmla="*/ 6 w 94"/>
                <a:gd name="T37" fmla="*/ 53 h 94"/>
                <a:gd name="T38" fmla="*/ 14 w 94"/>
                <a:gd name="T39" fmla="*/ 72 h 94"/>
                <a:gd name="T40" fmla="*/ 10 w 94"/>
                <a:gd name="T41" fmla="*/ 75 h 94"/>
                <a:gd name="T42" fmla="*/ 18 w 94"/>
                <a:gd name="T43" fmla="*/ 84 h 94"/>
                <a:gd name="T44" fmla="*/ 22 w 94"/>
                <a:gd name="T45" fmla="*/ 79 h 94"/>
                <a:gd name="T46" fmla="*/ 41 w 94"/>
                <a:gd name="T47" fmla="*/ 88 h 94"/>
                <a:gd name="T48" fmla="*/ 41 w 94"/>
                <a:gd name="T49" fmla="*/ 94 h 94"/>
                <a:gd name="T50" fmla="*/ 53 w 94"/>
                <a:gd name="T51" fmla="*/ 94 h 94"/>
                <a:gd name="T52" fmla="*/ 53 w 94"/>
                <a:gd name="T53" fmla="*/ 88 h 94"/>
                <a:gd name="T54" fmla="*/ 72 w 94"/>
                <a:gd name="T55" fmla="*/ 80 h 94"/>
                <a:gd name="T56" fmla="*/ 76 w 94"/>
                <a:gd name="T57" fmla="*/ 84 h 94"/>
                <a:gd name="T58" fmla="*/ 84 w 94"/>
                <a:gd name="T59" fmla="*/ 76 h 94"/>
                <a:gd name="T60" fmla="*/ 80 w 94"/>
                <a:gd name="T61" fmla="*/ 72 h 94"/>
                <a:gd name="T62" fmla="*/ 88 w 94"/>
                <a:gd name="T63" fmla="*/ 53 h 94"/>
                <a:gd name="T64" fmla="*/ 94 w 94"/>
                <a:gd name="T65" fmla="*/ 53 h 94"/>
                <a:gd name="T66" fmla="*/ 94 w 94"/>
                <a:gd name="T67" fmla="*/ 41 h 94"/>
                <a:gd name="T68" fmla="*/ 88 w 94"/>
                <a:gd name="T69" fmla="*/ 41 h 94"/>
                <a:gd name="T70" fmla="*/ 47 w 94"/>
                <a:gd name="T71" fmla="*/ 74 h 94"/>
                <a:gd name="T72" fmla="*/ 20 w 94"/>
                <a:gd name="T73" fmla="*/ 47 h 94"/>
                <a:gd name="T74" fmla="*/ 47 w 94"/>
                <a:gd name="T75" fmla="*/ 20 h 94"/>
                <a:gd name="T76" fmla="*/ 74 w 94"/>
                <a:gd name="T77" fmla="*/ 47 h 94"/>
                <a:gd name="T78" fmla="*/ 47 w 94"/>
                <a:gd name="T7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4">
                  <a:moveTo>
                    <a:pt x="88" y="41"/>
                  </a:moveTo>
                  <a:cubicBezTo>
                    <a:pt x="87" y="38"/>
                    <a:pt x="86" y="34"/>
                    <a:pt x="85" y="31"/>
                  </a:cubicBezTo>
                  <a:cubicBezTo>
                    <a:pt x="84" y="28"/>
                    <a:pt x="82" y="25"/>
                    <a:pt x="80" y="22"/>
                  </a:cubicBezTo>
                  <a:cubicBezTo>
                    <a:pt x="81" y="21"/>
                    <a:pt x="83" y="20"/>
                    <a:pt x="85" y="18"/>
                  </a:cubicBezTo>
                  <a:cubicBezTo>
                    <a:pt x="81" y="15"/>
                    <a:pt x="79" y="13"/>
                    <a:pt x="76" y="10"/>
                  </a:cubicBezTo>
                  <a:cubicBezTo>
                    <a:pt x="75" y="11"/>
                    <a:pt x="74" y="13"/>
                    <a:pt x="72" y="14"/>
                  </a:cubicBezTo>
                  <a:cubicBezTo>
                    <a:pt x="66" y="10"/>
                    <a:pt x="60" y="7"/>
                    <a:pt x="53" y="6"/>
                  </a:cubicBezTo>
                  <a:cubicBezTo>
                    <a:pt x="53" y="4"/>
                    <a:pt x="53" y="2"/>
                    <a:pt x="53" y="0"/>
                  </a:cubicBezTo>
                  <a:cubicBezTo>
                    <a:pt x="49" y="0"/>
                    <a:pt x="45" y="0"/>
                    <a:pt x="41" y="0"/>
                  </a:cubicBezTo>
                  <a:cubicBezTo>
                    <a:pt x="41" y="2"/>
                    <a:pt x="41" y="4"/>
                    <a:pt x="41" y="6"/>
                  </a:cubicBezTo>
                  <a:cubicBezTo>
                    <a:pt x="38" y="7"/>
                    <a:pt x="35" y="8"/>
                    <a:pt x="32" y="9"/>
                  </a:cubicBezTo>
                  <a:cubicBezTo>
                    <a:pt x="28" y="10"/>
                    <a:pt x="26" y="12"/>
                    <a:pt x="22" y="14"/>
                  </a:cubicBezTo>
                  <a:cubicBezTo>
                    <a:pt x="21" y="13"/>
                    <a:pt x="20" y="11"/>
                    <a:pt x="19" y="9"/>
                  </a:cubicBezTo>
                  <a:cubicBezTo>
                    <a:pt x="16" y="13"/>
                    <a:pt x="13" y="15"/>
                    <a:pt x="10" y="18"/>
                  </a:cubicBezTo>
                  <a:cubicBezTo>
                    <a:pt x="11" y="19"/>
                    <a:pt x="13" y="20"/>
                    <a:pt x="15" y="22"/>
                  </a:cubicBezTo>
                  <a:cubicBezTo>
                    <a:pt x="10" y="28"/>
                    <a:pt x="8" y="34"/>
                    <a:pt x="6" y="41"/>
                  </a:cubicBezTo>
                  <a:cubicBezTo>
                    <a:pt x="4" y="41"/>
                    <a:pt x="2" y="41"/>
                    <a:pt x="0" y="41"/>
                  </a:cubicBezTo>
                  <a:cubicBezTo>
                    <a:pt x="0" y="45"/>
                    <a:pt x="0" y="49"/>
                    <a:pt x="0" y="53"/>
                  </a:cubicBezTo>
                  <a:cubicBezTo>
                    <a:pt x="2" y="53"/>
                    <a:pt x="4" y="53"/>
                    <a:pt x="6" y="53"/>
                  </a:cubicBezTo>
                  <a:cubicBezTo>
                    <a:pt x="8" y="60"/>
                    <a:pt x="10" y="66"/>
                    <a:pt x="14" y="72"/>
                  </a:cubicBezTo>
                  <a:cubicBezTo>
                    <a:pt x="13" y="73"/>
                    <a:pt x="11" y="74"/>
                    <a:pt x="10" y="75"/>
                  </a:cubicBezTo>
                  <a:cubicBezTo>
                    <a:pt x="13" y="78"/>
                    <a:pt x="15" y="81"/>
                    <a:pt x="18" y="84"/>
                  </a:cubicBezTo>
                  <a:cubicBezTo>
                    <a:pt x="19" y="83"/>
                    <a:pt x="21" y="81"/>
                    <a:pt x="22" y="79"/>
                  </a:cubicBezTo>
                  <a:cubicBezTo>
                    <a:pt x="28" y="84"/>
                    <a:pt x="34" y="86"/>
                    <a:pt x="41" y="88"/>
                  </a:cubicBezTo>
                  <a:cubicBezTo>
                    <a:pt x="41" y="90"/>
                    <a:pt x="41" y="92"/>
                    <a:pt x="41" y="94"/>
                  </a:cubicBezTo>
                  <a:cubicBezTo>
                    <a:pt x="45" y="94"/>
                    <a:pt x="49" y="94"/>
                    <a:pt x="53" y="94"/>
                  </a:cubicBezTo>
                  <a:cubicBezTo>
                    <a:pt x="53" y="92"/>
                    <a:pt x="53" y="90"/>
                    <a:pt x="53" y="88"/>
                  </a:cubicBezTo>
                  <a:cubicBezTo>
                    <a:pt x="60" y="86"/>
                    <a:pt x="66" y="84"/>
                    <a:pt x="72" y="80"/>
                  </a:cubicBezTo>
                  <a:cubicBezTo>
                    <a:pt x="73" y="81"/>
                    <a:pt x="74" y="83"/>
                    <a:pt x="76" y="84"/>
                  </a:cubicBezTo>
                  <a:cubicBezTo>
                    <a:pt x="79" y="81"/>
                    <a:pt x="81" y="79"/>
                    <a:pt x="84" y="76"/>
                  </a:cubicBezTo>
                  <a:cubicBezTo>
                    <a:pt x="83" y="75"/>
                    <a:pt x="81" y="73"/>
                    <a:pt x="80" y="72"/>
                  </a:cubicBezTo>
                  <a:cubicBezTo>
                    <a:pt x="84" y="66"/>
                    <a:pt x="87" y="60"/>
                    <a:pt x="88" y="53"/>
                  </a:cubicBezTo>
                  <a:cubicBezTo>
                    <a:pt x="90" y="53"/>
                    <a:pt x="92" y="53"/>
                    <a:pt x="94" y="53"/>
                  </a:cubicBezTo>
                  <a:cubicBezTo>
                    <a:pt x="94" y="49"/>
                    <a:pt x="94" y="45"/>
                    <a:pt x="94" y="41"/>
                  </a:cubicBezTo>
                  <a:cubicBezTo>
                    <a:pt x="92" y="41"/>
                    <a:pt x="90" y="41"/>
                    <a:pt x="88" y="41"/>
                  </a:cubicBezTo>
                  <a:close/>
                  <a:moveTo>
                    <a:pt x="47" y="74"/>
                  </a:moveTo>
                  <a:cubicBezTo>
                    <a:pt x="32" y="74"/>
                    <a:pt x="20" y="62"/>
                    <a:pt x="20" y="47"/>
                  </a:cubicBezTo>
                  <a:cubicBezTo>
                    <a:pt x="20" y="32"/>
                    <a:pt x="32" y="20"/>
                    <a:pt x="47" y="20"/>
                  </a:cubicBezTo>
                  <a:cubicBezTo>
                    <a:pt x="62" y="20"/>
                    <a:pt x="74" y="32"/>
                    <a:pt x="74" y="47"/>
                  </a:cubicBezTo>
                  <a:cubicBezTo>
                    <a:pt x="74" y="62"/>
                    <a:pt x="62" y="74"/>
                    <a:pt x="47" y="7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38" name="Oval 36">
              <a:extLst>
                <a:ext uri="{FF2B5EF4-FFF2-40B4-BE49-F238E27FC236}">
                  <a16:creationId xmlns:a16="http://schemas.microsoft.com/office/drawing/2014/main" id="{7B4CFE7E-D62D-47A7-9CA1-B77796252B01}"/>
                </a:ext>
              </a:extLst>
            </p:cNvPr>
            <p:cNvSpPr>
              <a:spLocks noChangeArrowheads="1"/>
            </p:cNvSpPr>
            <p:nvPr/>
          </p:nvSpPr>
          <p:spPr bwMode="auto">
            <a:xfrm>
              <a:off x="1252" y="1971"/>
              <a:ext cx="33" cy="3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74" name="Rectangle: Rounded Corners 73">
            <a:extLst>
              <a:ext uri="{FF2B5EF4-FFF2-40B4-BE49-F238E27FC236}">
                <a16:creationId xmlns:a16="http://schemas.microsoft.com/office/drawing/2014/main" id="{B024BF0A-1042-49BE-B40A-81F06BC953D8}"/>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212914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B392D3-25AC-4C25-A1FF-2B74E3550305}"/>
              </a:ext>
            </a:extLst>
          </p:cNvPr>
          <p:cNvSpPr>
            <a:spLocks noGrp="1"/>
          </p:cNvSpPr>
          <p:nvPr>
            <p:ph type="body" sz="quarter" idx="10"/>
          </p:nvPr>
        </p:nvSpPr>
        <p:spPr/>
        <p:txBody>
          <a:bodyPr/>
          <a:lstStyle/>
          <a:p>
            <a:r>
              <a:rPr lang="en-US" dirty="0"/>
              <a:t>Data Summary and Preparation</a:t>
            </a:r>
          </a:p>
        </p:txBody>
      </p:sp>
      <p:sp>
        <p:nvSpPr>
          <p:cNvPr id="3" name="Text Placeholder 2">
            <a:extLst>
              <a:ext uri="{FF2B5EF4-FFF2-40B4-BE49-F238E27FC236}">
                <a16:creationId xmlns:a16="http://schemas.microsoft.com/office/drawing/2014/main" id="{79366442-F1E1-45CB-9F4C-24FF5EE8CED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3987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Template…7</a:t>
            </a:r>
          </a:p>
        </p:txBody>
      </p:sp>
      <p:graphicFrame>
        <p:nvGraphicFramePr>
          <p:cNvPr id="85" name="Diagram 84">
            <a:extLst>
              <a:ext uri="{FF2B5EF4-FFF2-40B4-BE49-F238E27FC236}">
                <a16:creationId xmlns:a16="http://schemas.microsoft.com/office/drawing/2014/main" id="{1595B8B0-67BE-4ACC-A61E-ED5472BCA012}"/>
              </a:ext>
            </a:extLst>
          </p:cNvPr>
          <p:cNvGraphicFramePr/>
          <p:nvPr>
            <p:extLst>
              <p:ext uri="{D42A27DB-BD31-4B8C-83A1-F6EECF244321}">
                <p14:modId xmlns:p14="http://schemas.microsoft.com/office/powerpoint/2010/main" val="3548553621"/>
              </p:ext>
            </p:extLst>
          </p:nvPr>
        </p:nvGraphicFramePr>
        <p:xfrm>
          <a:off x="227910" y="762000"/>
          <a:ext cx="11737304" cy="5979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8349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Template…8</a:t>
            </a:r>
          </a:p>
        </p:txBody>
      </p:sp>
      <p:graphicFrame>
        <p:nvGraphicFramePr>
          <p:cNvPr id="6" name="Table 5">
            <a:extLst>
              <a:ext uri="{FF2B5EF4-FFF2-40B4-BE49-F238E27FC236}">
                <a16:creationId xmlns:a16="http://schemas.microsoft.com/office/drawing/2014/main" id="{E02CB5E9-6E7F-4F15-8CA4-ECB9145AB120}"/>
              </a:ext>
            </a:extLst>
          </p:cNvPr>
          <p:cNvGraphicFramePr>
            <a:graphicFrameLocks noGrp="1"/>
          </p:cNvGraphicFramePr>
          <p:nvPr>
            <p:extLst>
              <p:ext uri="{D42A27DB-BD31-4B8C-83A1-F6EECF244321}">
                <p14:modId xmlns:p14="http://schemas.microsoft.com/office/powerpoint/2010/main" val="2073471688"/>
              </p:ext>
            </p:extLst>
          </p:nvPr>
        </p:nvGraphicFramePr>
        <p:xfrm>
          <a:off x="256854" y="1175197"/>
          <a:ext cx="11847240" cy="4432141"/>
        </p:xfrm>
        <a:graphic>
          <a:graphicData uri="http://schemas.openxmlformats.org/drawingml/2006/table">
            <a:tbl>
              <a:tblPr firstRow="1" bandRow="1"/>
              <a:tblGrid>
                <a:gridCol w="3949080">
                  <a:extLst>
                    <a:ext uri="{9D8B030D-6E8A-4147-A177-3AD203B41FA5}">
                      <a16:colId xmlns:a16="http://schemas.microsoft.com/office/drawing/2014/main" val="2138853951"/>
                    </a:ext>
                  </a:extLst>
                </a:gridCol>
                <a:gridCol w="3949080">
                  <a:extLst>
                    <a:ext uri="{9D8B030D-6E8A-4147-A177-3AD203B41FA5}">
                      <a16:colId xmlns:a16="http://schemas.microsoft.com/office/drawing/2014/main" val="3864875058"/>
                    </a:ext>
                  </a:extLst>
                </a:gridCol>
                <a:gridCol w="3949080">
                  <a:extLst>
                    <a:ext uri="{9D8B030D-6E8A-4147-A177-3AD203B41FA5}">
                      <a16:colId xmlns:a16="http://schemas.microsoft.com/office/drawing/2014/main" val="3457434445"/>
                    </a:ext>
                  </a:extLst>
                </a:gridCol>
              </a:tblGrid>
              <a:tr h="494115">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lvl="0" defTabSz="896478">
                        <a:lnSpc>
                          <a:spcPct val="80000"/>
                        </a:lnSpc>
                        <a:defRPr/>
                      </a:pPr>
                      <a:r>
                        <a:rPr lang="en-IN" sz="1800" b="1">
                          <a:solidFill>
                            <a:srgbClr val="2D2364"/>
                          </a:solidFill>
                          <a:latin typeface="Century Gothic" pitchFamily="34" charset="0"/>
                          <a:sym typeface="Questrial"/>
                        </a:rPr>
                        <a:t>Type headline text</a:t>
                      </a:r>
                      <a:endParaRPr lang="en-US" sz="1800" b="1">
                        <a:solidFill>
                          <a:srgbClr val="2D2364"/>
                        </a:solidFill>
                        <a:latin typeface="Century Gothic"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lvl="0" defTabSz="896478">
                        <a:lnSpc>
                          <a:spcPct val="80000"/>
                        </a:lnSpc>
                        <a:defRPr/>
                      </a:pPr>
                      <a:r>
                        <a:rPr lang="en-IN" sz="1800" b="1">
                          <a:solidFill>
                            <a:srgbClr val="F5911E"/>
                          </a:solidFill>
                          <a:latin typeface="Century Gothic" pitchFamily="34" charset="0"/>
                          <a:sym typeface="Questrial"/>
                        </a:rPr>
                        <a:t>Type headline text</a:t>
                      </a:r>
                      <a:endParaRPr lang="en-US" sz="1800" b="1">
                        <a:solidFill>
                          <a:srgbClr val="F5911E"/>
                        </a:solidFill>
                        <a:latin typeface="Century Gothic"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lvl="0" defTabSz="896478">
                        <a:defRPr/>
                      </a:pPr>
                      <a:r>
                        <a:rPr lang="en-IN" sz="1800" b="1">
                          <a:solidFill>
                            <a:srgbClr val="0073C8"/>
                          </a:solidFill>
                          <a:latin typeface="Century Gothic" pitchFamily="34" charset="0"/>
                          <a:sym typeface="Questrial"/>
                        </a:rPr>
                        <a:t>Type headline text</a:t>
                      </a:r>
                      <a:endParaRPr lang="en-US" sz="1800" b="1">
                        <a:solidFill>
                          <a:srgbClr val="0073C8"/>
                        </a:solidFill>
                        <a:latin typeface="Century Gothic"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8716967"/>
                  </a:ext>
                </a:extLst>
              </a:tr>
              <a:tr h="168468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endParaRPr lang="en-US" sz="1600">
                        <a:solidFill>
                          <a:schemeClr val="tx1"/>
                        </a:solidFill>
                        <a:latin typeface="Century Gothic" pitchFamily="34" charset="0"/>
                      </a:endParaRPr>
                    </a:p>
                    <a:p>
                      <a:r>
                        <a:rPr lang="en-US" sz="1600">
                          <a:solidFill>
                            <a:schemeClr val="tx1"/>
                          </a:solidFill>
                          <a:latin typeface="Century Gothic" pitchFamily="34" charset="0"/>
                        </a:rPr>
                        <a:t>Type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defTabSz="896478">
                        <a:defRPr/>
                      </a:pPr>
                      <a:endParaRPr lang="en-US" sz="1600">
                        <a:solidFill>
                          <a:schemeClr val="tx1"/>
                        </a:solidFill>
                        <a:latin typeface="Century Gothic" pitchFamily="34" charset="0"/>
                      </a:endParaRPr>
                    </a:p>
                    <a:p>
                      <a:pPr lvl="0" defTabSz="896478">
                        <a:defRPr/>
                      </a:pPr>
                      <a:r>
                        <a:rPr lang="en-US" sz="1600">
                          <a:solidFill>
                            <a:schemeClr val="tx1"/>
                          </a:solidFill>
                          <a:latin typeface="Century Gothic" pitchFamily="34" charset="0"/>
                        </a:rPr>
                        <a:t>Type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defTabSz="896478">
                        <a:defRPr/>
                      </a:pPr>
                      <a:endParaRPr lang="en-US" sz="1600">
                        <a:solidFill>
                          <a:schemeClr val="tx1"/>
                        </a:solidFill>
                        <a:latin typeface="Century Gothic" pitchFamily="34" charset="0"/>
                      </a:endParaRPr>
                    </a:p>
                    <a:p>
                      <a:pPr lvl="0" defTabSz="896478">
                        <a:defRPr/>
                      </a:pPr>
                      <a:r>
                        <a:rPr lang="en-US" sz="1600">
                          <a:solidFill>
                            <a:schemeClr val="tx1"/>
                          </a:solidFill>
                          <a:latin typeface="Century Gothic" pitchFamily="34" charset="0"/>
                        </a:rPr>
                        <a:t>Type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631676"/>
                  </a:ext>
                </a:extLst>
              </a:tr>
              <a:tr h="116299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endParaRPr lang="en-US" sz="1600">
                        <a:solidFill>
                          <a:schemeClr val="tx1"/>
                        </a:solidFill>
                        <a:latin typeface="Century Gothic"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l" rtl="0" eaLnBrk="1" fontAlgn="auto" latinLnBrk="0" hangingPunct="1">
                        <a:spcBef>
                          <a:spcPts val="0"/>
                        </a:spcBef>
                        <a:spcAft>
                          <a:spcPts val="0"/>
                        </a:spcAft>
                        <a:buClrTx/>
                        <a:buSzPts val="1400"/>
                        <a:buFont typeface="Arial" panose="020B0604020202020204" pitchFamily="34" charset="0"/>
                        <a:buNone/>
                      </a:pPr>
                      <a:endParaRPr lang="en-US" sz="1600">
                        <a:effectLst/>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l" defTabSz="896478" rtl="0" eaLnBrk="1" fontAlgn="auto" latinLnBrk="0" hangingPunct="1">
                        <a:lnSpc>
                          <a:spcPct val="100000"/>
                        </a:lnSpc>
                        <a:spcBef>
                          <a:spcPts val="0"/>
                        </a:spcBef>
                        <a:spcAft>
                          <a:spcPts val="0"/>
                        </a:spcAft>
                        <a:buClrTx/>
                        <a:buSzPts val="1400"/>
                        <a:buFont typeface="Arial" panose="020B0604020202020204" pitchFamily="34" charset="0"/>
                        <a:buNone/>
                        <a:tabLst/>
                        <a:defRPr/>
                      </a:pPr>
                      <a:endParaRPr lang="en-US" sz="1600">
                        <a:solidFill>
                          <a:schemeClr val="tx1"/>
                        </a:solidFill>
                        <a:latin typeface="Century Gothic"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335419"/>
                  </a:ext>
                </a:extLst>
              </a:tr>
              <a:tr h="1090343">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endParaRPr lang="en-US" sz="1600">
                        <a:solidFill>
                          <a:schemeClr val="tx1"/>
                        </a:solidFill>
                        <a:latin typeface="Century Gothic"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l" rtl="0" eaLnBrk="1" fontAlgn="auto" latinLnBrk="0" hangingPunct="1">
                        <a:spcBef>
                          <a:spcPts val="0"/>
                        </a:spcBef>
                        <a:spcAft>
                          <a:spcPts val="0"/>
                        </a:spcAft>
                        <a:buClrTx/>
                        <a:buSzPts val="1400"/>
                        <a:buFont typeface="Arial" panose="020B0604020202020204" pitchFamily="34" charset="0"/>
                        <a:buNone/>
                      </a:pPr>
                      <a:endParaRPr lang="en-US" sz="1600">
                        <a:effectLst/>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l" defTabSz="896478" rtl="0" eaLnBrk="1" fontAlgn="auto" latinLnBrk="0" hangingPunct="1">
                        <a:lnSpc>
                          <a:spcPct val="100000"/>
                        </a:lnSpc>
                        <a:spcBef>
                          <a:spcPts val="0"/>
                        </a:spcBef>
                        <a:spcAft>
                          <a:spcPts val="0"/>
                        </a:spcAft>
                        <a:buClrTx/>
                        <a:buSzPts val="1400"/>
                        <a:buFont typeface="Arial" panose="020B0604020202020204" pitchFamily="34" charset="0"/>
                        <a:buNone/>
                        <a:tabLst/>
                        <a:defRPr/>
                      </a:pPr>
                      <a:endParaRPr lang="en-US" sz="1600">
                        <a:solidFill>
                          <a:schemeClr val="tx1"/>
                        </a:solidFill>
                        <a:latin typeface="Century Gothic"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691419"/>
                  </a:ext>
                </a:extLst>
              </a:tr>
            </a:tbl>
          </a:graphicData>
        </a:graphic>
      </p:graphicFrame>
    </p:spTree>
    <p:extLst>
      <p:ext uri="{BB962C8B-B14F-4D97-AF65-F5344CB8AC3E}">
        <p14:creationId xmlns:p14="http://schemas.microsoft.com/office/powerpoint/2010/main" val="3574751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Template…8</a:t>
            </a:r>
          </a:p>
        </p:txBody>
      </p:sp>
      <p:sp>
        <p:nvSpPr>
          <p:cNvPr id="5" name="Rectangle 4">
            <a:extLst>
              <a:ext uri="{FF2B5EF4-FFF2-40B4-BE49-F238E27FC236}">
                <a16:creationId xmlns:a16="http://schemas.microsoft.com/office/drawing/2014/main" id="{7B1D576D-672A-4099-8033-7F9EDEE05FC7}"/>
              </a:ext>
            </a:extLst>
          </p:cNvPr>
          <p:cNvSpPr/>
          <p:nvPr/>
        </p:nvSpPr>
        <p:spPr>
          <a:xfrm>
            <a:off x="380757" y="1702115"/>
            <a:ext cx="2919249" cy="307777"/>
          </a:xfrm>
          <a:prstGeom prst="rect">
            <a:avLst/>
          </a:prstGeom>
        </p:spPr>
        <p:txBody>
          <a:bodyPr wrap="square">
            <a:spAutoFit/>
          </a:bodyPr>
          <a:lstStyle/>
          <a:p>
            <a:pPr marL="171450" indent="-171450" defTabSz="896478">
              <a:buFont typeface="Arial" panose="020B0604020202020204" pitchFamily="34" charset="0"/>
              <a:buChar char="•"/>
              <a:defRPr/>
            </a:pPr>
            <a:r>
              <a:rPr lang="en-US" sz="1400">
                <a:solidFill>
                  <a:prstClr val="black"/>
                </a:solidFill>
                <a:latin typeface="Century Gothic" panose="020B0502020202020204" pitchFamily="34" charset="0"/>
              </a:rPr>
              <a:t>Type text</a:t>
            </a:r>
          </a:p>
        </p:txBody>
      </p:sp>
      <p:sp>
        <p:nvSpPr>
          <p:cNvPr id="8" name="Rectangle 7">
            <a:extLst>
              <a:ext uri="{FF2B5EF4-FFF2-40B4-BE49-F238E27FC236}">
                <a16:creationId xmlns:a16="http://schemas.microsoft.com/office/drawing/2014/main" id="{34E76968-D264-4A02-8C84-7801E3A2A2E8}"/>
              </a:ext>
            </a:extLst>
          </p:cNvPr>
          <p:cNvSpPr/>
          <p:nvPr/>
        </p:nvSpPr>
        <p:spPr>
          <a:xfrm>
            <a:off x="8460284" y="1689882"/>
            <a:ext cx="2919249" cy="307777"/>
          </a:xfrm>
          <a:prstGeom prst="rect">
            <a:avLst/>
          </a:prstGeom>
        </p:spPr>
        <p:txBody>
          <a:bodyPr wrap="square">
            <a:spAutoFit/>
          </a:bodyPr>
          <a:lstStyle/>
          <a:p>
            <a:pPr marL="171450" indent="-171450" defTabSz="896478">
              <a:buFont typeface="Arial" panose="020B0604020202020204" pitchFamily="34" charset="0"/>
              <a:buChar char="•"/>
              <a:defRPr/>
            </a:pPr>
            <a:r>
              <a:rPr lang="en-US" sz="1400">
                <a:solidFill>
                  <a:prstClr val="black"/>
                </a:solidFill>
                <a:latin typeface="Century Gothic" panose="020B0502020202020204" pitchFamily="34" charset="0"/>
              </a:rPr>
              <a:t>Type text</a:t>
            </a:r>
          </a:p>
        </p:txBody>
      </p:sp>
      <p:sp>
        <p:nvSpPr>
          <p:cNvPr id="9" name="Rectangle 8">
            <a:extLst>
              <a:ext uri="{FF2B5EF4-FFF2-40B4-BE49-F238E27FC236}">
                <a16:creationId xmlns:a16="http://schemas.microsoft.com/office/drawing/2014/main" id="{C2B0EE72-E05B-4300-9819-CADE60E09122}"/>
              </a:ext>
            </a:extLst>
          </p:cNvPr>
          <p:cNvSpPr/>
          <p:nvPr/>
        </p:nvSpPr>
        <p:spPr>
          <a:xfrm>
            <a:off x="8460284" y="3974714"/>
            <a:ext cx="2919249" cy="307777"/>
          </a:xfrm>
          <a:prstGeom prst="rect">
            <a:avLst/>
          </a:prstGeom>
        </p:spPr>
        <p:txBody>
          <a:bodyPr wrap="square">
            <a:spAutoFit/>
          </a:bodyPr>
          <a:lstStyle/>
          <a:p>
            <a:pPr marL="171450" indent="-171450" defTabSz="896478">
              <a:buFont typeface="Arial" panose="020B0604020202020204" pitchFamily="34" charset="0"/>
              <a:buChar char="•"/>
              <a:defRPr/>
            </a:pPr>
            <a:r>
              <a:rPr lang="en-US" sz="1400">
                <a:solidFill>
                  <a:prstClr val="black"/>
                </a:solidFill>
                <a:latin typeface="Century Gothic" panose="020B0502020202020204" pitchFamily="34" charset="0"/>
              </a:rPr>
              <a:t>Type text</a:t>
            </a:r>
          </a:p>
        </p:txBody>
      </p:sp>
      <p:sp>
        <p:nvSpPr>
          <p:cNvPr id="10" name="Rectangle 9">
            <a:extLst>
              <a:ext uri="{FF2B5EF4-FFF2-40B4-BE49-F238E27FC236}">
                <a16:creationId xmlns:a16="http://schemas.microsoft.com/office/drawing/2014/main" id="{20545B4C-4F27-4DD5-A810-2079C7EF5616}"/>
              </a:ext>
            </a:extLst>
          </p:cNvPr>
          <p:cNvSpPr/>
          <p:nvPr/>
        </p:nvSpPr>
        <p:spPr>
          <a:xfrm>
            <a:off x="380757" y="3986947"/>
            <a:ext cx="2919249" cy="307777"/>
          </a:xfrm>
          <a:prstGeom prst="rect">
            <a:avLst/>
          </a:prstGeom>
        </p:spPr>
        <p:txBody>
          <a:bodyPr wrap="square">
            <a:spAutoFit/>
          </a:bodyPr>
          <a:lstStyle/>
          <a:p>
            <a:pPr marL="171450" indent="-171450" defTabSz="896478">
              <a:buFont typeface="Arial" panose="020B0604020202020204" pitchFamily="34" charset="0"/>
              <a:buChar char="•"/>
              <a:defRPr/>
            </a:pPr>
            <a:r>
              <a:rPr lang="en-US" sz="1400">
                <a:solidFill>
                  <a:prstClr val="black"/>
                </a:solidFill>
                <a:latin typeface="Century Gothic" panose="020B0502020202020204" pitchFamily="34" charset="0"/>
              </a:rPr>
              <a:t>Type text</a:t>
            </a:r>
          </a:p>
        </p:txBody>
      </p:sp>
      <p:sp>
        <p:nvSpPr>
          <p:cNvPr id="11" name="AutoShape 3">
            <a:extLst>
              <a:ext uri="{FF2B5EF4-FFF2-40B4-BE49-F238E27FC236}">
                <a16:creationId xmlns:a16="http://schemas.microsoft.com/office/drawing/2014/main" id="{0C83AA37-51E7-4A87-A578-FF3A2256729A}"/>
              </a:ext>
            </a:extLst>
          </p:cNvPr>
          <p:cNvSpPr>
            <a:spLocks noChangeAspect="1" noChangeArrowheads="1" noTextEdit="1"/>
          </p:cNvSpPr>
          <p:nvPr/>
        </p:nvSpPr>
        <p:spPr bwMode="auto">
          <a:xfrm>
            <a:off x="6590652" y="4177569"/>
            <a:ext cx="1183015" cy="73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000000"/>
              </a:solidFill>
              <a:latin typeface="Century Gothic"/>
            </a:endParaRPr>
          </a:p>
        </p:txBody>
      </p:sp>
      <p:grpSp>
        <p:nvGrpSpPr>
          <p:cNvPr id="12" name="Group 11">
            <a:extLst>
              <a:ext uri="{FF2B5EF4-FFF2-40B4-BE49-F238E27FC236}">
                <a16:creationId xmlns:a16="http://schemas.microsoft.com/office/drawing/2014/main" id="{E458BC7B-7EF1-4B0C-BA7E-19913648F057}"/>
              </a:ext>
            </a:extLst>
          </p:cNvPr>
          <p:cNvGrpSpPr/>
          <p:nvPr/>
        </p:nvGrpSpPr>
        <p:grpSpPr>
          <a:xfrm>
            <a:off x="6565190" y="4128603"/>
            <a:ext cx="1224146" cy="797163"/>
            <a:chOff x="5197944" y="3784036"/>
            <a:chExt cx="1045980" cy="681142"/>
          </a:xfrm>
        </p:grpSpPr>
        <p:sp>
          <p:nvSpPr>
            <p:cNvPr id="13" name="Freeform 5">
              <a:extLst>
                <a:ext uri="{FF2B5EF4-FFF2-40B4-BE49-F238E27FC236}">
                  <a16:creationId xmlns:a16="http://schemas.microsoft.com/office/drawing/2014/main" id="{A7CC9E5F-E2D7-4174-A093-C8E3168010ED}"/>
                </a:ext>
              </a:extLst>
            </p:cNvPr>
            <p:cNvSpPr>
              <a:spLocks/>
            </p:cNvSpPr>
            <p:nvPr/>
          </p:nvSpPr>
          <p:spPr bwMode="auto">
            <a:xfrm>
              <a:off x="5708382" y="4050133"/>
              <a:ext cx="403330" cy="415045"/>
            </a:xfrm>
            <a:custGeom>
              <a:avLst/>
              <a:gdLst>
                <a:gd name="T0" fmla="*/ 34 w 152"/>
                <a:gd name="T1" fmla="*/ 149 h 156"/>
                <a:gd name="T2" fmla="*/ 8 w 152"/>
                <a:gd name="T3" fmla="*/ 148 h 156"/>
                <a:gd name="T4" fmla="*/ 8 w 152"/>
                <a:gd name="T5" fmla="*/ 148 h 156"/>
                <a:gd name="T6" fmla="*/ 7 w 152"/>
                <a:gd name="T7" fmla="*/ 123 h 156"/>
                <a:gd name="T8" fmla="*/ 152 w 152"/>
                <a:gd name="T9" fmla="*/ 0 h 156"/>
                <a:gd name="T10" fmla="*/ 34 w 152"/>
                <a:gd name="T11" fmla="*/ 149 h 156"/>
              </a:gdLst>
              <a:ahLst/>
              <a:cxnLst>
                <a:cxn ang="0">
                  <a:pos x="T0" y="T1"/>
                </a:cxn>
                <a:cxn ang="0">
                  <a:pos x="T2" y="T3"/>
                </a:cxn>
                <a:cxn ang="0">
                  <a:pos x="T4" y="T5"/>
                </a:cxn>
                <a:cxn ang="0">
                  <a:pos x="T6" y="T7"/>
                </a:cxn>
                <a:cxn ang="0">
                  <a:pos x="T8" y="T9"/>
                </a:cxn>
                <a:cxn ang="0">
                  <a:pos x="T10" y="T11"/>
                </a:cxn>
              </a:cxnLst>
              <a:rect l="0" t="0" r="r" b="b"/>
              <a:pathLst>
                <a:path w="152" h="156">
                  <a:moveTo>
                    <a:pt x="34" y="149"/>
                  </a:moveTo>
                  <a:cubicBezTo>
                    <a:pt x="27" y="156"/>
                    <a:pt x="15" y="155"/>
                    <a:pt x="8" y="148"/>
                  </a:cubicBezTo>
                  <a:cubicBezTo>
                    <a:pt x="8" y="148"/>
                    <a:pt x="8" y="148"/>
                    <a:pt x="8" y="148"/>
                  </a:cubicBezTo>
                  <a:cubicBezTo>
                    <a:pt x="1" y="141"/>
                    <a:pt x="0" y="130"/>
                    <a:pt x="7" y="123"/>
                  </a:cubicBezTo>
                  <a:cubicBezTo>
                    <a:pt x="152" y="0"/>
                    <a:pt x="152" y="0"/>
                    <a:pt x="152" y="0"/>
                  </a:cubicBezTo>
                  <a:lnTo>
                    <a:pt x="34" y="1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4" name="Freeform 6">
              <a:extLst>
                <a:ext uri="{FF2B5EF4-FFF2-40B4-BE49-F238E27FC236}">
                  <a16:creationId xmlns:a16="http://schemas.microsoft.com/office/drawing/2014/main" id="{5659BB74-C21A-4AF7-A80C-A4D200FF03DB}"/>
                </a:ext>
              </a:extLst>
            </p:cNvPr>
            <p:cNvSpPr>
              <a:spLocks/>
            </p:cNvSpPr>
            <p:nvPr/>
          </p:nvSpPr>
          <p:spPr bwMode="auto">
            <a:xfrm>
              <a:off x="5197944" y="3784036"/>
              <a:ext cx="878624" cy="630936"/>
            </a:xfrm>
            <a:custGeom>
              <a:avLst/>
              <a:gdLst>
                <a:gd name="T0" fmla="*/ 331 w 331"/>
                <a:gd name="T1" fmla="*/ 69 h 237"/>
                <a:gd name="T2" fmla="*/ 307 w 331"/>
                <a:gd name="T3" fmla="*/ 48 h 237"/>
                <a:gd name="T4" fmla="*/ 79 w 331"/>
                <a:gd name="T5" fmla="*/ 56 h 237"/>
                <a:gd name="T6" fmla="*/ 11 w 331"/>
                <a:gd name="T7" fmla="*/ 236 h 237"/>
                <a:gd name="T8" fmla="*/ 30 w 331"/>
                <a:gd name="T9" fmla="*/ 237 h 237"/>
                <a:gd name="T10" fmla="*/ 31 w 331"/>
                <a:gd name="T11" fmla="*/ 176 h 237"/>
                <a:gd name="T12" fmla="*/ 65 w 331"/>
                <a:gd name="T13" fmla="*/ 184 h 237"/>
                <a:gd name="T14" fmla="*/ 70 w 331"/>
                <a:gd name="T15" fmla="*/ 160 h 237"/>
                <a:gd name="T16" fmla="*/ 36 w 331"/>
                <a:gd name="T17" fmla="*/ 153 h 237"/>
                <a:gd name="T18" fmla="*/ 57 w 331"/>
                <a:gd name="T19" fmla="*/ 109 h 237"/>
                <a:gd name="T20" fmla="*/ 82 w 331"/>
                <a:gd name="T21" fmla="*/ 128 h 237"/>
                <a:gd name="T22" fmla="*/ 97 w 331"/>
                <a:gd name="T23" fmla="*/ 109 h 237"/>
                <a:gd name="T24" fmla="*/ 72 w 331"/>
                <a:gd name="T25" fmla="*/ 91 h 237"/>
                <a:gd name="T26" fmla="*/ 112 w 331"/>
                <a:gd name="T27" fmla="*/ 58 h 237"/>
                <a:gd name="T28" fmla="*/ 126 w 331"/>
                <a:gd name="T29" fmla="*/ 86 h 237"/>
                <a:gd name="T30" fmla="*/ 147 w 331"/>
                <a:gd name="T31" fmla="*/ 75 h 237"/>
                <a:gd name="T32" fmla="*/ 133 w 331"/>
                <a:gd name="T33" fmla="*/ 48 h 237"/>
                <a:gd name="T34" fmla="*/ 190 w 331"/>
                <a:gd name="T35" fmla="*/ 35 h 237"/>
                <a:gd name="T36" fmla="*/ 190 w 331"/>
                <a:gd name="T37" fmla="*/ 64 h 237"/>
                <a:gd name="T38" fmla="*/ 214 w 331"/>
                <a:gd name="T39" fmla="*/ 65 h 237"/>
                <a:gd name="T40" fmla="*/ 214 w 331"/>
                <a:gd name="T41" fmla="*/ 36 h 237"/>
                <a:gd name="T42" fmla="*/ 270 w 331"/>
                <a:gd name="T43" fmla="*/ 51 h 237"/>
                <a:gd name="T44" fmla="*/ 256 w 331"/>
                <a:gd name="T45" fmla="*/ 76 h 237"/>
                <a:gd name="T46" fmla="*/ 277 w 331"/>
                <a:gd name="T47" fmla="*/ 88 h 237"/>
                <a:gd name="T48" fmla="*/ 291 w 331"/>
                <a:gd name="T49" fmla="*/ 63 h 237"/>
                <a:gd name="T50" fmla="*/ 316 w 331"/>
                <a:gd name="T51" fmla="*/ 82 h 237"/>
                <a:gd name="T52" fmla="*/ 331 w 331"/>
                <a:gd name="T53" fmla="*/ 6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1" h="237">
                  <a:moveTo>
                    <a:pt x="331" y="69"/>
                  </a:moveTo>
                  <a:cubicBezTo>
                    <a:pt x="324" y="61"/>
                    <a:pt x="316" y="54"/>
                    <a:pt x="307" y="48"/>
                  </a:cubicBezTo>
                  <a:cubicBezTo>
                    <a:pt x="237" y="0"/>
                    <a:pt x="143" y="4"/>
                    <a:pt x="79" y="56"/>
                  </a:cubicBezTo>
                  <a:cubicBezTo>
                    <a:pt x="13" y="110"/>
                    <a:pt x="0" y="189"/>
                    <a:pt x="11" y="236"/>
                  </a:cubicBezTo>
                  <a:cubicBezTo>
                    <a:pt x="17" y="237"/>
                    <a:pt x="24" y="237"/>
                    <a:pt x="30" y="237"/>
                  </a:cubicBezTo>
                  <a:cubicBezTo>
                    <a:pt x="27" y="216"/>
                    <a:pt x="26" y="196"/>
                    <a:pt x="31" y="176"/>
                  </a:cubicBezTo>
                  <a:cubicBezTo>
                    <a:pt x="42" y="178"/>
                    <a:pt x="54" y="181"/>
                    <a:pt x="65" y="184"/>
                  </a:cubicBezTo>
                  <a:cubicBezTo>
                    <a:pt x="67" y="175"/>
                    <a:pt x="68" y="168"/>
                    <a:pt x="70" y="160"/>
                  </a:cubicBezTo>
                  <a:cubicBezTo>
                    <a:pt x="59" y="158"/>
                    <a:pt x="47" y="155"/>
                    <a:pt x="36" y="153"/>
                  </a:cubicBezTo>
                  <a:cubicBezTo>
                    <a:pt x="41" y="137"/>
                    <a:pt x="48" y="123"/>
                    <a:pt x="57" y="109"/>
                  </a:cubicBezTo>
                  <a:cubicBezTo>
                    <a:pt x="66" y="116"/>
                    <a:pt x="74" y="122"/>
                    <a:pt x="82" y="128"/>
                  </a:cubicBezTo>
                  <a:cubicBezTo>
                    <a:pt x="87" y="122"/>
                    <a:pt x="92" y="116"/>
                    <a:pt x="97" y="109"/>
                  </a:cubicBezTo>
                  <a:cubicBezTo>
                    <a:pt x="89" y="103"/>
                    <a:pt x="81" y="97"/>
                    <a:pt x="72" y="91"/>
                  </a:cubicBezTo>
                  <a:cubicBezTo>
                    <a:pt x="84" y="78"/>
                    <a:pt x="97" y="67"/>
                    <a:pt x="112" y="58"/>
                  </a:cubicBezTo>
                  <a:cubicBezTo>
                    <a:pt x="117" y="68"/>
                    <a:pt x="121" y="76"/>
                    <a:pt x="126" y="86"/>
                  </a:cubicBezTo>
                  <a:cubicBezTo>
                    <a:pt x="133" y="82"/>
                    <a:pt x="140" y="78"/>
                    <a:pt x="147" y="75"/>
                  </a:cubicBezTo>
                  <a:cubicBezTo>
                    <a:pt x="142" y="65"/>
                    <a:pt x="138" y="57"/>
                    <a:pt x="133" y="48"/>
                  </a:cubicBezTo>
                  <a:cubicBezTo>
                    <a:pt x="152" y="40"/>
                    <a:pt x="171" y="36"/>
                    <a:pt x="190" y="35"/>
                  </a:cubicBezTo>
                  <a:cubicBezTo>
                    <a:pt x="190" y="45"/>
                    <a:pt x="190" y="55"/>
                    <a:pt x="190" y="64"/>
                  </a:cubicBezTo>
                  <a:cubicBezTo>
                    <a:pt x="198" y="64"/>
                    <a:pt x="206" y="65"/>
                    <a:pt x="214" y="65"/>
                  </a:cubicBezTo>
                  <a:cubicBezTo>
                    <a:pt x="214" y="55"/>
                    <a:pt x="214" y="45"/>
                    <a:pt x="214" y="36"/>
                  </a:cubicBezTo>
                  <a:cubicBezTo>
                    <a:pt x="234" y="38"/>
                    <a:pt x="253" y="43"/>
                    <a:pt x="270" y="51"/>
                  </a:cubicBezTo>
                  <a:cubicBezTo>
                    <a:pt x="266" y="60"/>
                    <a:pt x="261" y="68"/>
                    <a:pt x="256" y="76"/>
                  </a:cubicBezTo>
                  <a:cubicBezTo>
                    <a:pt x="263" y="80"/>
                    <a:pt x="270" y="84"/>
                    <a:pt x="277" y="88"/>
                  </a:cubicBezTo>
                  <a:cubicBezTo>
                    <a:pt x="282" y="80"/>
                    <a:pt x="286" y="71"/>
                    <a:pt x="291" y="63"/>
                  </a:cubicBezTo>
                  <a:cubicBezTo>
                    <a:pt x="300" y="69"/>
                    <a:pt x="309" y="75"/>
                    <a:pt x="316" y="82"/>
                  </a:cubicBezTo>
                  <a:lnTo>
                    <a:pt x="331" y="6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5" name="Freeform 7">
              <a:extLst>
                <a:ext uri="{FF2B5EF4-FFF2-40B4-BE49-F238E27FC236}">
                  <a16:creationId xmlns:a16="http://schemas.microsoft.com/office/drawing/2014/main" id="{4243C54D-7F8E-40A2-A868-70F130FE0699}"/>
                </a:ext>
              </a:extLst>
            </p:cNvPr>
            <p:cNvSpPr>
              <a:spLocks/>
            </p:cNvSpPr>
            <p:nvPr/>
          </p:nvSpPr>
          <p:spPr bwMode="auto">
            <a:xfrm>
              <a:off x="6073220" y="4083605"/>
              <a:ext cx="170704" cy="346429"/>
            </a:xfrm>
            <a:custGeom>
              <a:avLst/>
              <a:gdLst>
                <a:gd name="T0" fmla="*/ 19 w 64"/>
                <a:gd name="T1" fmla="*/ 14 h 130"/>
                <a:gd name="T2" fmla="*/ 32 w 64"/>
                <a:gd name="T3" fmla="*/ 45 h 130"/>
                <a:gd name="T4" fmla="*/ 0 w 64"/>
                <a:gd name="T5" fmla="*/ 52 h 130"/>
                <a:gd name="T6" fmla="*/ 5 w 64"/>
                <a:gd name="T7" fmla="*/ 75 h 130"/>
                <a:gd name="T8" fmla="*/ 37 w 64"/>
                <a:gd name="T9" fmla="*/ 69 h 130"/>
                <a:gd name="T10" fmla="*/ 38 w 64"/>
                <a:gd name="T11" fmla="*/ 81 h 130"/>
                <a:gd name="T12" fmla="*/ 35 w 64"/>
                <a:gd name="T13" fmla="*/ 129 h 130"/>
                <a:gd name="T14" fmla="*/ 55 w 64"/>
                <a:gd name="T15" fmla="*/ 130 h 130"/>
                <a:gd name="T16" fmla="*/ 35 w 64"/>
                <a:gd name="T17" fmla="*/ 0 h 130"/>
                <a:gd name="T18" fmla="*/ 19 w 64"/>
                <a:gd name="T19"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0">
                  <a:moveTo>
                    <a:pt x="19" y="14"/>
                  </a:moveTo>
                  <a:cubicBezTo>
                    <a:pt x="25" y="24"/>
                    <a:pt x="29" y="34"/>
                    <a:pt x="32" y="45"/>
                  </a:cubicBezTo>
                  <a:cubicBezTo>
                    <a:pt x="21" y="48"/>
                    <a:pt x="11" y="50"/>
                    <a:pt x="0" y="52"/>
                  </a:cubicBezTo>
                  <a:cubicBezTo>
                    <a:pt x="2" y="60"/>
                    <a:pt x="3" y="67"/>
                    <a:pt x="5" y="75"/>
                  </a:cubicBezTo>
                  <a:cubicBezTo>
                    <a:pt x="16" y="73"/>
                    <a:pt x="26" y="71"/>
                    <a:pt x="37" y="69"/>
                  </a:cubicBezTo>
                  <a:cubicBezTo>
                    <a:pt x="37" y="73"/>
                    <a:pt x="38" y="77"/>
                    <a:pt x="38" y="81"/>
                  </a:cubicBezTo>
                  <a:cubicBezTo>
                    <a:pt x="39" y="97"/>
                    <a:pt x="38" y="113"/>
                    <a:pt x="35" y="129"/>
                  </a:cubicBezTo>
                  <a:cubicBezTo>
                    <a:pt x="42" y="129"/>
                    <a:pt x="48" y="130"/>
                    <a:pt x="55" y="130"/>
                  </a:cubicBezTo>
                  <a:cubicBezTo>
                    <a:pt x="64" y="90"/>
                    <a:pt x="59" y="42"/>
                    <a:pt x="35" y="0"/>
                  </a:cubicBezTo>
                  <a:lnTo>
                    <a:pt x="19" y="1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16" name="Group 4">
            <a:extLst>
              <a:ext uri="{FF2B5EF4-FFF2-40B4-BE49-F238E27FC236}">
                <a16:creationId xmlns:a16="http://schemas.microsoft.com/office/drawing/2014/main" id="{7E2CE579-4D78-4C8A-A7D3-7FD976857356}"/>
              </a:ext>
            </a:extLst>
          </p:cNvPr>
          <p:cNvGrpSpPr>
            <a:grpSpLocks noChangeAspect="1"/>
          </p:cNvGrpSpPr>
          <p:nvPr/>
        </p:nvGrpSpPr>
        <p:grpSpPr bwMode="auto">
          <a:xfrm>
            <a:off x="4000733" y="1736282"/>
            <a:ext cx="1107311" cy="737589"/>
            <a:chOff x="1894" y="1096"/>
            <a:chExt cx="596" cy="397"/>
          </a:xfrm>
        </p:grpSpPr>
        <p:sp>
          <p:nvSpPr>
            <p:cNvPr id="17" name="AutoShape 3">
              <a:extLst>
                <a:ext uri="{FF2B5EF4-FFF2-40B4-BE49-F238E27FC236}">
                  <a16:creationId xmlns:a16="http://schemas.microsoft.com/office/drawing/2014/main" id="{13CEC163-463E-423F-AF96-8011D3A1E108}"/>
                </a:ext>
              </a:extLst>
            </p:cNvPr>
            <p:cNvSpPr>
              <a:spLocks noChangeAspect="1" noChangeArrowheads="1" noTextEdit="1"/>
            </p:cNvSpPr>
            <p:nvPr/>
          </p:nvSpPr>
          <p:spPr bwMode="auto">
            <a:xfrm>
              <a:off x="1894" y="1096"/>
              <a:ext cx="59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8" name="Freeform 5">
              <a:extLst>
                <a:ext uri="{FF2B5EF4-FFF2-40B4-BE49-F238E27FC236}">
                  <a16:creationId xmlns:a16="http://schemas.microsoft.com/office/drawing/2014/main" id="{F5E68570-1526-43DC-ACC0-3906E865601C}"/>
                </a:ext>
              </a:extLst>
            </p:cNvPr>
            <p:cNvSpPr>
              <a:spLocks/>
            </p:cNvSpPr>
            <p:nvPr/>
          </p:nvSpPr>
          <p:spPr bwMode="auto">
            <a:xfrm>
              <a:off x="2333" y="1197"/>
              <a:ext cx="100" cy="142"/>
            </a:xfrm>
            <a:custGeom>
              <a:avLst/>
              <a:gdLst>
                <a:gd name="T0" fmla="*/ 54 w 118"/>
                <a:gd name="T1" fmla="*/ 0 h 168"/>
                <a:gd name="T2" fmla="*/ 73 w 118"/>
                <a:gd name="T3" fmla="*/ 6 h 168"/>
                <a:gd name="T4" fmla="*/ 104 w 118"/>
                <a:gd name="T5" fmla="*/ 22 h 168"/>
                <a:gd name="T6" fmla="*/ 115 w 118"/>
                <a:gd name="T7" fmla="*/ 50 h 168"/>
                <a:gd name="T8" fmla="*/ 113 w 118"/>
                <a:gd name="T9" fmla="*/ 74 h 168"/>
                <a:gd name="T10" fmla="*/ 115 w 118"/>
                <a:gd name="T11" fmla="*/ 79 h 168"/>
                <a:gd name="T12" fmla="*/ 118 w 118"/>
                <a:gd name="T13" fmla="*/ 87 h 168"/>
                <a:gd name="T14" fmla="*/ 112 w 118"/>
                <a:gd name="T15" fmla="*/ 108 h 168"/>
                <a:gd name="T16" fmla="*/ 107 w 118"/>
                <a:gd name="T17" fmla="*/ 120 h 168"/>
                <a:gd name="T18" fmla="*/ 79 w 118"/>
                <a:gd name="T19" fmla="*/ 160 h 168"/>
                <a:gd name="T20" fmla="*/ 40 w 118"/>
                <a:gd name="T21" fmla="*/ 160 h 168"/>
                <a:gd name="T22" fmla="*/ 14 w 118"/>
                <a:gd name="T23" fmla="*/ 128 h 168"/>
                <a:gd name="T24" fmla="*/ 8 w 118"/>
                <a:gd name="T25" fmla="*/ 111 h 168"/>
                <a:gd name="T26" fmla="*/ 5 w 118"/>
                <a:gd name="T27" fmla="*/ 105 h 168"/>
                <a:gd name="T28" fmla="*/ 1 w 118"/>
                <a:gd name="T29" fmla="*/ 85 h 168"/>
                <a:gd name="T30" fmla="*/ 3 w 118"/>
                <a:gd name="T31" fmla="*/ 79 h 168"/>
                <a:gd name="T32" fmla="*/ 5 w 118"/>
                <a:gd name="T33" fmla="*/ 74 h 168"/>
                <a:gd name="T34" fmla="*/ 2 w 118"/>
                <a:gd name="T35" fmla="*/ 46 h 168"/>
                <a:gd name="T36" fmla="*/ 13 w 118"/>
                <a:gd name="T37" fmla="*/ 22 h 168"/>
                <a:gd name="T38" fmla="*/ 43 w 118"/>
                <a:gd name="T39" fmla="*/ 1 h 168"/>
                <a:gd name="T40" fmla="*/ 48 w 118"/>
                <a:gd name="T41" fmla="*/ 0 h 168"/>
                <a:gd name="T42" fmla="*/ 54 w 118"/>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68">
                  <a:moveTo>
                    <a:pt x="54" y="0"/>
                  </a:moveTo>
                  <a:cubicBezTo>
                    <a:pt x="60" y="2"/>
                    <a:pt x="67" y="4"/>
                    <a:pt x="73" y="6"/>
                  </a:cubicBezTo>
                  <a:cubicBezTo>
                    <a:pt x="84" y="10"/>
                    <a:pt x="95" y="15"/>
                    <a:pt x="104" y="22"/>
                  </a:cubicBezTo>
                  <a:cubicBezTo>
                    <a:pt x="112" y="30"/>
                    <a:pt x="116" y="39"/>
                    <a:pt x="115" y="50"/>
                  </a:cubicBezTo>
                  <a:cubicBezTo>
                    <a:pt x="115" y="58"/>
                    <a:pt x="115" y="66"/>
                    <a:pt x="113" y="74"/>
                  </a:cubicBezTo>
                  <a:cubicBezTo>
                    <a:pt x="113" y="76"/>
                    <a:pt x="113" y="77"/>
                    <a:pt x="115" y="79"/>
                  </a:cubicBezTo>
                  <a:cubicBezTo>
                    <a:pt x="118" y="81"/>
                    <a:pt x="118" y="84"/>
                    <a:pt x="118" y="87"/>
                  </a:cubicBezTo>
                  <a:cubicBezTo>
                    <a:pt x="117" y="94"/>
                    <a:pt x="115" y="101"/>
                    <a:pt x="112" y="108"/>
                  </a:cubicBezTo>
                  <a:cubicBezTo>
                    <a:pt x="109" y="111"/>
                    <a:pt x="109" y="116"/>
                    <a:pt x="107" y="120"/>
                  </a:cubicBezTo>
                  <a:cubicBezTo>
                    <a:pt x="102" y="136"/>
                    <a:pt x="94" y="150"/>
                    <a:pt x="79" y="160"/>
                  </a:cubicBezTo>
                  <a:cubicBezTo>
                    <a:pt x="67" y="168"/>
                    <a:pt x="52" y="168"/>
                    <a:pt x="40" y="160"/>
                  </a:cubicBezTo>
                  <a:cubicBezTo>
                    <a:pt x="28" y="152"/>
                    <a:pt x="20" y="141"/>
                    <a:pt x="14" y="128"/>
                  </a:cubicBezTo>
                  <a:cubicBezTo>
                    <a:pt x="12" y="123"/>
                    <a:pt x="11" y="117"/>
                    <a:pt x="8" y="111"/>
                  </a:cubicBezTo>
                  <a:cubicBezTo>
                    <a:pt x="8" y="109"/>
                    <a:pt x="6" y="107"/>
                    <a:pt x="5" y="105"/>
                  </a:cubicBezTo>
                  <a:cubicBezTo>
                    <a:pt x="2" y="98"/>
                    <a:pt x="0" y="92"/>
                    <a:pt x="1" y="85"/>
                  </a:cubicBezTo>
                  <a:cubicBezTo>
                    <a:pt x="1" y="83"/>
                    <a:pt x="1" y="80"/>
                    <a:pt x="3" y="79"/>
                  </a:cubicBezTo>
                  <a:cubicBezTo>
                    <a:pt x="5" y="78"/>
                    <a:pt x="5" y="76"/>
                    <a:pt x="5" y="74"/>
                  </a:cubicBezTo>
                  <a:cubicBezTo>
                    <a:pt x="3" y="64"/>
                    <a:pt x="2" y="55"/>
                    <a:pt x="2" y="46"/>
                  </a:cubicBezTo>
                  <a:cubicBezTo>
                    <a:pt x="3" y="37"/>
                    <a:pt x="7" y="28"/>
                    <a:pt x="13" y="22"/>
                  </a:cubicBezTo>
                  <a:cubicBezTo>
                    <a:pt x="21" y="13"/>
                    <a:pt x="31" y="6"/>
                    <a:pt x="43" y="1"/>
                  </a:cubicBezTo>
                  <a:cubicBezTo>
                    <a:pt x="44" y="1"/>
                    <a:pt x="46" y="1"/>
                    <a:pt x="48" y="0"/>
                  </a:cubicBezTo>
                  <a:cubicBezTo>
                    <a:pt x="50" y="0"/>
                    <a:pt x="52" y="0"/>
                    <a:pt x="5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9" name="Freeform 6">
              <a:extLst>
                <a:ext uri="{FF2B5EF4-FFF2-40B4-BE49-F238E27FC236}">
                  <a16:creationId xmlns:a16="http://schemas.microsoft.com/office/drawing/2014/main" id="{09DE454A-990B-434E-8FE4-E6C36EE0218E}"/>
                </a:ext>
              </a:extLst>
            </p:cNvPr>
            <p:cNvSpPr>
              <a:spLocks/>
            </p:cNvSpPr>
            <p:nvPr/>
          </p:nvSpPr>
          <p:spPr bwMode="auto">
            <a:xfrm>
              <a:off x="2338" y="1331"/>
              <a:ext cx="154" cy="138"/>
            </a:xfrm>
            <a:custGeom>
              <a:avLst/>
              <a:gdLst>
                <a:gd name="T0" fmla="*/ 176 w 183"/>
                <a:gd name="T1" fmla="*/ 62 h 163"/>
                <a:gd name="T2" fmla="*/ 140 w 183"/>
                <a:gd name="T3" fmla="*/ 26 h 163"/>
                <a:gd name="T4" fmla="*/ 116 w 183"/>
                <a:gd name="T5" fmla="*/ 17 h 163"/>
                <a:gd name="T6" fmla="*/ 90 w 183"/>
                <a:gd name="T7" fmla="*/ 0 h 163"/>
                <a:gd name="T8" fmla="*/ 19 w 183"/>
                <a:gd name="T9" fmla="*/ 0 h 163"/>
                <a:gd name="T10" fmla="*/ 11 w 183"/>
                <a:gd name="T11" fmla="*/ 6 h 163"/>
                <a:gd name="T12" fmla="*/ 0 w 183"/>
                <a:gd name="T13" fmla="*/ 14 h 163"/>
                <a:gd name="T14" fmla="*/ 19 w 183"/>
                <a:gd name="T15" fmla="*/ 45 h 163"/>
                <a:gd name="T16" fmla="*/ 26 w 183"/>
                <a:gd name="T17" fmla="*/ 135 h 163"/>
                <a:gd name="T18" fmla="*/ 23 w 183"/>
                <a:gd name="T19" fmla="*/ 159 h 163"/>
                <a:gd name="T20" fmla="*/ 22 w 183"/>
                <a:gd name="T21" fmla="*/ 162 h 163"/>
                <a:gd name="T22" fmla="*/ 26 w 183"/>
                <a:gd name="T23" fmla="*/ 162 h 163"/>
                <a:gd name="T24" fmla="*/ 36 w 183"/>
                <a:gd name="T25" fmla="*/ 163 h 163"/>
                <a:gd name="T26" fmla="*/ 72 w 183"/>
                <a:gd name="T27" fmla="*/ 163 h 163"/>
                <a:gd name="T28" fmla="*/ 75 w 183"/>
                <a:gd name="T29" fmla="*/ 162 h 163"/>
                <a:gd name="T30" fmla="*/ 93 w 183"/>
                <a:gd name="T31" fmla="*/ 161 h 163"/>
                <a:gd name="T32" fmla="*/ 132 w 183"/>
                <a:gd name="T33" fmla="*/ 156 h 163"/>
                <a:gd name="T34" fmla="*/ 173 w 183"/>
                <a:gd name="T35" fmla="*/ 146 h 163"/>
                <a:gd name="T36" fmla="*/ 178 w 183"/>
                <a:gd name="T37" fmla="*/ 140 h 163"/>
                <a:gd name="T38" fmla="*/ 181 w 183"/>
                <a:gd name="T39" fmla="*/ 124 h 163"/>
                <a:gd name="T40" fmla="*/ 176 w 183"/>
                <a:gd name="T41" fmla="*/ 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176" y="62"/>
                  </a:moveTo>
                  <a:cubicBezTo>
                    <a:pt x="169" y="45"/>
                    <a:pt x="157" y="32"/>
                    <a:pt x="140" y="26"/>
                  </a:cubicBezTo>
                  <a:cubicBezTo>
                    <a:pt x="132" y="23"/>
                    <a:pt x="124" y="20"/>
                    <a:pt x="116" y="17"/>
                  </a:cubicBezTo>
                  <a:cubicBezTo>
                    <a:pt x="107" y="12"/>
                    <a:pt x="99" y="7"/>
                    <a:pt x="90" y="0"/>
                  </a:cubicBezTo>
                  <a:cubicBezTo>
                    <a:pt x="67" y="23"/>
                    <a:pt x="43" y="23"/>
                    <a:pt x="19" y="0"/>
                  </a:cubicBezTo>
                  <a:cubicBezTo>
                    <a:pt x="16" y="2"/>
                    <a:pt x="14" y="5"/>
                    <a:pt x="11" y="6"/>
                  </a:cubicBezTo>
                  <a:cubicBezTo>
                    <a:pt x="7" y="9"/>
                    <a:pt x="3" y="11"/>
                    <a:pt x="0" y="14"/>
                  </a:cubicBezTo>
                  <a:cubicBezTo>
                    <a:pt x="8" y="22"/>
                    <a:pt x="14" y="32"/>
                    <a:pt x="19" y="45"/>
                  </a:cubicBezTo>
                  <a:cubicBezTo>
                    <a:pt x="30" y="74"/>
                    <a:pt x="31" y="104"/>
                    <a:pt x="26" y="135"/>
                  </a:cubicBezTo>
                  <a:cubicBezTo>
                    <a:pt x="26" y="144"/>
                    <a:pt x="24" y="151"/>
                    <a:pt x="23" y="159"/>
                  </a:cubicBezTo>
                  <a:cubicBezTo>
                    <a:pt x="23" y="160"/>
                    <a:pt x="22" y="161"/>
                    <a:pt x="22" y="162"/>
                  </a:cubicBezTo>
                  <a:cubicBezTo>
                    <a:pt x="23" y="162"/>
                    <a:pt x="24" y="162"/>
                    <a:pt x="26" y="162"/>
                  </a:cubicBezTo>
                  <a:cubicBezTo>
                    <a:pt x="29" y="162"/>
                    <a:pt x="32" y="162"/>
                    <a:pt x="36" y="163"/>
                  </a:cubicBezTo>
                  <a:cubicBezTo>
                    <a:pt x="49" y="163"/>
                    <a:pt x="61" y="163"/>
                    <a:pt x="72" y="163"/>
                  </a:cubicBezTo>
                  <a:cubicBezTo>
                    <a:pt x="74" y="162"/>
                    <a:pt x="75" y="162"/>
                    <a:pt x="75" y="162"/>
                  </a:cubicBezTo>
                  <a:cubicBezTo>
                    <a:pt x="81" y="162"/>
                    <a:pt x="87" y="162"/>
                    <a:pt x="93" y="161"/>
                  </a:cubicBezTo>
                  <a:cubicBezTo>
                    <a:pt x="107" y="160"/>
                    <a:pt x="119" y="159"/>
                    <a:pt x="132" y="156"/>
                  </a:cubicBezTo>
                  <a:cubicBezTo>
                    <a:pt x="146" y="155"/>
                    <a:pt x="160" y="151"/>
                    <a:pt x="173" y="146"/>
                  </a:cubicBezTo>
                  <a:cubicBezTo>
                    <a:pt x="176" y="145"/>
                    <a:pt x="178" y="144"/>
                    <a:pt x="178" y="140"/>
                  </a:cubicBezTo>
                  <a:cubicBezTo>
                    <a:pt x="179" y="135"/>
                    <a:pt x="180" y="129"/>
                    <a:pt x="181" y="124"/>
                  </a:cubicBezTo>
                  <a:cubicBezTo>
                    <a:pt x="183" y="103"/>
                    <a:pt x="183" y="83"/>
                    <a:pt x="176" y="6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0" name="Freeform 7">
              <a:extLst>
                <a:ext uri="{FF2B5EF4-FFF2-40B4-BE49-F238E27FC236}">
                  <a16:creationId xmlns:a16="http://schemas.microsoft.com/office/drawing/2014/main" id="{392087A0-F996-4903-8C74-B527D6A17474}"/>
                </a:ext>
              </a:extLst>
            </p:cNvPr>
            <p:cNvSpPr>
              <a:spLocks/>
            </p:cNvSpPr>
            <p:nvPr/>
          </p:nvSpPr>
          <p:spPr bwMode="auto">
            <a:xfrm>
              <a:off x="1951" y="1194"/>
              <a:ext cx="99" cy="141"/>
            </a:xfrm>
            <a:custGeom>
              <a:avLst/>
              <a:gdLst>
                <a:gd name="T0" fmla="*/ 64 w 117"/>
                <a:gd name="T1" fmla="*/ 0 h 168"/>
                <a:gd name="T2" fmla="*/ 45 w 117"/>
                <a:gd name="T3" fmla="*/ 6 h 168"/>
                <a:gd name="T4" fmla="*/ 15 w 117"/>
                <a:gd name="T5" fmla="*/ 23 h 168"/>
                <a:gd name="T6" fmla="*/ 2 w 117"/>
                <a:gd name="T7" fmla="*/ 50 h 168"/>
                <a:gd name="T8" fmla="*/ 4 w 117"/>
                <a:gd name="T9" fmla="*/ 75 h 168"/>
                <a:gd name="T10" fmla="*/ 3 w 117"/>
                <a:gd name="T11" fmla="*/ 79 h 168"/>
                <a:gd name="T12" fmla="*/ 1 w 117"/>
                <a:gd name="T13" fmla="*/ 87 h 168"/>
                <a:gd name="T14" fmla="*/ 7 w 117"/>
                <a:gd name="T15" fmla="*/ 108 h 168"/>
                <a:gd name="T16" fmla="*/ 10 w 117"/>
                <a:gd name="T17" fmla="*/ 120 h 168"/>
                <a:gd name="T18" fmla="*/ 39 w 117"/>
                <a:gd name="T19" fmla="*/ 160 h 168"/>
                <a:gd name="T20" fmla="*/ 78 w 117"/>
                <a:gd name="T21" fmla="*/ 160 h 168"/>
                <a:gd name="T22" fmla="*/ 104 w 117"/>
                <a:gd name="T23" fmla="*/ 129 h 168"/>
                <a:gd name="T24" fmla="*/ 110 w 117"/>
                <a:gd name="T25" fmla="*/ 111 h 168"/>
                <a:gd name="T26" fmla="*/ 113 w 117"/>
                <a:gd name="T27" fmla="*/ 105 h 168"/>
                <a:gd name="T28" fmla="*/ 117 w 117"/>
                <a:gd name="T29" fmla="*/ 85 h 168"/>
                <a:gd name="T30" fmla="*/ 115 w 117"/>
                <a:gd name="T31" fmla="*/ 79 h 168"/>
                <a:gd name="T32" fmla="*/ 114 w 117"/>
                <a:gd name="T33" fmla="*/ 74 h 168"/>
                <a:gd name="T34" fmla="*/ 115 w 117"/>
                <a:gd name="T35" fmla="*/ 46 h 168"/>
                <a:gd name="T36" fmla="*/ 105 w 117"/>
                <a:gd name="T37" fmla="*/ 22 h 168"/>
                <a:gd name="T38" fmla="*/ 76 w 117"/>
                <a:gd name="T39" fmla="*/ 2 h 168"/>
                <a:gd name="T40" fmla="*/ 70 w 117"/>
                <a:gd name="T41" fmla="*/ 0 h 168"/>
                <a:gd name="T42" fmla="*/ 64 w 117"/>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68">
                  <a:moveTo>
                    <a:pt x="64" y="0"/>
                  </a:moveTo>
                  <a:cubicBezTo>
                    <a:pt x="57" y="2"/>
                    <a:pt x="51" y="4"/>
                    <a:pt x="45" y="6"/>
                  </a:cubicBezTo>
                  <a:cubicBezTo>
                    <a:pt x="34" y="10"/>
                    <a:pt x="24" y="16"/>
                    <a:pt x="15" y="23"/>
                  </a:cubicBezTo>
                  <a:cubicBezTo>
                    <a:pt x="6" y="30"/>
                    <a:pt x="1" y="39"/>
                    <a:pt x="2" y="50"/>
                  </a:cubicBezTo>
                  <a:cubicBezTo>
                    <a:pt x="3" y="59"/>
                    <a:pt x="4" y="67"/>
                    <a:pt x="4" y="75"/>
                  </a:cubicBezTo>
                  <a:cubicBezTo>
                    <a:pt x="4" y="77"/>
                    <a:pt x="4" y="78"/>
                    <a:pt x="3" y="79"/>
                  </a:cubicBezTo>
                  <a:cubicBezTo>
                    <a:pt x="0" y="81"/>
                    <a:pt x="0" y="84"/>
                    <a:pt x="1" y="87"/>
                  </a:cubicBezTo>
                  <a:cubicBezTo>
                    <a:pt x="1" y="95"/>
                    <a:pt x="3" y="102"/>
                    <a:pt x="7" y="108"/>
                  </a:cubicBezTo>
                  <a:cubicBezTo>
                    <a:pt x="9" y="112"/>
                    <a:pt x="10" y="117"/>
                    <a:pt x="10" y="120"/>
                  </a:cubicBezTo>
                  <a:cubicBezTo>
                    <a:pt x="16" y="136"/>
                    <a:pt x="24" y="150"/>
                    <a:pt x="39" y="160"/>
                  </a:cubicBezTo>
                  <a:cubicBezTo>
                    <a:pt x="50" y="168"/>
                    <a:pt x="66" y="168"/>
                    <a:pt x="78" y="160"/>
                  </a:cubicBezTo>
                  <a:cubicBezTo>
                    <a:pt x="90" y="153"/>
                    <a:pt x="98" y="141"/>
                    <a:pt x="104" y="129"/>
                  </a:cubicBezTo>
                  <a:cubicBezTo>
                    <a:pt x="106" y="123"/>
                    <a:pt x="108" y="117"/>
                    <a:pt x="110" y="111"/>
                  </a:cubicBezTo>
                  <a:cubicBezTo>
                    <a:pt x="111" y="109"/>
                    <a:pt x="111" y="108"/>
                    <a:pt x="113" y="105"/>
                  </a:cubicBezTo>
                  <a:cubicBezTo>
                    <a:pt x="116" y="99"/>
                    <a:pt x="117" y="92"/>
                    <a:pt x="117" y="85"/>
                  </a:cubicBezTo>
                  <a:cubicBezTo>
                    <a:pt x="117" y="83"/>
                    <a:pt x="117" y="80"/>
                    <a:pt x="115" y="79"/>
                  </a:cubicBezTo>
                  <a:cubicBezTo>
                    <a:pt x="113" y="78"/>
                    <a:pt x="113" y="77"/>
                    <a:pt x="114" y="74"/>
                  </a:cubicBezTo>
                  <a:cubicBezTo>
                    <a:pt x="115" y="65"/>
                    <a:pt x="116" y="56"/>
                    <a:pt x="115" y="46"/>
                  </a:cubicBezTo>
                  <a:cubicBezTo>
                    <a:pt x="115" y="37"/>
                    <a:pt x="111" y="29"/>
                    <a:pt x="105" y="22"/>
                  </a:cubicBezTo>
                  <a:cubicBezTo>
                    <a:pt x="97" y="13"/>
                    <a:pt x="87" y="6"/>
                    <a:pt x="76" y="2"/>
                  </a:cubicBezTo>
                  <a:cubicBezTo>
                    <a:pt x="73" y="2"/>
                    <a:pt x="72" y="1"/>
                    <a:pt x="70" y="0"/>
                  </a:cubicBezTo>
                  <a:cubicBezTo>
                    <a:pt x="68" y="0"/>
                    <a:pt x="66" y="0"/>
                    <a:pt x="6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1" name="Freeform 8">
              <a:extLst>
                <a:ext uri="{FF2B5EF4-FFF2-40B4-BE49-F238E27FC236}">
                  <a16:creationId xmlns:a16="http://schemas.microsoft.com/office/drawing/2014/main" id="{4862EF18-664A-47BA-B6F2-20E17E831E73}"/>
                </a:ext>
              </a:extLst>
            </p:cNvPr>
            <p:cNvSpPr>
              <a:spLocks/>
            </p:cNvSpPr>
            <p:nvPr/>
          </p:nvSpPr>
          <p:spPr bwMode="auto">
            <a:xfrm>
              <a:off x="1893" y="1328"/>
              <a:ext cx="154" cy="137"/>
            </a:xfrm>
            <a:custGeom>
              <a:avLst/>
              <a:gdLst>
                <a:gd name="T0" fmla="*/ 8 w 183"/>
                <a:gd name="T1" fmla="*/ 63 h 163"/>
                <a:gd name="T2" fmla="*/ 44 w 183"/>
                <a:gd name="T3" fmla="*/ 27 h 163"/>
                <a:gd name="T4" fmla="*/ 67 w 183"/>
                <a:gd name="T5" fmla="*/ 17 h 163"/>
                <a:gd name="T6" fmla="*/ 93 w 183"/>
                <a:gd name="T7" fmla="*/ 0 h 163"/>
                <a:gd name="T8" fmla="*/ 164 w 183"/>
                <a:gd name="T9" fmla="*/ 0 h 163"/>
                <a:gd name="T10" fmla="*/ 172 w 183"/>
                <a:gd name="T11" fmla="*/ 6 h 163"/>
                <a:gd name="T12" fmla="*/ 183 w 183"/>
                <a:gd name="T13" fmla="*/ 13 h 163"/>
                <a:gd name="T14" fmla="*/ 164 w 183"/>
                <a:gd name="T15" fmla="*/ 45 h 163"/>
                <a:gd name="T16" fmla="*/ 157 w 183"/>
                <a:gd name="T17" fmla="*/ 136 h 163"/>
                <a:gd name="T18" fmla="*/ 160 w 183"/>
                <a:gd name="T19" fmla="*/ 159 h 163"/>
                <a:gd name="T20" fmla="*/ 161 w 183"/>
                <a:gd name="T21" fmla="*/ 162 h 163"/>
                <a:gd name="T22" fmla="*/ 158 w 183"/>
                <a:gd name="T23" fmla="*/ 162 h 163"/>
                <a:gd name="T24" fmla="*/ 147 w 183"/>
                <a:gd name="T25" fmla="*/ 163 h 163"/>
                <a:gd name="T26" fmla="*/ 110 w 183"/>
                <a:gd name="T27" fmla="*/ 163 h 163"/>
                <a:gd name="T28" fmla="*/ 108 w 183"/>
                <a:gd name="T29" fmla="*/ 163 h 163"/>
                <a:gd name="T30" fmla="*/ 90 w 183"/>
                <a:gd name="T31" fmla="*/ 161 h 163"/>
                <a:gd name="T32" fmla="*/ 51 w 183"/>
                <a:gd name="T33" fmla="*/ 157 h 163"/>
                <a:gd name="T34" fmla="*/ 10 w 183"/>
                <a:gd name="T35" fmla="*/ 146 h 163"/>
                <a:gd name="T36" fmla="*/ 5 w 183"/>
                <a:gd name="T37" fmla="*/ 140 h 163"/>
                <a:gd name="T38" fmla="*/ 2 w 183"/>
                <a:gd name="T39" fmla="*/ 124 h 163"/>
                <a:gd name="T40" fmla="*/ 8 w 183"/>
                <a:gd name="T41" fmla="*/ 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8" y="63"/>
                  </a:moveTo>
                  <a:cubicBezTo>
                    <a:pt x="14" y="45"/>
                    <a:pt x="26" y="33"/>
                    <a:pt x="44" y="27"/>
                  </a:cubicBezTo>
                  <a:cubicBezTo>
                    <a:pt x="51" y="24"/>
                    <a:pt x="59" y="21"/>
                    <a:pt x="67" y="17"/>
                  </a:cubicBezTo>
                  <a:cubicBezTo>
                    <a:pt x="76" y="12"/>
                    <a:pt x="85" y="7"/>
                    <a:pt x="93" y="0"/>
                  </a:cubicBezTo>
                  <a:cubicBezTo>
                    <a:pt x="116" y="24"/>
                    <a:pt x="141" y="24"/>
                    <a:pt x="164" y="0"/>
                  </a:cubicBezTo>
                  <a:cubicBezTo>
                    <a:pt x="167" y="3"/>
                    <a:pt x="170" y="5"/>
                    <a:pt x="172" y="6"/>
                  </a:cubicBezTo>
                  <a:cubicBezTo>
                    <a:pt x="176" y="9"/>
                    <a:pt x="180" y="12"/>
                    <a:pt x="183" y="13"/>
                  </a:cubicBezTo>
                  <a:cubicBezTo>
                    <a:pt x="175" y="22"/>
                    <a:pt x="169" y="33"/>
                    <a:pt x="164" y="45"/>
                  </a:cubicBezTo>
                  <a:cubicBezTo>
                    <a:pt x="154" y="75"/>
                    <a:pt x="153" y="105"/>
                    <a:pt x="157" y="136"/>
                  </a:cubicBezTo>
                  <a:cubicBezTo>
                    <a:pt x="157" y="143"/>
                    <a:pt x="160" y="151"/>
                    <a:pt x="160" y="159"/>
                  </a:cubicBezTo>
                  <a:cubicBezTo>
                    <a:pt x="160" y="160"/>
                    <a:pt x="161" y="161"/>
                    <a:pt x="161" y="162"/>
                  </a:cubicBezTo>
                  <a:cubicBezTo>
                    <a:pt x="160" y="162"/>
                    <a:pt x="159" y="162"/>
                    <a:pt x="158" y="162"/>
                  </a:cubicBezTo>
                  <a:cubicBezTo>
                    <a:pt x="154" y="163"/>
                    <a:pt x="151" y="163"/>
                    <a:pt x="147" y="163"/>
                  </a:cubicBezTo>
                  <a:cubicBezTo>
                    <a:pt x="135" y="163"/>
                    <a:pt x="122" y="163"/>
                    <a:pt x="110" y="163"/>
                  </a:cubicBezTo>
                  <a:cubicBezTo>
                    <a:pt x="110" y="163"/>
                    <a:pt x="109" y="163"/>
                    <a:pt x="108" y="163"/>
                  </a:cubicBezTo>
                  <a:cubicBezTo>
                    <a:pt x="102" y="162"/>
                    <a:pt x="96" y="162"/>
                    <a:pt x="90" y="161"/>
                  </a:cubicBezTo>
                  <a:cubicBezTo>
                    <a:pt x="77" y="160"/>
                    <a:pt x="64" y="159"/>
                    <a:pt x="51" y="157"/>
                  </a:cubicBezTo>
                  <a:cubicBezTo>
                    <a:pt x="37" y="154"/>
                    <a:pt x="23" y="151"/>
                    <a:pt x="10" y="146"/>
                  </a:cubicBezTo>
                  <a:cubicBezTo>
                    <a:pt x="7" y="145"/>
                    <a:pt x="6" y="144"/>
                    <a:pt x="5" y="140"/>
                  </a:cubicBezTo>
                  <a:cubicBezTo>
                    <a:pt x="4" y="135"/>
                    <a:pt x="3" y="129"/>
                    <a:pt x="2" y="124"/>
                  </a:cubicBezTo>
                  <a:cubicBezTo>
                    <a:pt x="0" y="103"/>
                    <a:pt x="0" y="83"/>
                    <a:pt x="8" y="6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2" name="Freeform 9">
              <a:extLst>
                <a:ext uri="{FF2B5EF4-FFF2-40B4-BE49-F238E27FC236}">
                  <a16:creationId xmlns:a16="http://schemas.microsoft.com/office/drawing/2014/main" id="{E4F4B083-844F-4E97-8EA5-5513DD860DB2}"/>
                </a:ext>
              </a:extLst>
            </p:cNvPr>
            <p:cNvSpPr>
              <a:spLocks/>
            </p:cNvSpPr>
            <p:nvPr/>
          </p:nvSpPr>
          <p:spPr bwMode="auto">
            <a:xfrm>
              <a:off x="2033" y="1292"/>
              <a:ext cx="317" cy="201"/>
            </a:xfrm>
            <a:custGeom>
              <a:avLst/>
              <a:gdLst>
                <a:gd name="T0" fmla="*/ 162 w 377"/>
                <a:gd name="T1" fmla="*/ 238 h 238"/>
                <a:gd name="T2" fmla="*/ 146 w 377"/>
                <a:gd name="T3" fmla="*/ 236 h 238"/>
                <a:gd name="T4" fmla="*/ 52 w 377"/>
                <a:gd name="T5" fmla="*/ 224 h 238"/>
                <a:gd name="T6" fmla="*/ 14 w 377"/>
                <a:gd name="T7" fmla="*/ 213 h 238"/>
                <a:gd name="T8" fmla="*/ 8 w 377"/>
                <a:gd name="T9" fmla="*/ 205 h 238"/>
                <a:gd name="T10" fmla="*/ 5 w 377"/>
                <a:gd name="T11" fmla="*/ 117 h 238"/>
                <a:gd name="T12" fmla="*/ 21 w 377"/>
                <a:gd name="T13" fmla="*/ 72 h 238"/>
                <a:gd name="T14" fmla="*/ 62 w 377"/>
                <a:gd name="T15" fmla="*/ 39 h 238"/>
                <a:gd name="T16" fmla="*/ 125 w 377"/>
                <a:gd name="T17" fmla="*/ 9 h 238"/>
                <a:gd name="T18" fmla="*/ 137 w 377"/>
                <a:gd name="T19" fmla="*/ 0 h 238"/>
                <a:gd name="T20" fmla="*/ 240 w 377"/>
                <a:gd name="T21" fmla="*/ 0 h 238"/>
                <a:gd name="T22" fmla="*/ 279 w 377"/>
                <a:gd name="T23" fmla="*/ 24 h 238"/>
                <a:gd name="T24" fmla="*/ 313 w 377"/>
                <a:gd name="T25" fmla="*/ 39 h 238"/>
                <a:gd name="T26" fmla="*/ 366 w 377"/>
                <a:gd name="T27" fmla="*/ 91 h 238"/>
                <a:gd name="T28" fmla="*/ 374 w 377"/>
                <a:gd name="T29" fmla="*/ 181 h 238"/>
                <a:gd name="T30" fmla="*/ 370 w 377"/>
                <a:gd name="T31" fmla="*/ 205 h 238"/>
                <a:gd name="T32" fmla="*/ 362 w 377"/>
                <a:gd name="T33" fmla="*/ 213 h 238"/>
                <a:gd name="T34" fmla="*/ 302 w 377"/>
                <a:gd name="T35" fmla="*/ 229 h 238"/>
                <a:gd name="T36" fmla="*/ 246 w 377"/>
                <a:gd name="T37" fmla="*/ 235 h 238"/>
                <a:gd name="T38" fmla="*/ 219 w 377"/>
                <a:gd name="T39" fmla="*/ 237 h 238"/>
                <a:gd name="T40" fmla="*/ 216 w 377"/>
                <a:gd name="T41" fmla="*/ 238 h 238"/>
                <a:gd name="T42" fmla="*/ 162 w 377"/>
                <a:gd name="T4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38">
                  <a:moveTo>
                    <a:pt x="162" y="238"/>
                  </a:moveTo>
                  <a:cubicBezTo>
                    <a:pt x="156" y="238"/>
                    <a:pt x="151" y="237"/>
                    <a:pt x="146" y="236"/>
                  </a:cubicBezTo>
                  <a:cubicBezTo>
                    <a:pt x="115" y="235"/>
                    <a:pt x="83" y="232"/>
                    <a:pt x="52" y="224"/>
                  </a:cubicBezTo>
                  <a:cubicBezTo>
                    <a:pt x="40" y="221"/>
                    <a:pt x="27" y="217"/>
                    <a:pt x="14" y="213"/>
                  </a:cubicBezTo>
                  <a:cubicBezTo>
                    <a:pt x="11" y="211"/>
                    <a:pt x="9" y="209"/>
                    <a:pt x="8" y="205"/>
                  </a:cubicBezTo>
                  <a:cubicBezTo>
                    <a:pt x="2" y="176"/>
                    <a:pt x="0" y="147"/>
                    <a:pt x="5" y="117"/>
                  </a:cubicBezTo>
                  <a:cubicBezTo>
                    <a:pt x="8" y="101"/>
                    <a:pt x="12" y="86"/>
                    <a:pt x="21" y="72"/>
                  </a:cubicBezTo>
                  <a:cubicBezTo>
                    <a:pt x="31" y="57"/>
                    <a:pt x="44" y="45"/>
                    <a:pt x="62" y="39"/>
                  </a:cubicBezTo>
                  <a:cubicBezTo>
                    <a:pt x="84" y="32"/>
                    <a:pt x="106" y="23"/>
                    <a:pt x="125" y="9"/>
                  </a:cubicBezTo>
                  <a:cubicBezTo>
                    <a:pt x="129" y="6"/>
                    <a:pt x="133" y="3"/>
                    <a:pt x="137" y="0"/>
                  </a:cubicBezTo>
                  <a:cubicBezTo>
                    <a:pt x="171" y="34"/>
                    <a:pt x="206" y="34"/>
                    <a:pt x="240" y="0"/>
                  </a:cubicBezTo>
                  <a:cubicBezTo>
                    <a:pt x="252" y="10"/>
                    <a:pt x="266" y="18"/>
                    <a:pt x="279" y="24"/>
                  </a:cubicBezTo>
                  <a:cubicBezTo>
                    <a:pt x="290" y="30"/>
                    <a:pt x="302" y="34"/>
                    <a:pt x="313" y="39"/>
                  </a:cubicBezTo>
                  <a:cubicBezTo>
                    <a:pt x="339" y="48"/>
                    <a:pt x="356" y="66"/>
                    <a:pt x="366" y="91"/>
                  </a:cubicBezTo>
                  <a:cubicBezTo>
                    <a:pt x="376" y="120"/>
                    <a:pt x="377" y="150"/>
                    <a:pt x="374" y="181"/>
                  </a:cubicBezTo>
                  <a:cubicBezTo>
                    <a:pt x="373" y="190"/>
                    <a:pt x="371" y="197"/>
                    <a:pt x="370" y="205"/>
                  </a:cubicBezTo>
                  <a:cubicBezTo>
                    <a:pt x="369" y="209"/>
                    <a:pt x="366" y="211"/>
                    <a:pt x="362" y="213"/>
                  </a:cubicBezTo>
                  <a:cubicBezTo>
                    <a:pt x="343" y="220"/>
                    <a:pt x="323" y="226"/>
                    <a:pt x="302" y="229"/>
                  </a:cubicBezTo>
                  <a:cubicBezTo>
                    <a:pt x="284" y="232"/>
                    <a:pt x="265" y="233"/>
                    <a:pt x="246" y="235"/>
                  </a:cubicBezTo>
                  <a:cubicBezTo>
                    <a:pt x="237" y="236"/>
                    <a:pt x="228" y="237"/>
                    <a:pt x="219" y="237"/>
                  </a:cubicBezTo>
                  <a:cubicBezTo>
                    <a:pt x="218" y="237"/>
                    <a:pt x="217" y="238"/>
                    <a:pt x="216" y="238"/>
                  </a:cubicBezTo>
                  <a:cubicBezTo>
                    <a:pt x="198" y="238"/>
                    <a:pt x="180" y="238"/>
                    <a:pt x="162" y="2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3" name="Freeform 10">
              <a:extLst>
                <a:ext uri="{FF2B5EF4-FFF2-40B4-BE49-F238E27FC236}">
                  <a16:creationId xmlns:a16="http://schemas.microsoft.com/office/drawing/2014/main" id="{6713A2F6-4A21-42E6-935D-6C571640399B}"/>
                </a:ext>
              </a:extLst>
            </p:cNvPr>
            <p:cNvSpPr>
              <a:spLocks/>
            </p:cNvSpPr>
            <p:nvPr/>
          </p:nvSpPr>
          <p:spPr bwMode="auto">
            <a:xfrm>
              <a:off x="2120" y="1097"/>
              <a:ext cx="144" cy="206"/>
            </a:xfrm>
            <a:custGeom>
              <a:avLst/>
              <a:gdLst>
                <a:gd name="T0" fmla="*/ 79 w 172"/>
                <a:gd name="T1" fmla="*/ 0 h 245"/>
                <a:gd name="T2" fmla="*/ 105 w 172"/>
                <a:gd name="T3" fmla="*/ 8 h 245"/>
                <a:gd name="T4" fmla="*/ 151 w 172"/>
                <a:gd name="T5" fmla="*/ 33 h 245"/>
                <a:gd name="T6" fmla="*/ 169 w 172"/>
                <a:gd name="T7" fmla="*/ 72 h 245"/>
                <a:gd name="T8" fmla="*/ 165 w 172"/>
                <a:gd name="T9" fmla="*/ 108 h 245"/>
                <a:gd name="T10" fmla="*/ 167 w 172"/>
                <a:gd name="T11" fmla="*/ 114 h 245"/>
                <a:gd name="T12" fmla="*/ 171 w 172"/>
                <a:gd name="T13" fmla="*/ 126 h 245"/>
                <a:gd name="T14" fmla="*/ 162 w 172"/>
                <a:gd name="T15" fmla="*/ 157 h 245"/>
                <a:gd name="T16" fmla="*/ 156 w 172"/>
                <a:gd name="T17" fmla="*/ 174 h 245"/>
                <a:gd name="T18" fmla="*/ 115 w 172"/>
                <a:gd name="T19" fmla="*/ 233 h 245"/>
                <a:gd name="T20" fmla="*/ 58 w 172"/>
                <a:gd name="T21" fmla="*/ 233 h 245"/>
                <a:gd name="T22" fmla="*/ 20 w 172"/>
                <a:gd name="T23" fmla="*/ 187 h 245"/>
                <a:gd name="T24" fmla="*/ 12 w 172"/>
                <a:gd name="T25" fmla="*/ 162 h 245"/>
                <a:gd name="T26" fmla="*/ 7 w 172"/>
                <a:gd name="T27" fmla="*/ 153 h 245"/>
                <a:gd name="T28" fmla="*/ 0 w 172"/>
                <a:gd name="T29" fmla="*/ 123 h 245"/>
                <a:gd name="T30" fmla="*/ 4 w 172"/>
                <a:gd name="T31" fmla="*/ 114 h 245"/>
                <a:gd name="T32" fmla="*/ 6 w 172"/>
                <a:gd name="T33" fmla="*/ 108 h 245"/>
                <a:gd name="T34" fmla="*/ 3 w 172"/>
                <a:gd name="T35" fmla="*/ 66 h 245"/>
                <a:gd name="T36" fmla="*/ 18 w 172"/>
                <a:gd name="T37" fmla="*/ 32 h 245"/>
                <a:gd name="T38" fmla="*/ 62 w 172"/>
                <a:gd name="T39" fmla="*/ 2 h 245"/>
                <a:gd name="T40" fmla="*/ 69 w 172"/>
                <a:gd name="T41" fmla="*/ 0 h 245"/>
                <a:gd name="T42" fmla="*/ 79 w 172"/>
                <a:gd name="T4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245">
                  <a:moveTo>
                    <a:pt x="79" y="0"/>
                  </a:moveTo>
                  <a:cubicBezTo>
                    <a:pt x="88" y="3"/>
                    <a:pt x="97" y="5"/>
                    <a:pt x="105" y="8"/>
                  </a:cubicBezTo>
                  <a:cubicBezTo>
                    <a:pt x="122" y="14"/>
                    <a:pt x="137" y="22"/>
                    <a:pt x="151" y="33"/>
                  </a:cubicBezTo>
                  <a:cubicBezTo>
                    <a:pt x="163" y="43"/>
                    <a:pt x="169" y="56"/>
                    <a:pt x="169" y="72"/>
                  </a:cubicBezTo>
                  <a:cubicBezTo>
                    <a:pt x="168" y="84"/>
                    <a:pt x="166" y="96"/>
                    <a:pt x="165" y="108"/>
                  </a:cubicBezTo>
                  <a:cubicBezTo>
                    <a:pt x="165" y="111"/>
                    <a:pt x="165" y="113"/>
                    <a:pt x="167" y="114"/>
                  </a:cubicBezTo>
                  <a:cubicBezTo>
                    <a:pt x="172" y="117"/>
                    <a:pt x="172" y="122"/>
                    <a:pt x="171" y="126"/>
                  </a:cubicBezTo>
                  <a:cubicBezTo>
                    <a:pt x="170" y="137"/>
                    <a:pt x="167" y="147"/>
                    <a:pt x="162" y="157"/>
                  </a:cubicBezTo>
                  <a:cubicBezTo>
                    <a:pt x="159" y="162"/>
                    <a:pt x="158" y="168"/>
                    <a:pt x="156" y="174"/>
                  </a:cubicBezTo>
                  <a:cubicBezTo>
                    <a:pt x="148" y="198"/>
                    <a:pt x="136" y="219"/>
                    <a:pt x="115" y="233"/>
                  </a:cubicBezTo>
                  <a:cubicBezTo>
                    <a:pt x="98" y="245"/>
                    <a:pt x="76" y="245"/>
                    <a:pt x="58" y="233"/>
                  </a:cubicBezTo>
                  <a:cubicBezTo>
                    <a:pt x="41" y="222"/>
                    <a:pt x="28" y="206"/>
                    <a:pt x="20" y="187"/>
                  </a:cubicBezTo>
                  <a:cubicBezTo>
                    <a:pt x="17" y="179"/>
                    <a:pt x="15" y="170"/>
                    <a:pt x="12" y="162"/>
                  </a:cubicBezTo>
                  <a:cubicBezTo>
                    <a:pt x="10" y="159"/>
                    <a:pt x="9" y="156"/>
                    <a:pt x="7" y="153"/>
                  </a:cubicBezTo>
                  <a:cubicBezTo>
                    <a:pt x="3" y="144"/>
                    <a:pt x="0" y="133"/>
                    <a:pt x="0" y="123"/>
                  </a:cubicBezTo>
                  <a:cubicBezTo>
                    <a:pt x="1" y="120"/>
                    <a:pt x="1" y="117"/>
                    <a:pt x="4" y="114"/>
                  </a:cubicBezTo>
                  <a:cubicBezTo>
                    <a:pt x="7" y="113"/>
                    <a:pt x="7" y="111"/>
                    <a:pt x="6" y="108"/>
                  </a:cubicBezTo>
                  <a:cubicBezTo>
                    <a:pt x="4" y="94"/>
                    <a:pt x="3" y="81"/>
                    <a:pt x="3" y="66"/>
                  </a:cubicBezTo>
                  <a:cubicBezTo>
                    <a:pt x="4" y="53"/>
                    <a:pt x="10" y="42"/>
                    <a:pt x="18" y="32"/>
                  </a:cubicBezTo>
                  <a:cubicBezTo>
                    <a:pt x="30" y="18"/>
                    <a:pt x="44" y="9"/>
                    <a:pt x="62" y="2"/>
                  </a:cubicBezTo>
                  <a:cubicBezTo>
                    <a:pt x="64" y="1"/>
                    <a:pt x="67" y="0"/>
                    <a:pt x="69" y="0"/>
                  </a:cubicBezTo>
                  <a:cubicBezTo>
                    <a:pt x="73" y="0"/>
                    <a:pt x="76" y="0"/>
                    <a:pt x="7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24" name="Freeform 14">
            <a:extLst>
              <a:ext uri="{FF2B5EF4-FFF2-40B4-BE49-F238E27FC236}">
                <a16:creationId xmlns:a16="http://schemas.microsoft.com/office/drawing/2014/main" id="{DD9C6E2E-7995-4F24-B01A-2C5805CE267A}"/>
              </a:ext>
            </a:extLst>
          </p:cNvPr>
          <p:cNvSpPr>
            <a:spLocks noEditPoints="1"/>
          </p:cNvSpPr>
          <p:nvPr/>
        </p:nvSpPr>
        <p:spPr bwMode="auto">
          <a:xfrm>
            <a:off x="6724421" y="1906625"/>
            <a:ext cx="1159333" cy="782177"/>
          </a:xfrm>
          <a:custGeom>
            <a:avLst/>
            <a:gdLst>
              <a:gd name="T0" fmla="*/ 784 w 818"/>
              <a:gd name="T1" fmla="*/ 455 h 550"/>
              <a:gd name="T2" fmla="*/ 544 w 818"/>
              <a:gd name="T3" fmla="*/ 339 h 550"/>
              <a:gd name="T4" fmla="*/ 498 w 818"/>
              <a:gd name="T5" fmla="*/ 341 h 550"/>
              <a:gd name="T6" fmla="*/ 477 w 818"/>
              <a:gd name="T7" fmla="*/ 330 h 550"/>
              <a:gd name="T8" fmla="*/ 476 w 818"/>
              <a:gd name="T9" fmla="*/ 184 h 550"/>
              <a:gd name="T10" fmla="*/ 184 w 818"/>
              <a:gd name="T11" fmla="*/ 41 h 550"/>
              <a:gd name="T12" fmla="*/ 41 w 818"/>
              <a:gd name="T13" fmla="*/ 333 h 550"/>
              <a:gd name="T14" fmla="*/ 333 w 818"/>
              <a:gd name="T15" fmla="*/ 476 h 550"/>
              <a:gd name="T16" fmla="*/ 453 w 818"/>
              <a:gd name="T17" fmla="*/ 381 h 550"/>
              <a:gd name="T18" fmla="*/ 474 w 818"/>
              <a:gd name="T19" fmla="*/ 391 h 550"/>
              <a:gd name="T20" fmla="*/ 501 w 818"/>
              <a:gd name="T21" fmla="*/ 428 h 550"/>
              <a:gd name="T22" fmla="*/ 741 w 818"/>
              <a:gd name="T23" fmla="*/ 544 h 550"/>
              <a:gd name="T24" fmla="*/ 779 w 818"/>
              <a:gd name="T25" fmla="*/ 546 h 550"/>
              <a:gd name="T26" fmla="*/ 808 w 818"/>
              <a:gd name="T27" fmla="*/ 521 h 550"/>
              <a:gd name="T28" fmla="*/ 784 w 818"/>
              <a:gd name="T29" fmla="*/ 455 h 550"/>
              <a:gd name="T30" fmla="*/ 257 w 818"/>
              <a:gd name="T31" fmla="*/ 447 h 550"/>
              <a:gd name="T32" fmla="*/ 68 w 818"/>
              <a:gd name="T33" fmla="*/ 258 h 550"/>
              <a:gd name="T34" fmla="*/ 257 w 818"/>
              <a:gd name="T35" fmla="*/ 69 h 550"/>
              <a:gd name="T36" fmla="*/ 447 w 818"/>
              <a:gd name="T37" fmla="*/ 258 h 550"/>
              <a:gd name="T38" fmla="*/ 257 w 818"/>
              <a:gd name="T39" fmla="*/ 44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 h="550">
                <a:moveTo>
                  <a:pt x="784" y="455"/>
                </a:moveTo>
                <a:cubicBezTo>
                  <a:pt x="544" y="339"/>
                  <a:pt x="544" y="339"/>
                  <a:pt x="544" y="339"/>
                </a:cubicBezTo>
                <a:cubicBezTo>
                  <a:pt x="529" y="332"/>
                  <a:pt x="512" y="333"/>
                  <a:pt x="498" y="341"/>
                </a:cubicBezTo>
                <a:cubicBezTo>
                  <a:pt x="477" y="330"/>
                  <a:pt x="477" y="330"/>
                  <a:pt x="477" y="330"/>
                </a:cubicBezTo>
                <a:cubicBezTo>
                  <a:pt x="492" y="284"/>
                  <a:pt x="492" y="233"/>
                  <a:pt x="476" y="184"/>
                </a:cubicBezTo>
                <a:cubicBezTo>
                  <a:pt x="434" y="64"/>
                  <a:pt x="304" y="0"/>
                  <a:pt x="184" y="41"/>
                </a:cubicBezTo>
                <a:cubicBezTo>
                  <a:pt x="64" y="83"/>
                  <a:pt x="0" y="213"/>
                  <a:pt x="41" y="333"/>
                </a:cubicBezTo>
                <a:cubicBezTo>
                  <a:pt x="82" y="453"/>
                  <a:pt x="213" y="517"/>
                  <a:pt x="333" y="476"/>
                </a:cubicBezTo>
                <a:cubicBezTo>
                  <a:pt x="385" y="458"/>
                  <a:pt x="426" y="424"/>
                  <a:pt x="453" y="381"/>
                </a:cubicBezTo>
                <a:cubicBezTo>
                  <a:pt x="474" y="391"/>
                  <a:pt x="474" y="391"/>
                  <a:pt x="474" y="391"/>
                </a:cubicBezTo>
                <a:cubicBezTo>
                  <a:pt x="476" y="406"/>
                  <a:pt x="485" y="420"/>
                  <a:pt x="501" y="428"/>
                </a:cubicBezTo>
                <a:cubicBezTo>
                  <a:pt x="741" y="544"/>
                  <a:pt x="741" y="544"/>
                  <a:pt x="741" y="544"/>
                </a:cubicBezTo>
                <a:cubicBezTo>
                  <a:pt x="754" y="550"/>
                  <a:pt x="767" y="550"/>
                  <a:pt x="779" y="546"/>
                </a:cubicBezTo>
                <a:cubicBezTo>
                  <a:pt x="791" y="542"/>
                  <a:pt x="801" y="533"/>
                  <a:pt x="808" y="521"/>
                </a:cubicBezTo>
                <a:cubicBezTo>
                  <a:pt x="818" y="496"/>
                  <a:pt x="808" y="467"/>
                  <a:pt x="784" y="455"/>
                </a:cubicBezTo>
                <a:close/>
                <a:moveTo>
                  <a:pt x="257" y="447"/>
                </a:moveTo>
                <a:cubicBezTo>
                  <a:pt x="153" y="447"/>
                  <a:pt x="68" y="363"/>
                  <a:pt x="68" y="258"/>
                </a:cubicBezTo>
                <a:cubicBezTo>
                  <a:pt x="68" y="154"/>
                  <a:pt x="153" y="69"/>
                  <a:pt x="257" y="69"/>
                </a:cubicBezTo>
                <a:cubicBezTo>
                  <a:pt x="362" y="69"/>
                  <a:pt x="447" y="154"/>
                  <a:pt x="447" y="258"/>
                </a:cubicBezTo>
                <a:cubicBezTo>
                  <a:pt x="447" y="363"/>
                  <a:pt x="362" y="447"/>
                  <a:pt x="257" y="44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5" name="Freeform 15">
            <a:extLst>
              <a:ext uri="{FF2B5EF4-FFF2-40B4-BE49-F238E27FC236}">
                <a16:creationId xmlns:a16="http://schemas.microsoft.com/office/drawing/2014/main" id="{E298BA6E-2D9C-4995-9B32-A0A952525B0C}"/>
              </a:ext>
            </a:extLst>
          </p:cNvPr>
          <p:cNvSpPr>
            <a:spLocks/>
          </p:cNvSpPr>
          <p:nvPr/>
        </p:nvSpPr>
        <p:spPr bwMode="auto">
          <a:xfrm>
            <a:off x="7148024" y="2287495"/>
            <a:ext cx="68743" cy="120763"/>
          </a:xfrm>
          <a:custGeom>
            <a:avLst/>
            <a:gdLst>
              <a:gd name="T0" fmla="*/ 37 w 37"/>
              <a:gd name="T1" fmla="*/ 65 h 65"/>
              <a:gd name="T2" fmla="*/ 0 w 37"/>
              <a:gd name="T3" fmla="*/ 65 h 65"/>
              <a:gd name="T4" fmla="*/ 0 w 37"/>
              <a:gd name="T5" fmla="*/ 0 h 65"/>
              <a:gd name="T6" fmla="*/ 37 w 37"/>
              <a:gd name="T7" fmla="*/ 53 h 65"/>
              <a:gd name="T8" fmla="*/ 37 w 37"/>
              <a:gd name="T9" fmla="*/ 65 h 65"/>
            </a:gdLst>
            <a:ahLst/>
            <a:cxnLst>
              <a:cxn ang="0">
                <a:pos x="T0" y="T1"/>
              </a:cxn>
              <a:cxn ang="0">
                <a:pos x="T2" y="T3"/>
              </a:cxn>
              <a:cxn ang="0">
                <a:pos x="T4" y="T5"/>
              </a:cxn>
              <a:cxn ang="0">
                <a:pos x="T6" y="T7"/>
              </a:cxn>
              <a:cxn ang="0">
                <a:pos x="T8" y="T9"/>
              </a:cxn>
            </a:cxnLst>
            <a:rect l="0" t="0" r="r" b="b"/>
            <a:pathLst>
              <a:path w="37" h="65">
                <a:moveTo>
                  <a:pt x="37" y="65"/>
                </a:moveTo>
                <a:lnTo>
                  <a:pt x="0" y="65"/>
                </a:lnTo>
                <a:lnTo>
                  <a:pt x="0" y="0"/>
                </a:lnTo>
                <a:lnTo>
                  <a:pt x="37" y="53"/>
                </a:lnTo>
                <a:lnTo>
                  <a:pt x="37" y="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6" name="Rectangle 16">
            <a:extLst>
              <a:ext uri="{FF2B5EF4-FFF2-40B4-BE49-F238E27FC236}">
                <a16:creationId xmlns:a16="http://schemas.microsoft.com/office/drawing/2014/main" id="{D15F4674-B858-4769-A2FB-2EFF4078EE02}"/>
              </a:ext>
            </a:extLst>
          </p:cNvPr>
          <p:cNvSpPr>
            <a:spLocks noChangeArrowheads="1"/>
          </p:cNvSpPr>
          <p:nvPr/>
        </p:nvSpPr>
        <p:spPr bwMode="auto">
          <a:xfrm>
            <a:off x="7051413" y="2280064"/>
            <a:ext cx="68743" cy="128195"/>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7" name="Freeform 17">
            <a:extLst>
              <a:ext uri="{FF2B5EF4-FFF2-40B4-BE49-F238E27FC236}">
                <a16:creationId xmlns:a16="http://schemas.microsoft.com/office/drawing/2014/main" id="{7C6F4040-A288-468C-B144-32787C16EA63}"/>
              </a:ext>
            </a:extLst>
          </p:cNvPr>
          <p:cNvSpPr>
            <a:spLocks/>
          </p:cNvSpPr>
          <p:nvPr/>
        </p:nvSpPr>
        <p:spPr bwMode="auto">
          <a:xfrm>
            <a:off x="6952947" y="2218753"/>
            <a:ext cx="70600" cy="189506"/>
          </a:xfrm>
          <a:custGeom>
            <a:avLst/>
            <a:gdLst>
              <a:gd name="T0" fmla="*/ 38 w 38"/>
              <a:gd name="T1" fmla="*/ 33 h 102"/>
              <a:gd name="T2" fmla="*/ 38 w 38"/>
              <a:gd name="T3" fmla="*/ 102 h 102"/>
              <a:gd name="T4" fmla="*/ 0 w 38"/>
              <a:gd name="T5" fmla="*/ 102 h 102"/>
              <a:gd name="T6" fmla="*/ 0 w 38"/>
              <a:gd name="T7" fmla="*/ 0 h 102"/>
              <a:gd name="T8" fmla="*/ 38 w 38"/>
              <a:gd name="T9" fmla="*/ 33 h 102"/>
            </a:gdLst>
            <a:ahLst/>
            <a:cxnLst>
              <a:cxn ang="0">
                <a:pos x="T0" y="T1"/>
              </a:cxn>
              <a:cxn ang="0">
                <a:pos x="T2" y="T3"/>
              </a:cxn>
              <a:cxn ang="0">
                <a:pos x="T4" y="T5"/>
              </a:cxn>
              <a:cxn ang="0">
                <a:pos x="T6" y="T7"/>
              </a:cxn>
              <a:cxn ang="0">
                <a:pos x="T8" y="T9"/>
              </a:cxn>
            </a:cxnLst>
            <a:rect l="0" t="0" r="r" b="b"/>
            <a:pathLst>
              <a:path w="38" h="102">
                <a:moveTo>
                  <a:pt x="38" y="33"/>
                </a:moveTo>
                <a:lnTo>
                  <a:pt x="38" y="102"/>
                </a:lnTo>
                <a:lnTo>
                  <a:pt x="0" y="102"/>
                </a:lnTo>
                <a:lnTo>
                  <a:pt x="0" y="0"/>
                </a:lnTo>
                <a:lnTo>
                  <a:pt x="38" y="3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8" name="Freeform 33">
            <a:extLst>
              <a:ext uri="{FF2B5EF4-FFF2-40B4-BE49-F238E27FC236}">
                <a16:creationId xmlns:a16="http://schemas.microsoft.com/office/drawing/2014/main" id="{B8EF8F4A-A7BC-4EF3-B5F3-A49F6FBA9D62}"/>
              </a:ext>
            </a:extLst>
          </p:cNvPr>
          <p:cNvSpPr>
            <a:spLocks/>
          </p:cNvSpPr>
          <p:nvPr/>
        </p:nvSpPr>
        <p:spPr bwMode="auto">
          <a:xfrm>
            <a:off x="6928791" y="2116568"/>
            <a:ext cx="349286" cy="308412"/>
          </a:xfrm>
          <a:custGeom>
            <a:avLst/>
            <a:gdLst>
              <a:gd name="T0" fmla="*/ 241 w 246"/>
              <a:gd name="T1" fmla="*/ 208 h 217"/>
              <a:gd name="T2" fmla="*/ 9 w 246"/>
              <a:gd name="T3" fmla="*/ 208 h 217"/>
              <a:gd name="T4" fmla="*/ 9 w 246"/>
              <a:gd name="T5" fmla="*/ 4 h 217"/>
              <a:gd name="T6" fmla="*/ 4 w 246"/>
              <a:gd name="T7" fmla="*/ 0 h 217"/>
              <a:gd name="T8" fmla="*/ 0 w 246"/>
              <a:gd name="T9" fmla="*/ 4 h 217"/>
              <a:gd name="T10" fmla="*/ 0 w 246"/>
              <a:gd name="T11" fmla="*/ 211 h 217"/>
              <a:gd name="T12" fmla="*/ 0 w 246"/>
              <a:gd name="T13" fmla="*/ 212 h 217"/>
              <a:gd name="T14" fmla="*/ 0 w 246"/>
              <a:gd name="T15" fmla="*/ 213 h 217"/>
              <a:gd name="T16" fmla="*/ 4 w 246"/>
              <a:gd name="T17" fmla="*/ 217 h 217"/>
              <a:gd name="T18" fmla="*/ 241 w 246"/>
              <a:gd name="T19" fmla="*/ 217 h 217"/>
              <a:gd name="T20" fmla="*/ 246 w 246"/>
              <a:gd name="T21" fmla="*/ 213 h 217"/>
              <a:gd name="T22" fmla="*/ 241 w 246"/>
              <a:gd name="T23"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217">
                <a:moveTo>
                  <a:pt x="241" y="208"/>
                </a:moveTo>
                <a:cubicBezTo>
                  <a:pt x="9" y="208"/>
                  <a:pt x="9" y="208"/>
                  <a:pt x="9" y="208"/>
                </a:cubicBezTo>
                <a:cubicBezTo>
                  <a:pt x="9" y="4"/>
                  <a:pt x="9" y="4"/>
                  <a:pt x="9" y="4"/>
                </a:cubicBezTo>
                <a:cubicBezTo>
                  <a:pt x="9" y="2"/>
                  <a:pt x="7" y="0"/>
                  <a:pt x="4" y="0"/>
                </a:cubicBezTo>
                <a:cubicBezTo>
                  <a:pt x="2" y="0"/>
                  <a:pt x="0" y="2"/>
                  <a:pt x="0" y="4"/>
                </a:cubicBezTo>
                <a:cubicBezTo>
                  <a:pt x="0" y="211"/>
                  <a:pt x="0" y="211"/>
                  <a:pt x="0" y="211"/>
                </a:cubicBezTo>
                <a:cubicBezTo>
                  <a:pt x="0" y="211"/>
                  <a:pt x="0" y="212"/>
                  <a:pt x="0" y="212"/>
                </a:cubicBezTo>
                <a:cubicBezTo>
                  <a:pt x="0" y="212"/>
                  <a:pt x="0" y="212"/>
                  <a:pt x="0" y="213"/>
                </a:cubicBezTo>
                <a:cubicBezTo>
                  <a:pt x="0" y="215"/>
                  <a:pt x="2" y="217"/>
                  <a:pt x="4" y="217"/>
                </a:cubicBezTo>
                <a:cubicBezTo>
                  <a:pt x="241" y="217"/>
                  <a:pt x="241" y="217"/>
                  <a:pt x="241" y="217"/>
                </a:cubicBezTo>
                <a:cubicBezTo>
                  <a:pt x="244" y="217"/>
                  <a:pt x="246" y="215"/>
                  <a:pt x="246" y="213"/>
                </a:cubicBezTo>
                <a:cubicBezTo>
                  <a:pt x="246" y="210"/>
                  <a:pt x="244" y="208"/>
                  <a:pt x="241" y="20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29" name="Freeform 34">
            <a:extLst>
              <a:ext uri="{FF2B5EF4-FFF2-40B4-BE49-F238E27FC236}">
                <a16:creationId xmlns:a16="http://schemas.microsoft.com/office/drawing/2014/main" id="{D74ADB2E-E491-47AE-B183-E291B0BB03BE}"/>
              </a:ext>
            </a:extLst>
          </p:cNvPr>
          <p:cNvSpPr>
            <a:spLocks/>
          </p:cNvSpPr>
          <p:nvPr/>
        </p:nvSpPr>
        <p:spPr bwMode="auto">
          <a:xfrm>
            <a:off x="7034692" y="2084982"/>
            <a:ext cx="68743" cy="96611"/>
          </a:xfrm>
          <a:custGeom>
            <a:avLst/>
            <a:gdLst>
              <a:gd name="T0" fmla="*/ 0 w 37"/>
              <a:gd name="T1" fmla="*/ 0 h 52"/>
              <a:gd name="T2" fmla="*/ 10 w 37"/>
              <a:gd name="T3" fmla="*/ 0 h 52"/>
              <a:gd name="T4" fmla="*/ 10 w 37"/>
              <a:gd name="T5" fmla="*/ 18 h 52"/>
              <a:gd name="T6" fmla="*/ 24 w 37"/>
              <a:gd name="T7" fmla="*/ 0 h 52"/>
              <a:gd name="T8" fmla="*/ 35 w 37"/>
              <a:gd name="T9" fmla="*/ 0 h 52"/>
              <a:gd name="T10" fmla="*/ 17 w 37"/>
              <a:gd name="T11" fmla="*/ 23 h 52"/>
              <a:gd name="T12" fmla="*/ 37 w 37"/>
              <a:gd name="T13" fmla="*/ 52 h 52"/>
              <a:gd name="T14" fmla="*/ 25 w 37"/>
              <a:gd name="T15" fmla="*/ 52 h 52"/>
              <a:gd name="T16" fmla="*/ 10 w 37"/>
              <a:gd name="T17" fmla="*/ 29 h 52"/>
              <a:gd name="T18" fmla="*/ 10 w 37"/>
              <a:gd name="T19" fmla="*/ 52 h 52"/>
              <a:gd name="T20" fmla="*/ 0 w 37"/>
              <a:gd name="T21" fmla="*/ 52 h 52"/>
              <a:gd name="T22" fmla="*/ 0 w 37"/>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0" y="0"/>
                </a:moveTo>
                <a:lnTo>
                  <a:pt x="10" y="0"/>
                </a:lnTo>
                <a:lnTo>
                  <a:pt x="10" y="18"/>
                </a:lnTo>
                <a:lnTo>
                  <a:pt x="24" y="0"/>
                </a:lnTo>
                <a:lnTo>
                  <a:pt x="35" y="0"/>
                </a:lnTo>
                <a:lnTo>
                  <a:pt x="17" y="23"/>
                </a:lnTo>
                <a:lnTo>
                  <a:pt x="37" y="52"/>
                </a:lnTo>
                <a:lnTo>
                  <a:pt x="25" y="52"/>
                </a:lnTo>
                <a:lnTo>
                  <a:pt x="10" y="29"/>
                </a:lnTo>
                <a:lnTo>
                  <a:pt x="10" y="52"/>
                </a:lnTo>
                <a:lnTo>
                  <a:pt x="0" y="52"/>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30" name="Freeform 35">
            <a:extLst>
              <a:ext uri="{FF2B5EF4-FFF2-40B4-BE49-F238E27FC236}">
                <a16:creationId xmlns:a16="http://schemas.microsoft.com/office/drawing/2014/main" id="{C3DF0B37-0D99-485E-A423-8EE9439C5D7C}"/>
              </a:ext>
            </a:extLst>
          </p:cNvPr>
          <p:cNvSpPr>
            <a:spLocks noEditPoints="1"/>
          </p:cNvSpPr>
          <p:nvPr/>
        </p:nvSpPr>
        <p:spPr bwMode="auto">
          <a:xfrm>
            <a:off x="7123874" y="2084982"/>
            <a:ext cx="57596" cy="96611"/>
          </a:xfrm>
          <a:custGeom>
            <a:avLst/>
            <a:gdLst>
              <a:gd name="T0" fmla="*/ 0 w 40"/>
              <a:gd name="T1" fmla="*/ 0 h 68"/>
              <a:gd name="T2" fmla="*/ 13 w 40"/>
              <a:gd name="T3" fmla="*/ 0 h 68"/>
              <a:gd name="T4" fmla="*/ 29 w 40"/>
              <a:gd name="T5" fmla="*/ 2 h 68"/>
              <a:gd name="T6" fmla="*/ 37 w 40"/>
              <a:gd name="T7" fmla="*/ 9 h 68"/>
              <a:gd name="T8" fmla="*/ 40 w 40"/>
              <a:gd name="T9" fmla="*/ 20 h 68"/>
              <a:gd name="T10" fmla="*/ 36 w 40"/>
              <a:gd name="T11" fmla="*/ 32 h 68"/>
              <a:gd name="T12" fmla="*/ 26 w 40"/>
              <a:gd name="T13" fmla="*/ 38 h 68"/>
              <a:gd name="T14" fmla="*/ 12 w 40"/>
              <a:gd name="T15" fmla="*/ 39 h 68"/>
              <a:gd name="T16" fmla="*/ 12 w 40"/>
              <a:gd name="T17" fmla="*/ 68 h 68"/>
              <a:gd name="T18" fmla="*/ 0 w 40"/>
              <a:gd name="T19" fmla="*/ 68 h 68"/>
              <a:gd name="T20" fmla="*/ 0 w 40"/>
              <a:gd name="T21" fmla="*/ 0 h 68"/>
              <a:gd name="T22" fmla="*/ 12 w 40"/>
              <a:gd name="T23" fmla="*/ 27 h 68"/>
              <a:gd name="T24" fmla="*/ 17 w 40"/>
              <a:gd name="T25" fmla="*/ 27 h 68"/>
              <a:gd name="T26" fmla="*/ 23 w 40"/>
              <a:gd name="T27" fmla="*/ 26 h 68"/>
              <a:gd name="T28" fmla="*/ 26 w 40"/>
              <a:gd name="T29" fmla="*/ 24 h 68"/>
              <a:gd name="T30" fmla="*/ 27 w 40"/>
              <a:gd name="T31" fmla="*/ 20 h 68"/>
              <a:gd name="T32" fmla="*/ 24 w 40"/>
              <a:gd name="T33" fmla="*/ 14 h 68"/>
              <a:gd name="T34" fmla="*/ 16 w 40"/>
              <a:gd name="T35" fmla="*/ 13 h 68"/>
              <a:gd name="T36" fmla="*/ 12 w 40"/>
              <a:gd name="T37" fmla="*/ 13 h 68"/>
              <a:gd name="T38" fmla="*/ 12 w 40"/>
              <a:gd name="T3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68">
                <a:moveTo>
                  <a:pt x="0" y="0"/>
                </a:moveTo>
                <a:cubicBezTo>
                  <a:pt x="13" y="0"/>
                  <a:pt x="13" y="0"/>
                  <a:pt x="13" y="0"/>
                </a:cubicBezTo>
                <a:cubicBezTo>
                  <a:pt x="21" y="0"/>
                  <a:pt x="26" y="1"/>
                  <a:pt x="29" y="2"/>
                </a:cubicBezTo>
                <a:cubicBezTo>
                  <a:pt x="32" y="4"/>
                  <a:pt x="35" y="6"/>
                  <a:pt x="37" y="9"/>
                </a:cubicBezTo>
                <a:cubicBezTo>
                  <a:pt x="39" y="12"/>
                  <a:pt x="40" y="16"/>
                  <a:pt x="40" y="20"/>
                </a:cubicBezTo>
                <a:cubicBezTo>
                  <a:pt x="40" y="25"/>
                  <a:pt x="39" y="29"/>
                  <a:pt x="36" y="32"/>
                </a:cubicBezTo>
                <a:cubicBezTo>
                  <a:pt x="34" y="35"/>
                  <a:pt x="30" y="37"/>
                  <a:pt x="26" y="38"/>
                </a:cubicBezTo>
                <a:cubicBezTo>
                  <a:pt x="24" y="39"/>
                  <a:pt x="19" y="39"/>
                  <a:pt x="12" y="39"/>
                </a:cubicBezTo>
                <a:cubicBezTo>
                  <a:pt x="12" y="68"/>
                  <a:pt x="12" y="68"/>
                  <a:pt x="12" y="68"/>
                </a:cubicBezTo>
                <a:cubicBezTo>
                  <a:pt x="0" y="68"/>
                  <a:pt x="0" y="68"/>
                  <a:pt x="0" y="68"/>
                </a:cubicBezTo>
                <a:lnTo>
                  <a:pt x="0" y="0"/>
                </a:lnTo>
                <a:close/>
                <a:moveTo>
                  <a:pt x="12" y="27"/>
                </a:moveTo>
                <a:cubicBezTo>
                  <a:pt x="17" y="27"/>
                  <a:pt x="17" y="27"/>
                  <a:pt x="17" y="27"/>
                </a:cubicBezTo>
                <a:cubicBezTo>
                  <a:pt x="20" y="27"/>
                  <a:pt x="22" y="26"/>
                  <a:pt x="23" y="26"/>
                </a:cubicBezTo>
                <a:cubicBezTo>
                  <a:pt x="24" y="26"/>
                  <a:pt x="25" y="25"/>
                  <a:pt x="26" y="24"/>
                </a:cubicBezTo>
                <a:cubicBezTo>
                  <a:pt x="27" y="23"/>
                  <a:pt x="27" y="21"/>
                  <a:pt x="27" y="20"/>
                </a:cubicBezTo>
                <a:cubicBezTo>
                  <a:pt x="27" y="17"/>
                  <a:pt x="26" y="15"/>
                  <a:pt x="24" y="14"/>
                </a:cubicBezTo>
                <a:cubicBezTo>
                  <a:pt x="23" y="13"/>
                  <a:pt x="20" y="13"/>
                  <a:pt x="16" y="13"/>
                </a:cubicBezTo>
                <a:cubicBezTo>
                  <a:pt x="12" y="13"/>
                  <a:pt x="12" y="13"/>
                  <a:pt x="12" y="13"/>
                </a:cubicBezTo>
                <a:lnTo>
                  <a:pt x="12" y="2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31" name="Rectangle 36">
            <a:extLst>
              <a:ext uri="{FF2B5EF4-FFF2-40B4-BE49-F238E27FC236}">
                <a16:creationId xmlns:a16="http://schemas.microsoft.com/office/drawing/2014/main" id="{04E52FDE-F366-4ACA-A107-4FED6AC51C57}"/>
              </a:ext>
            </a:extLst>
          </p:cNvPr>
          <p:cNvSpPr>
            <a:spLocks noChangeArrowheads="1"/>
          </p:cNvSpPr>
          <p:nvPr/>
        </p:nvSpPr>
        <p:spPr bwMode="auto">
          <a:xfrm>
            <a:off x="7203763" y="2084982"/>
            <a:ext cx="18579" cy="96611"/>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32" name="Freeform 29">
            <a:extLst>
              <a:ext uri="{FF2B5EF4-FFF2-40B4-BE49-F238E27FC236}">
                <a16:creationId xmlns:a16="http://schemas.microsoft.com/office/drawing/2014/main" id="{410CB423-0C6E-4F3A-B5DF-FA1BC50675E0}"/>
              </a:ext>
            </a:extLst>
          </p:cNvPr>
          <p:cNvSpPr>
            <a:spLocks/>
          </p:cNvSpPr>
          <p:nvPr/>
        </p:nvSpPr>
        <p:spPr bwMode="auto">
          <a:xfrm>
            <a:off x="5706531" y="3764808"/>
            <a:ext cx="2486671" cy="2321590"/>
          </a:xfrm>
          <a:custGeom>
            <a:avLst/>
            <a:gdLst>
              <a:gd name="T0" fmla="*/ 2360 w 2380"/>
              <a:gd name="T1" fmla="*/ 886 h 2222"/>
              <a:gd name="T2" fmla="*/ 2314 w 2380"/>
              <a:gd name="T3" fmla="*/ 730 h 2222"/>
              <a:gd name="T4" fmla="*/ 2246 w 2380"/>
              <a:gd name="T5" fmla="*/ 580 h 2222"/>
              <a:gd name="T6" fmla="*/ 2160 w 2380"/>
              <a:gd name="T7" fmla="*/ 446 h 2222"/>
              <a:gd name="T8" fmla="*/ 2056 w 2380"/>
              <a:gd name="T9" fmla="*/ 326 h 2222"/>
              <a:gd name="T10" fmla="*/ 1934 w 2380"/>
              <a:gd name="T11" fmla="*/ 218 h 2222"/>
              <a:gd name="T12" fmla="*/ 1800 w 2380"/>
              <a:gd name="T13" fmla="*/ 132 h 2222"/>
              <a:gd name="T14" fmla="*/ 1652 w 2380"/>
              <a:gd name="T15" fmla="*/ 66 h 2222"/>
              <a:gd name="T16" fmla="*/ 1492 w 2380"/>
              <a:gd name="T17" fmla="*/ 20 h 2222"/>
              <a:gd name="T18" fmla="*/ 1330 w 2380"/>
              <a:gd name="T19" fmla="*/ 0 h 2222"/>
              <a:gd name="T20" fmla="*/ 1160 w 2380"/>
              <a:gd name="T21" fmla="*/ 4 h 2222"/>
              <a:gd name="T22" fmla="*/ 1006 w 2380"/>
              <a:gd name="T23" fmla="*/ 28 h 2222"/>
              <a:gd name="T24" fmla="*/ 856 w 2380"/>
              <a:gd name="T25" fmla="*/ 76 h 2222"/>
              <a:gd name="T26" fmla="*/ 718 w 2380"/>
              <a:gd name="T27" fmla="*/ 142 h 2222"/>
              <a:gd name="T28" fmla="*/ 590 w 2380"/>
              <a:gd name="T29" fmla="*/ 228 h 2222"/>
              <a:gd name="T30" fmla="*/ 480 w 2380"/>
              <a:gd name="T31" fmla="*/ 328 h 2222"/>
              <a:gd name="T32" fmla="*/ 380 w 2380"/>
              <a:gd name="T33" fmla="*/ 442 h 2222"/>
              <a:gd name="T34" fmla="*/ 298 w 2380"/>
              <a:gd name="T35" fmla="*/ 570 h 2222"/>
              <a:gd name="T36" fmla="*/ 232 w 2380"/>
              <a:gd name="T37" fmla="*/ 708 h 2222"/>
              <a:gd name="T38" fmla="*/ 186 w 2380"/>
              <a:gd name="T39" fmla="*/ 858 h 2222"/>
              <a:gd name="T40" fmla="*/ 160 w 2380"/>
              <a:gd name="T41" fmla="*/ 1012 h 2222"/>
              <a:gd name="T42" fmla="*/ 100 w 2380"/>
              <a:gd name="T43" fmla="*/ 1170 h 2222"/>
              <a:gd name="T44" fmla="*/ 176 w 2380"/>
              <a:gd name="T45" fmla="*/ 1314 h 2222"/>
              <a:gd name="T46" fmla="*/ 214 w 2380"/>
              <a:gd name="T47" fmla="*/ 1466 h 2222"/>
              <a:gd name="T48" fmla="*/ 274 w 2380"/>
              <a:gd name="T49" fmla="*/ 1608 h 2222"/>
              <a:gd name="T50" fmla="*/ 350 w 2380"/>
              <a:gd name="T51" fmla="*/ 1738 h 2222"/>
              <a:gd name="T52" fmla="*/ 442 w 2380"/>
              <a:gd name="T53" fmla="*/ 1856 h 2222"/>
              <a:gd name="T54" fmla="*/ 552 w 2380"/>
              <a:gd name="T55" fmla="*/ 1964 h 2222"/>
              <a:gd name="T56" fmla="*/ 678 w 2380"/>
              <a:gd name="T57" fmla="*/ 2054 h 2222"/>
              <a:gd name="T58" fmla="*/ 808 w 2380"/>
              <a:gd name="T59" fmla="*/ 2126 h 2222"/>
              <a:gd name="T60" fmla="*/ 954 w 2380"/>
              <a:gd name="T61" fmla="*/ 2178 h 2222"/>
              <a:gd name="T62" fmla="*/ 1110 w 2380"/>
              <a:gd name="T63" fmla="*/ 2212 h 2222"/>
              <a:gd name="T64" fmla="*/ 1268 w 2380"/>
              <a:gd name="T65" fmla="*/ 2222 h 2222"/>
              <a:gd name="T66" fmla="*/ 1438 w 2380"/>
              <a:gd name="T67" fmla="*/ 2208 h 2222"/>
              <a:gd name="T68" fmla="*/ 1600 w 2380"/>
              <a:gd name="T69" fmla="*/ 2174 h 2222"/>
              <a:gd name="T70" fmla="*/ 1752 w 2380"/>
              <a:gd name="T71" fmla="*/ 2112 h 2222"/>
              <a:gd name="T72" fmla="*/ 1890 w 2380"/>
              <a:gd name="T73" fmla="*/ 2032 h 2222"/>
              <a:gd name="T74" fmla="*/ 2018 w 2380"/>
              <a:gd name="T75" fmla="*/ 1932 h 2222"/>
              <a:gd name="T76" fmla="*/ 2128 w 2380"/>
              <a:gd name="T77" fmla="*/ 1818 h 2222"/>
              <a:gd name="T78" fmla="*/ 2222 w 2380"/>
              <a:gd name="T79" fmla="*/ 1686 h 2222"/>
              <a:gd name="T80" fmla="*/ 2294 w 2380"/>
              <a:gd name="T81" fmla="*/ 1542 h 2222"/>
              <a:gd name="T82" fmla="*/ 2346 w 2380"/>
              <a:gd name="T83" fmla="*/ 1390 h 2222"/>
              <a:gd name="T84" fmla="*/ 2376 w 2380"/>
              <a:gd name="T85" fmla="*/ 1224 h 2222"/>
              <a:gd name="T86" fmla="*/ 2380 w 2380"/>
              <a:gd name="T87" fmla="*/ 1054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0" h="2222">
                <a:moveTo>
                  <a:pt x="2376" y="996"/>
                </a:moveTo>
                <a:lnTo>
                  <a:pt x="2370" y="940"/>
                </a:lnTo>
                <a:lnTo>
                  <a:pt x="2360" y="886"/>
                </a:lnTo>
                <a:lnTo>
                  <a:pt x="2346" y="834"/>
                </a:lnTo>
                <a:lnTo>
                  <a:pt x="2332" y="782"/>
                </a:lnTo>
                <a:lnTo>
                  <a:pt x="2314" y="730"/>
                </a:lnTo>
                <a:lnTo>
                  <a:pt x="2294" y="678"/>
                </a:lnTo>
                <a:lnTo>
                  <a:pt x="2274" y="630"/>
                </a:lnTo>
                <a:lnTo>
                  <a:pt x="2246" y="580"/>
                </a:lnTo>
                <a:lnTo>
                  <a:pt x="2222" y="532"/>
                </a:lnTo>
                <a:lnTo>
                  <a:pt x="2190" y="488"/>
                </a:lnTo>
                <a:lnTo>
                  <a:pt x="2160" y="446"/>
                </a:lnTo>
                <a:lnTo>
                  <a:pt x="2128" y="402"/>
                </a:lnTo>
                <a:lnTo>
                  <a:pt x="2094" y="364"/>
                </a:lnTo>
                <a:lnTo>
                  <a:pt x="2056" y="326"/>
                </a:lnTo>
                <a:lnTo>
                  <a:pt x="2018" y="288"/>
                </a:lnTo>
                <a:lnTo>
                  <a:pt x="1976" y="252"/>
                </a:lnTo>
                <a:lnTo>
                  <a:pt x="1934" y="218"/>
                </a:lnTo>
                <a:lnTo>
                  <a:pt x="1890" y="186"/>
                </a:lnTo>
                <a:lnTo>
                  <a:pt x="1844" y="160"/>
                </a:lnTo>
                <a:lnTo>
                  <a:pt x="1800" y="132"/>
                </a:lnTo>
                <a:lnTo>
                  <a:pt x="1752" y="108"/>
                </a:lnTo>
                <a:lnTo>
                  <a:pt x="1704" y="86"/>
                </a:lnTo>
                <a:lnTo>
                  <a:pt x="1652" y="66"/>
                </a:lnTo>
                <a:lnTo>
                  <a:pt x="1600" y="48"/>
                </a:lnTo>
                <a:lnTo>
                  <a:pt x="1548" y="34"/>
                </a:lnTo>
                <a:lnTo>
                  <a:pt x="1492" y="20"/>
                </a:lnTo>
                <a:lnTo>
                  <a:pt x="1438" y="10"/>
                </a:lnTo>
                <a:lnTo>
                  <a:pt x="1382" y="4"/>
                </a:lnTo>
                <a:lnTo>
                  <a:pt x="1330" y="0"/>
                </a:lnTo>
                <a:lnTo>
                  <a:pt x="1268" y="102"/>
                </a:lnTo>
                <a:lnTo>
                  <a:pt x="1206" y="0"/>
                </a:lnTo>
                <a:lnTo>
                  <a:pt x="1160" y="4"/>
                </a:lnTo>
                <a:lnTo>
                  <a:pt x="1110" y="10"/>
                </a:lnTo>
                <a:lnTo>
                  <a:pt x="1058" y="18"/>
                </a:lnTo>
                <a:lnTo>
                  <a:pt x="1006" y="28"/>
                </a:lnTo>
                <a:lnTo>
                  <a:pt x="954" y="42"/>
                </a:lnTo>
                <a:lnTo>
                  <a:pt x="906" y="58"/>
                </a:lnTo>
                <a:lnTo>
                  <a:pt x="856" y="76"/>
                </a:lnTo>
                <a:lnTo>
                  <a:pt x="808" y="98"/>
                </a:lnTo>
                <a:lnTo>
                  <a:pt x="764" y="118"/>
                </a:lnTo>
                <a:lnTo>
                  <a:pt x="718" y="142"/>
                </a:lnTo>
                <a:lnTo>
                  <a:pt x="678" y="170"/>
                </a:lnTo>
                <a:lnTo>
                  <a:pt x="632" y="198"/>
                </a:lnTo>
                <a:lnTo>
                  <a:pt x="590" y="228"/>
                </a:lnTo>
                <a:lnTo>
                  <a:pt x="552" y="260"/>
                </a:lnTo>
                <a:lnTo>
                  <a:pt x="514" y="290"/>
                </a:lnTo>
                <a:lnTo>
                  <a:pt x="480" y="328"/>
                </a:lnTo>
                <a:lnTo>
                  <a:pt x="442" y="364"/>
                </a:lnTo>
                <a:lnTo>
                  <a:pt x="412" y="402"/>
                </a:lnTo>
                <a:lnTo>
                  <a:pt x="380" y="442"/>
                </a:lnTo>
                <a:lnTo>
                  <a:pt x="350" y="484"/>
                </a:lnTo>
                <a:lnTo>
                  <a:pt x="322" y="526"/>
                </a:lnTo>
                <a:lnTo>
                  <a:pt x="298" y="570"/>
                </a:lnTo>
                <a:lnTo>
                  <a:pt x="274" y="616"/>
                </a:lnTo>
                <a:lnTo>
                  <a:pt x="252" y="660"/>
                </a:lnTo>
                <a:lnTo>
                  <a:pt x="232" y="708"/>
                </a:lnTo>
                <a:lnTo>
                  <a:pt x="214" y="758"/>
                </a:lnTo>
                <a:lnTo>
                  <a:pt x="198" y="806"/>
                </a:lnTo>
                <a:lnTo>
                  <a:pt x="186" y="858"/>
                </a:lnTo>
                <a:lnTo>
                  <a:pt x="176" y="910"/>
                </a:lnTo>
                <a:lnTo>
                  <a:pt x="166" y="962"/>
                </a:lnTo>
                <a:lnTo>
                  <a:pt x="160" y="1012"/>
                </a:lnTo>
                <a:lnTo>
                  <a:pt x="100" y="1050"/>
                </a:lnTo>
                <a:lnTo>
                  <a:pt x="0" y="1110"/>
                </a:lnTo>
                <a:lnTo>
                  <a:pt x="100" y="1170"/>
                </a:lnTo>
                <a:lnTo>
                  <a:pt x="160" y="1206"/>
                </a:lnTo>
                <a:lnTo>
                  <a:pt x="166" y="1262"/>
                </a:lnTo>
                <a:lnTo>
                  <a:pt x="176" y="1314"/>
                </a:lnTo>
                <a:lnTo>
                  <a:pt x="186" y="1366"/>
                </a:lnTo>
                <a:lnTo>
                  <a:pt x="198" y="1414"/>
                </a:lnTo>
                <a:lnTo>
                  <a:pt x="214" y="1466"/>
                </a:lnTo>
                <a:lnTo>
                  <a:pt x="232" y="1514"/>
                </a:lnTo>
                <a:lnTo>
                  <a:pt x="252" y="1558"/>
                </a:lnTo>
                <a:lnTo>
                  <a:pt x="274" y="1608"/>
                </a:lnTo>
                <a:lnTo>
                  <a:pt x="298" y="1652"/>
                </a:lnTo>
                <a:lnTo>
                  <a:pt x="322" y="1694"/>
                </a:lnTo>
                <a:lnTo>
                  <a:pt x="350" y="1738"/>
                </a:lnTo>
                <a:lnTo>
                  <a:pt x="380" y="1780"/>
                </a:lnTo>
                <a:lnTo>
                  <a:pt x="412" y="1818"/>
                </a:lnTo>
                <a:lnTo>
                  <a:pt x="442" y="1856"/>
                </a:lnTo>
                <a:lnTo>
                  <a:pt x="480" y="1894"/>
                </a:lnTo>
                <a:lnTo>
                  <a:pt x="514" y="1928"/>
                </a:lnTo>
                <a:lnTo>
                  <a:pt x="552" y="1964"/>
                </a:lnTo>
                <a:lnTo>
                  <a:pt x="590" y="1994"/>
                </a:lnTo>
                <a:lnTo>
                  <a:pt x="632" y="2022"/>
                </a:lnTo>
                <a:lnTo>
                  <a:pt x="678" y="2054"/>
                </a:lnTo>
                <a:lnTo>
                  <a:pt x="718" y="2078"/>
                </a:lnTo>
                <a:lnTo>
                  <a:pt x="764" y="2102"/>
                </a:lnTo>
                <a:lnTo>
                  <a:pt x="808" y="2126"/>
                </a:lnTo>
                <a:lnTo>
                  <a:pt x="856" y="2144"/>
                </a:lnTo>
                <a:lnTo>
                  <a:pt x="906" y="2164"/>
                </a:lnTo>
                <a:lnTo>
                  <a:pt x="954" y="2178"/>
                </a:lnTo>
                <a:lnTo>
                  <a:pt x="1006" y="2192"/>
                </a:lnTo>
                <a:lnTo>
                  <a:pt x="1058" y="2202"/>
                </a:lnTo>
                <a:lnTo>
                  <a:pt x="1110" y="2212"/>
                </a:lnTo>
                <a:lnTo>
                  <a:pt x="1160" y="2220"/>
                </a:lnTo>
                <a:lnTo>
                  <a:pt x="1216" y="2222"/>
                </a:lnTo>
                <a:lnTo>
                  <a:pt x="1268" y="2222"/>
                </a:lnTo>
                <a:lnTo>
                  <a:pt x="1326" y="2222"/>
                </a:lnTo>
                <a:lnTo>
                  <a:pt x="1382" y="2216"/>
                </a:lnTo>
                <a:lnTo>
                  <a:pt x="1438" y="2208"/>
                </a:lnTo>
                <a:lnTo>
                  <a:pt x="1492" y="2202"/>
                </a:lnTo>
                <a:lnTo>
                  <a:pt x="1548" y="2188"/>
                </a:lnTo>
                <a:lnTo>
                  <a:pt x="1600" y="2174"/>
                </a:lnTo>
                <a:lnTo>
                  <a:pt x="1652" y="2156"/>
                </a:lnTo>
                <a:lnTo>
                  <a:pt x="1704" y="2136"/>
                </a:lnTo>
                <a:lnTo>
                  <a:pt x="1752" y="2112"/>
                </a:lnTo>
                <a:lnTo>
                  <a:pt x="1800" y="2088"/>
                </a:lnTo>
                <a:lnTo>
                  <a:pt x="1844" y="2060"/>
                </a:lnTo>
                <a:lnTo>
                  <a:pt x="1890" y="2032"/>
                </a:lnTo>
                <a:lnTo>
                  <a:pt x="1934" y="2002"/>
                </a:lnTo>
                <a:lnTo>
                  <a:pt x="1976" y="1970"/>
                </a:lnTo>
                <a:lnTo>
                  <a:pt x="2018" y="1932"/>
                </a:lnTo>
                <a:lnTo>
                  <a:pt x="2056" y="1898"/>
                </a:lnTo>
                <a:lnTo>
                  <a:pt x="2094" y="1860"/>
                </a:lnTo>
                <a:lnTo>
                  <a:pt x="2128" y="1818"/>
                </a:lnTo>
                <a:lnTo>
                  <a:pt x="2160" y="1776"/>
                </a:lnTo>
                <a:lnTo>
                  <a:pt x="2190" y="1732"/>
                </a:lnTo>
                <a:lnTo>
                  <a:pt x="2222" y="1686"/>
                </a:lnTo>
                <a:lnTo>
                  <a:pt x="2246" y="1642"/>
                </a:lnTo>
                <a:lnTo>
                  <a:pt x="2274" y="1594"/>
                </a:lnTo>
                <a:lnTo>
                  <a:pt x="2294" y="1542"/>
                </a:lnTo>
                <a:lnTo>
                  <a:pt x="2314" y="1494"/>
                </a:lnTo>
                <a:lnTo>
                  <a:pt x="2332" y="1442"/>
                </a:lnTo>
                <a:lnTo>
                  <a:pt x="2346" y="1390"/>
                </a:lnTo>
                <a:lnTo>
                  <a:pt x="2360" y="1334"/>
                </a:lnTo>
                <a:lnTo>
                  <a:pt x="2370" y="1280"/>
                </a:lnTo>
                <a:lnTo>
                  <a:pt x="2376" y="1224"/>
                </a:lnTo>
                <a:lnTo>
                  <a:pt x="2380" y="1168"/>
                </a:lnTo>
                <a:lnTo>
                  <a:pt x="2380" y="1110"/>
                </a:lnTo>
                <a:lnTo>
                  <a:pt x="2380" y="1054"/>
                </a:lnTo>
                <a:lnTo>
                  <a:pt x="2376" y="996"/>
                </a:lnTo>
                <a:close/>
              </a:path>
            </a:pathLst>
          </a:custGeom>
          <a:solidFill>
            <a:srgbClr val="FFFFFF"/>
          </a:solidFill>
          <a:ln w="12700">
            <a:solidFill>
              <a:srgbClr val="0073C8"/>
            </a:solidFill>
            <a:prstDash val="solid"/>
            <a:round/>
            <a:headEnd/>
            <a:tailEnd/>
          </a:ln>
        </p:spPr>
        <p:txBody>
          <a:bodyPr vert="horz" wrap="square" lIns="89650" tIns="44825" rIns="89650" bIns="44825" numCol="1" anchor="t" anchorCtr="0" compatLnSpc="1">
            <a:prstTxWarp prst="textNoShape">
              <a:avLst/>
            </a:prstTxWarp>
          </a:bodyPr>
          <a:lstStyle/>
          <a:p>
            <a:pPr defTabSz="998855">
              <a:defRPr/>
            </a:pPr>
            <a:endParaRPr lang="en-GB" sz="1961" kern="0">
              <a:solidFill>
                <a:srgbClr val="000000"/>
              </a:solidFill>
              <a:latin typeface="Georgia"/>
            </a:endParaRPr>
          </a:p>
        </p:txBody>
      </p:sp>
      <p:sp>
        <p:nvSpPr>
          <p:cNvPr id="33" name="Freeform 30">
            <a:extLst>
              <a:ext uri="{FF2B5EF4-FFF2-40B4-BE49-F238E27FC236}">
                <a16:creationId xmlns:a16="http://schemas.microsoft.com/office/drawing/2014/main" id="{C4C4C8C9-EC38-42F2-B862-1861309E8AAF}"/>
              </a:ext>
            </a:extLst>
          </p:cNvPr>
          <p:cNvSpPr>
            <a:spLocks/>
          </p:cNvSpPr>
          <p:nvPr/>
        </p:nvSpPr>
        <p:spPr bwMode="auto">
          <a:xfrm>
            <a:off x="5871614" y="1384707"/>
            <a:ext cx="2321590" cy="2486672"/>
          </a:xfrm>
          <a:custGeom>
            <a:avLst/>
            <a:gdLst>
              <a:gd name="T0" fmla="*/ 2202 w 2222"/>
              <a:gd name="T1" fmla="*/ 888 h 2380"/>
              <a:gd name="T2" fmla="*/ 2156 w 2222"/>
              <a:gd name="T3" fmla="*/ 728 h 2380"/>
              <a:gd name="T4" fmla="*/ 2088 w 2222"/>
              <a:gd name="T5" fmla="*/ 580 h 2380"/>
              <a:gd name="T6" fmla="*/ 2002 w 2222"/>
              <a:gd name="T7" fmla="*/ 446 h 2380"/>
              <a:gd name="T8" fmla="*/ 1898 w 2222"/>
              <a:gd name="T9" fmla="*/ 324 h 2380"/>
              <a:gd name="T10" fmla="*/ 1776 w 2222"/>
              <a:gd name="T11" fmla="*/ 220 h 2380"/>
              <a:gd name="T12" fmla="*/ 1642 w 2222"/>
              <a:gd name="T13" fmla="*/ 134 h 2380"/>
              <a:gd name="T14" fmla="*/ 1492 w 2222"/>
              <a:gd name="T15" fmla="*/ 64 h 2380"/>
              <a:gd name="T16" fmla="*/ 1334 w 2222"/>
              <a:gd name="T17" fmla="*/ 20 h 2380"/>
              <a:gd name="T18" fmla="*/ 1168 w 2222"/>
              <a:gd name="T19" fmla="*/ 0 h 2380"/>
              <a:gd name="T20" fmla="*/ 996 w 2222"/>
              <a:gd name="T21" fmla="*/ 2 h 2380"/>
              <a:gd name="T22" fmla="*/ 832 w 2222"/>
              <a:gd name="T23" fmla="*/ 34 h 2380"/>
              <a:gd name="T24" fmla="*/ 678 w 2222"/>
              <a:gd name="T25" fmla="*/ 86 h 2380"/>
              <a:gd name="T26" fmla="*/ 532 w 2222"/>
              <a:gd name="T27" fmla="*/ 158 h 2380"/>
              <a:gd name="T28" fmla="*/ 400 w 2222"/>
              <a:gd name="T29" fmla="*/ 252 h 2380"/>
              <a:gd name="T30" fmla="*/ 286 w 2222"/>
              <a:gd name="T31" fmla="*/ 362 h 2380"/>
              <a:gd name="T32" fmla="*/ 186 w 2222"/>
              <a:gd name="T33" fmla="*/ 490 h 2380"/>
              <a:gd name="T34" fmla="*/ 108 w 2222"/>
              <a:gd name="T35" fmla="*/ 628 h 2380"/>
              <a:gd name="T36" fmla="*/ 48 w 2222"/>
              <a:gd name="T37" fmla="*/ 780 h 2380"/>
              <a:gd name="T38" fmla="*/ 10 w 2222"/>
              <a:gd name="T39" fmla="*/ 942 h 2380"/>
              <a:gd name="T40" fmla="*/ 100 w 2222"/>
              <a:gd name="T41" fmla="*/ 1112 h 2380"/>
              <a:gd name="T42" fmla="*/ 10 w 2222"/>
              <a:gd name="T43" fmla="*/ 1272 h 2380"/>
              <a:gd name="T44" fmla="*/ 42 w 2222"/>
              <a:gd name="T45" fmla="*/ 1426 h 2380"/>
              <a:gd name="T46" fmla="*/ 96 w 2222"/>
              <a:gd name="T47" fmla="*/ 1572 h 2380"/>
              <a:gd name="T48" fmla="*/ 170 w 2222"/>
              <a:gd name="T49" fmla="*/ 1704 h 2380"/>
              <a:gd name="T50" fmla="*/ 260 w 2222"/>
              <a:gd name="T51" fmla="*/ 1828 h 2380"/>
              <a:gd name="T52" fmla="*/ 362 w 2222"/>
              <a:gd name="T53" fmla="*/ 1938 h 2380"/>
              <a:gd name="T54" fmla="*/ 484 w 2222"/>
              <a:gd name="T55" fmla="*/ 2032 h 2380"/>
              <a:gd name="T56" fmla="*/ 616 w 2222"/>
              <a:gd name="T57" fmla="*/ 2108 h 2380"/>
              <a:gd name="T58" fmla="*/ 756 w 2222"/>
              <a:gd name="T59" fmla="*/ 2166 h 2380"/>
              <a:gd name="T60" fmla="*/ 908 w 2222"/>
              <a:gd name="T61" fmla="*/ 2204 h 2380"/>
              <a:gd name="T62" fmla="*/ 1048 w 2222"/>
              <a:gd name="T63" fmla="*/ 2278 h 2380"/>
              <a:gd name="T64" fmla="*/ 1206 w 2222"/>
              <a:gd name="T65" fmla="*/ 2222 h 2380"/>
              <a:gd name="T66" fmla="*/ 1366 w 2222"/>
              <a:gd name="T67" fmla="*/ 2194 h 2380"/>
              <a:gd name="T68" fmla="*/ 1514 w 2222"/>
              <a:gd name="T69" fmla="*/ 2150 h 2380"/>
              <a:gd name="T70" fmla="*/ 1652 w 2222"/>
              <a:gd name="T71" fmla="*/ 2084 h 2380"/>
              <a:gd name="T72" fmla="*/ 1780 w 2222"/>
              <a:gd name="T73" fmla="*/ 2000 h 2380"/>
              <a:gd name="T74" fmla="*/ 1894 w 2222"/>
              <a:gd name="T75" fmla="*/ 1900 h 2380"/>
              <a:gd name="T76" fmla="*/ 1994 w 2222"/>
              <a:gd name="T77" fmla="*/ 1790 h 2380"/>
              <a:gd name="T78" fmla="*/ 2078 w 2222"/>
              <a:gd name="T79" fmla="*/ 1662 h 2380"/>
              <a:gd name="T80" fmla="*/ 2142 w 2222"/>
              <a:gd name="T81" fmla="*/ 1524 h 2380"/>
              <a:gd name="T82" fmla="*/ 2192 w 2222"/>
              <a:gd name="T83" fmla="*/ 1376 h 2380"/>
              <a:gd name="T84" fmla="*/ 2218 w 2222"/>
              <a:gd name="T85" fmla="*/ 1220 h 2380"/>
              <a:gd name="T86" fmla="*/ 2222 w 2222"/>
              <a:gd name="T87" fmla="*/ 1054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22" h="2380">
                <a:moveTo>
                  <a:pt x="2216" y="998"/>
                </a:moveTo>
                <a:lnTo>
                  <a:pt x="2208" y="942"/>
                </a:lnTo>
                <a:lnTo>
                  <a:pt x="2202" y="888"/>
                </a:lnTo>
                <a:lnTo>
                  <a:pt x="2188" y="832"/>
                </a:lnTo>
                <a:lnTo>
                  <a:pt x="2174" y="780"/>
                </a:lnTo>
                <a:lnTo>
                  <a:pt x="2156" y="728"/>
                </a:lnTo>
                <a:lnTo>
                  <a:pt x="2136" y="676"/>
                </a:lnTo>
                <a:lnTo>
                  <a:pt x="2112" y="628"/>
                </a:lnTo>
                <a:lnTo>
                  <a:pt x="2088" y="580"/>
                </a:lnTo>
                <a:lnTo>
                  <a:pt x="2060" y="536"/>
                </a:lnTo>
                <a:lnTo>
                  <a:pt x="2032" y="490"/>
                </a:lnTo>
                <a:lnTo>
                  <a:pt x="2002" y="446"/>
                </a:lnTo>
                <a:lnTo>
                  <a:pt x="1970" y="404"/>
                </a:lnTo>
                <a:lnTo>
                  <a:pt x="1932" y="362"/>
                </a:lnTo>
                <a:lnTo>
                  <a:pt x="1898" y="324"/>
                </a:lnTo>
                <a:lnTo>
                  <a:pt x="1860" y="286"/>
                </a:lnTo>
                <a:lnTo>
                  <a:pt x="1818" y="252"/>
                </a:lnTo>
                <a:lnTo>
                  <a:pt x="1776" y="220"/>
                </a:lnTo>
                <a:lnTo>
                  <a:pt x="1732" y="190"/>
                </a:lnTo>
                <a:lnTo>
                  <a:pt x="1686" y="158"/>
                </a:lnTo>
                <a:lnTo>
                  <a:pt x="1642" y="134"/>
                </a:lnTo>
                <a:lnTo>
                  <a:pt x="1594" y="106"/>
                </a:lnTo>
                <a:lnTo>
                  <a:pt x="1542" y="86"/>
                </a:lnTo>
                <a:lnTo>
                  <a:pt x="1492" y="64"/>
                </a:lnTo>
                <a:lnTo>
                  <a:pt x="1442" y="48"/>
                </a:lnTo>
                <a:lnTo>
                  <a:pt x="1390" y="34"/>
                </a:lnTo>
                <a:lnTo>
                  <a:pt x="1334" y="20"/>
                </a:lnTo>
                <a:lnTo>
                  <a:pt x="1278" y="10"/>
                </a:lnTo>
                <a:lnTo>
                  <a:pt x="1224" y="2"/>
                </a:lnTo>
                <a:lnTo>
                  <a:pt x="1168" y="0"/>
                </a:lnTo>
                <a:lnTo>
                  <a:pt x="1110" y="0"/>
                </a:lnTo>
                <a:lnTo>
                  <a:pt x="1054" y="0"/>
                </a:lnTo>
                <a:lnTo>
                  <a:pt x="996" y="2"/>
                </a:lnTo>
                <a:lnTo>
                  <a:pt x="940" y="10"/>
                </a:lnTo>
                <a:lnTo>
                  <a:pt x="884" y="20"/>
                </a:lnTo>
                <a:lnTo>
                  <a:pt x="832" y="34"/>
                </a:lnTo>
                <a:lnTo>
                  <a:pt x="782" y="48"/>
                </a:lnTo>
                <a:lnTo>
                  <a:pt x="730" y="64"/>
                </a:lnTo>
                <a:lnTo>
                  <a:pt x="678" y="86"/>
                </a:lnTo>
                <a:lnTo>
                  <a:pt x="628" y="106"/>
                </a:lnTo>
                <a:lnTo>
                  <a:pt x="580" y="134"/>
                </a:lnTo>
                <a:lnTo>
                  <a:pt x="532" y="158"/>
                </a:lnTo>
                <a:lnTo>
                  <a:pt x="488" y="190"/>
                </a:lnTo>
                <a:lnTo>
                  <a:pt x="446" y="220"/>
                </a:lnTo>
                <a:lnTo>
                  <a:pt x="400" y="252"/>
                </a:lnTo>
                <a:lnTo>
                  <a:pt x="362" y="286"/>
                </a:lnTo>
                <a:lnTo>
                  <a:pt x="324" y="324"/>
                </a:lnTo>
                <a:lnTo>
                  <a:pt x="286" y="362"/>
                </a:lnTo>
                <a:lnTo>
                  <a:pt x="252" y="404"/>
                </a:lnTo>
                <a:lnTo>
                  <a:pt x="218" y="446"/>
                </a:lnTo>
                <a:lnTo>
                  <a:pt x="186" y="490"/>
                </a:lnTo>
                <a:lnTo>
                  <a:pt x="158" y="536"/>
                </a:lnTo>
                <a:lnTo>
                  <a:pt x="132" y="580"/>
                </a:lnTo>
                <a:lnTo>
                  <a:pt x="108" y="628"/>
                </a:lnTo>
                <a:lnTo>
                  <a:pt x="86" y="676"/>
                </a:lnTo>
                <a:lnTo>
                  <a:pt x="66" y="728"/>
                </a:lnTo>
                <a:lnTo>
                  <a:pt x="48" y="780"/>
                </a:lnTo>
                <a:lnTo>
                  <a:pt x="34" y="832"/>
                </a:lnTo>
                <a:lnTo>
                  <a:pt x="20" y="888"/>
                </a:lnTo>
                <a:lnTo>
                  <a:pt x="10" y="942"/>
                </a:lnTo>
                <a:lnTo>
                  <a:pt x="4" y="998"/>
                </a:lnTo>
                <a:lnTo>
                  <a:pt x="0" y="1050"/>
                </a:lnTo>
                <a:lnTo>
                  <a:pt x="100" y="1112"/>
                </a:lnTo>
                <a:lnTo>
                  <a:pt x="0" y="1174"/>
                </a:lnTo>
                <a:lnTo>
                  <a:pt x="4" y="1220"/>
                </a:lnTo>
                <a:lnTo>
                  <a:pt x="10" y="1272"/>
                </a:lnTo>
                <a:lnTo>
                  <a:pt x="18" y="1324"/>
                </a:lnTo>
                <a:lnTo>
                  <a:pt x="28" y="1376"/>
                </a:lnTo>
                <a:lnTo>
                  <a:pt x="42" y="1426"/>
                </a:lnTo>
                <a:lnTo>
                  <a:pt x="58" y="1476"/>
                </a:lnTo>
                <a:lnTo>
                  <a:pt x="76" y="1524"/>
                </a:lnTo>
                <a:lnTo>
                  <a:pt x="96" y="1572"/>
                </a:lnTo>
                <a:lnTo>
                  <a:pt x="118" y="1616"/>
                </a:lnTo>
                <a:lnTo>
                  <a:pt x="142" y="1662"/>
                </a:lnTo>
                <a:lnTo>
                  <a:pt x="170" y="1704"/>
                </a:lnTo>
                <a:lnTo>
                  <a:pt x="196" y="1748"/>
                </a:lnTo>
                <a:lnTo>
                  <a:pt x="228" y="1790"/>
                </a:lnTo>
                <a:lnTo>
                  <a:pt x="260" y="1828"/>
                </a:lnTo>
                <a:lnTo>
                  <a:pt x="290" y="1866"/>
                </a:lnTo>
                <a:lnTo>
                  <a:pt x="328" y="1900"/>
                </a:lnTo>
                <a:lnTo>
                  <a:pt x="362" y="1938"/>
                </a:lnTo>
                <a:lnTo>
                  <a:pt x="400" y="1970"/>
                </a:lnTo>
                <a:lnTo>
                  <a:pt x="442" y="2000"/>
                </a:lnTo>
                <a:lnTo>
                  <a:pt x="484" y="2032"/>
                </a:lnTo>
                <a:lnTo>
                  <a:pt x="526" y="2060"/>
                </a:lnTo>
                <a:lnTo>
                  <a:pt x="570" y="2084"/>
                </a:lnTo>
                <a:lnTo>
                  <a:pt x="616" y="2108"/>
                </a:lnTo>
                <a:lnTo>
                  <a:pt x="660" y="2128"/>
                </a:lnTo>
                <a:lnTo>
                  <a:pt x="708" y="2150"/>
                </a:lnTo>
                <a:lnTo>
                  <a:pt x="756" y="2166"/>
                </a:lnTo>
                <a:lnTo>
                  <a:pt x="806" y="2184"/>
                </a:lnTo>
                <a:lnTo>
                  <a:pt x="858" y="2194"/>
                </a:lnTo>
                <a:lnTo>
                  <a:pt x="908" y="2204"/>
                </a:lnTo>
                <a:lnTo>
                  <a:pt x="960" y="2214"/>
                </a:lnTo>
                <a:lnTo>
                  <a:pt x="1012" y="2222"/>
                </a:lnTo>
                <a:lnTo>
                  <a:pt x="1048" y="2278"/>
                </a:lnTo>
                <a:lnTo>
                  <a:pt x="1110" y="2380"/>
                </a:lnTo>
                <a:lnTo>
                  <a:pt x="1172" y="2278"/>
                </a:lnTo>
                <a:lnTo>
                  <a:pt x="1206" y="2222"/>
                </a:lnTo>
                <a:lnTo>
                  <a:pt x="1262" y="2214"/>
                </a:lnTo>
                <a:lnTo>
                  <a:pt x="1314" y="2204"/>
                </a:lnTo>
                <a:lnTo>
                  <a:pt x="1366" y="2194"/>
                </a:lnTo>
                <a:lnTo>
                  <a:pt x="1414" y="2184"/>
                </a:lnTo>
                <a:lnTo>
                  <a:pt x="1466" y="2166"/>
                </a:lnTo>
                <a:lnTo>
                  <a:pt x="1514" y="2150"/>
                </a:lnTo>
                <a:lnTo>
                  <a:pt x="1558" y="2128"/>
                </a:lnTo>
                <a:lnTo>
                  <a:pt x="1608" y="2108"/>
                </a:lnTo>
                <a:lnTo>
                  <a:pt x="1652" y="2084"/>
                </a:lnTo>
                <a:lnTo>
                  <a:pt x="1694" y="2060"/>
                </a:lnTo>
                <a:lnTo>
                  <a:pt x="1738" y="2032"/>
                </a:lnTo>
                <a:lnTo>
                  <a:pt x="1780" y="2000"/>
                </a:lnTo>
                <a:lnTo>
                  <a:pt x="1818" y="1970"/>
                </a:lnTo>
                <a:lnTo>
                  <a:pt x="1856" y="1938"/>
                </a:lnTo>
                <a:lnTo>
                  <a:pt x="1894" y="1900"/>
                </a:lnTo>
                <a:lnTo>
                  <a:pt x="1928" y="1866"/>
                </a:lnTo>
                <a:lnTo>
                  <a:pt x="1964" y="1828"/>
                </a:lnTo>
                <a:lnTo>
                  <a:pt x="1994" y="1790"/>
                </a:lnTo>
                <a:lnTo>
                  <a:pt x="2022" y="1748"/>
                </a:lnTo>
                <a:lnTo>
                  <a:pt x="2052" y="1704"/>
                </a:lnTo>
                <a:lnTo>
                  <a:pt x="2078" y="1662"/>
                </a:lnTo>
                <a:lnTo>
                  <a:pt x="2102" y="1616"/>
                </a:lnTo>
                <a:lnTo>
                  <a:pt x="2126" y="1572"/>
                </a:lnTo>
                <a:lnTo>
                  <a:pt x="2142" y="1524"/>
                </a:lnTo>
                <a:lnTo>
                  <a:pt x="2164" y="1476"/>
                </a:lnTo>
                <a:lnTo>
                  <a:pt x="2178" y="1426"/>
                </a:lnTo>
                <a:lnTo>
                  <a:pt x="2192" y="1376"/>
                </a:lnTo>
                <a:lnTo>
                  <a:pt x="2202" y="1324"/>
                </a:lnTo>
                <a:lnTo>
                  <a:pt x="2212" y="1272"/>
                </a:lnTo>
                <a:lnTo>
                  <a:pt x="2218" y="1220"/>
                </a:lnTo>
                <a:lnTo>
                  <a:pt x="2222" y="1164"/>
                </a:lnTo>
                <a:lnTo>
                  <a:pt x="2222" y="1112"/>
                </a:lnTo>
                <a:lnTo>
                  <a:pt x="2222" y="1054"/>
                </a:lnTo>
                <a:lnTo>
                  <a:pt x="2216" y="998"/>
                </a:lnTo>
                <a:close/>
              </a:path>
            </a:pathLst>
          </a:custGeom>
          <a:solidFill>
            <a:srgbClr val="FFFFFF"/>
          </a:solidFill>
          <a:ln w="12700">
            <a:solidFill>
              <a:srgbClr val="F05F23"/>
            </a:solidFill>
            <a:prstDash val="solid"/>
            <a:round/>
            <a:headEnd/>
            <a:tailEnd/>
          </a:ln>
        </p:spPr>
        <p:txBody>
          <a:bodyPr vert="horz" wrap="square" lIns="89650" tIns="44825" rIns="89650" bIns="44825" numCol="1" anchor="t" anchorCtr="0" compatLnSpc="1">
            <a:prstTxWarp prst="textNoShape">
              <a:avLst/>
            </a:prstTxWarp>
          </a:bodyPr>
          <a:lstStyle/>
          <a:p>
            <a:pPr defTabSz="998855">
              <a:defRPr/>
            </a:pPr>
            <a:endParaRPr lang="en-GB" sz="1961" kern="0">
              <a:solidFill>
                <a:srgbClr val="000000"/>
              </a:solidFill>
              <a:latin typeface="Georgia"/>
            </a:endParaRPr>
          </a:p>
        </p:txBody>
      </p:sp>
      <p:sp>
        <p:nvSpPr>
          <p:cNvPr id="34" name="Freeform 31">
            <a:extLst>
              <a:ext uri="{FF2B5EF4-FFF2-40B4-BE49-F238E27FC236}">
                <a16:creationId xmlns:a16="http://schemas.microsoft.com/office/drawing/2014/main" id="{FD8505BC-9324-4E73-AC2A-6D7E8BFC61AF}"/>
              </a:ext>
            </a:extLst>
          </p:cNvPr>
          <p:cNvSpPr>
            <a:spLocks/>
          </p:cNvSpPr>
          <p:nvPr/>
        </p:nvSpPr>
        <p:spPr bwMode="auto">
          <a:xfrm>
            <a:off x="3489425" y="3599725"/>
            <a:ext cx="2321590" cy="2486672"/>
          </a:xfrm>
          <a:custGeom>
            <a:avLst/>
            <a:gdLst>
              <a:gd name="T0" fmla="*/ 2218 w 2222"/>
              <a:gd name="T1" fmla="*/ 1162 h 2380"/>
              <a:gd name="T2" fmla="*/ 2194 w 2222"/>
              <a:gd name="T3" fmla="*/ 1006 h 2380"/>
              <a:gd name="T4" fmla="*/ 2146 w 2222"/>
              <a:gd name="T5" fmla="*/ 858 h 2380"/>
              <a:gd name="T6" fmla="*/ 2080 w 2222"/>
              <a:gd name="T7" fmla="*/ 720 h 2380"/>
              <a:gd name="T8" fmla="*/ 1994 w 2222"/>
              <a:gd name="T9" fmla="*/ 592 h 2380"/>
              <a:gd name="T10" fmla="*/ 1894 w 2222"/>
              <a:gd name="T11" fmla="*/ 480 h 2380"/>
              <a:gd name="T12" fmla="*/ 1780 w 2222"/>
              <a:gd name="T13" fmla="*/ 380 h 2380"/>
              <a:gd name="T14" fmla="*/ 1652 w 2222"/>
              <a:gd name="T15" fmla="*/ 298 h 2380"/>
              <a:gd name="T16" fmla="*/ 1514 w 2222"/>
              <a:gd name="T17" fmla="*/ 232 h 2380"/>
              <a:gd name="T18" fmla="*/ 1366 w 2222"/>
              <a:gd name="T19" fmla="*/ 188 h 2380"/>
              <a:gd name="T20" fmla="*/ 1210 w 2222"/>
              <a:gd name="T21" fmla="*/ 160 h 2380"/>
              <a:gd name="T22" fmla="*/ 1052 w 2222"/>
              <a:gd name="T23" fmla="*/ 102 h 2380"/>
              <a:gd name="T24" fmla="*/ 910 w 2222"/>
              <a:gd name="T25" fmla="*/ 176 h 2380"/>
              <a:gd name="T26" fmla="*/ 758 w 2222"/>
              <a:gd name="T27" fmla="*/ 214 h 2380"/>
              <a:gd name="T28" fmla="*/ 616 w 2222"/>
              <a:gd name="T29" fmla="*/ 274 h 2380"/>
              <a:gd name="T30" fmla="*/ 484 w 2222"/>
              <a:gd name="T31" fmla="*/ 350 h 2380"/>
              <a:gd name="T32" fmla="*/ 366 w 2222"/>
              <a:gd name="T33" fmla="*/ 442 h 2380"/>
              <a:gd name="T34" fmla="*/ 260 w 2222"/>
              <a:gd name="T35" fmla="*/ 554 h 2380"/>
              <a:gd name="T36" fmla="*/ 170 w 2222"/>
              <a:gd name="T37" fmla="*/ 678 h 2380"/>
              <a:gd name="T38" fmla="*/ 98 w 2222"/>
              <a:gd name="T39" fmla="*/ 810 h 2380"/>
              <a:gd name="T40" fmla="*/ 46 w 2222"/>
              <a:gd name="T41" fmla="*/ 954 h 2380"/>
              <a:gd name="T42" fmla="*/ 12 w 2222"/>
              <a:gd name="T43" fmla="*/ 1110 h 2380"/>
              <a:gd name="T44" fmla="*/ 0 w 2222"/>
              <a:gd name="T45" fmla="*/ 1268 h 2380"/>
              <a:gd name="T46" fmla="*/ 14 w 2222"/>
              <a:gd name="T47" fmla="*/ 1438 h 2380"/>
              <a:gd name="T48" fmla="*/ 50 w 2222"/>
              <a:gd name="T49" fmla="*/ 1600 h 2380"/>
              <a:gd name="T50" fmla="*/ 112 w 2222"/>
              <a:gd name="T51" fmla="*/ 1752 h 2380"/>
              <a:gd name="T52" fmla="*/ 190 w 2222"/>
              <a:gd name="T53" fmla="*/ 1890 h 2380"/>
              <a:gd name="T54" fmla="*/ 290 w 2222"/>
              <a:gd name="T55" fmla="*/ 2018 h 2380"/>
              <a:gd name="T56" fmla="*/ 404 w 2222"/>
              <a:gd name="T57" fmla="*/ 2128 h 2380"/>
              <a:gd name="T58" fmla="*/ 536 w 2222"/>
              <a:gd name="T59" fmla="*/ 2222 h 2380"/>
              <a:gd name="T60" fmla="*/ 682 w 2222"/>
              <a:gd name="T61" fmla="*/ 2294 h 2380"/>
              <a:gd name="T62" fmla="*/ 834 w 2222"/>
              <a:gd name="T63" fmla="*/ 2346 h 2380"/>
              <a:gd name="T64" fmla="*/ 998 w 2222"/>
              <a:gd name="T65" fmla="*/ 2378 h 2380"/>
              <a:gd name="T66" fmla="*/ 1168 w 2222"/>
              <a:gd name="T67" fmla="*/ 2380 h 2380"/>
              <a:gd name="T68" fmla="*/ 1338 w 2222"/>
              <a:gd name="T69" fmla="*/ 2360 h 2380"/>
              <a:gd name="T70" fmla="*/ 1492 w 2222"/>
              <a:gd name="T71" fmla="*/ 2316 h 2380"/>
              <a:gd name="T72" fmla="*/ 1642 w 2222"/>
              <a:gd name="T73" fmla="*/ 2246 h 2380"/>
              <a:gd name="T74" fmla="*/ 1776 w 2222"/>
              <a:gd name="T75" fmla="*/ 2160 h 2380"/>
              <a:gd name="T76" fmla="*/ 1896 w 2222"/>
              <a:gd name="T77" fmla="*/ 2056 h 2380"/>
              <a:gd name="T78" fmla="*/ 2004 w 2222"/>
              <a:gd name="T79" fmla="*/ 1936 h 2380"/>
              <a:gd name="T80" fmla="*/ 2090 w 2222"/>
              <a:gd name="T81" fmla="*/ 1800 h 2380"/>
              <a:gd name="T82" fmla="*/ 2156 w 2222"/>
              <a:gd name="T83" fmla="*/ 1652 h 2380"/>
              <a:gd name="T84" fmla="*/ 2200 w 2222"/>
              <a:gd name="T85" fmla="*/ 1494 h 2380"/>
              <a:gd name="T86" fmla="*/ 2222 w 2222"/>
              <a:gd name="T87" fmla="*/ 1328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22" h="2380">
                <a:moveTo>
                  <a:pt x="2122" y="1268"/>
                </a:moveTo>
                <a:lnTo>
                  <a:pt x="2222" y="1208"/>
                </a:lnTo>
                <a:lnTo>
                  <a:pt x="2218" y="1162"/>
                </a:lnTo>
                <a:lnTo>
                  <a:pt x="2212" y="1110"/>
                </a:lnTo>
                <a:lnTo>
                  <a:pt x="2204" y="1058"/>
                </a:lnTo>
                <a:lnTo>
                  <a:pt x="2194" y="1006"/>
                </a:lnTo>
                <a:lnTo>
                  <a:pt x="2180" y="954"/>
                </a:lnTo>
                <a:lnTo>
                  <a:pt x="2162" y="906"/>
                </a:lnTo>
                <a:lnTo>
                  <a:pt x="2146" y="858"/>
                </a:lnTo>
                <a:lnTo>
                  <a:pt x="2124" y="810"/>
                </a:lnTo>
                <a:lnTo>
                  <a:pt x="2104" y="764"/>
                </a:lnTo>
                <a:lnTo>
                  <a:pt x="2080" y="720"/>
                </a:lnTo>
                <a:lnTo>
                  <a:pt x="2052" y="678"/>
                </a:lnTo>
                <a:lnTo>
                  <a:pt x="2024" y="632"/>
                </a:lnTo>
                <a:lnTo>
                  <a:pt x="1994" y="592"/>
                </a:lnTo>
                <a:lnTo>
                  <a:pt x="1962" y="554"/>
                </a:lnTo>
                <a:lnTo>
                  <a:pt x="1932" y="516"/>
                </a:lnTo>
                <a:lnTo>
                  <a:pt x="1894" y="480"/>
                </a:lnTo>
                <a:lnTo>
                  <a:pt x="1858" y="442"/>
                </a:lnTo>
                <a:lnTo>
                  <a:pt x="1820" y="412"/>
                </a:lnTo>
                <a:lnTo>
                  <a:pt x="1780" y="380"/>
                </a:lnTo>
                <a:lnTo>
                  <a:pt x="1738" y="350"/>
                </a:lnTo>
                <a:lnTo>
                  <a:pt x="1696" y="322"/>
                </a:lnTo>
                <a:lnTo>
                  <a:pt x="1652" y="298"/>
                </a:lnTo>
                <a:lnTo>
                  <a:pt x="1606" y="274"/>
                </a:lnTo>
                <a:lnTo>
                  <a:pt x="1562" y="252"/>
                </a:lnTo>
                <a:lnTo>
                  <a:pt x="1514" y="232"/>
                </a:lnTo>
                <a:lnTo>
                  <a:pt x="1466" y="214"/>
                </a:lnTo>
                <a:lnTo>
                  <a:pt x="1416" y="198"/>
                </a:lnTo>
                <a:lnTo>
                  <a:pt x="1366" y="188"/>
                </a:lnTo>
                <a:lnTo>
                  <a:pt x="1314" y="176"/>
                </a:lnTo>
                <a:lnTo>
                  <a:pt x="1262" y="166"/>
                </a:lnTo>
                <a:lnTo>
                  <a:pt x="1210" y="160"/>
                </a:lnTo>
                <a:lnTo>
                  <a:pt x="1174" y="102"/>
                </a:lnTo>
                <a:lnTo>
                  <a:pt x="1112" y="0"/>
                </a:lnTo>
                <a:lnTo>
                  <a:pt x="1052" y="102"/>
                </a:lnTo>
                <a:lnTo>
                  <a:pt x="1016" y="160"/>
                </a:lnTo>
                <a:lnTo>
                  <a:pt x="962" y="166"/>
                </a:lnTo>
                <a:lnTo>
                  <a:pt x="910" y="176"/>
                </a:lnTo>
                <a:lnTo>
                  <a:pt x="858" y="188"/>
                </a:lnTo>
                <a:lnTo>
                  <a:pt x="810" y="198"/>
                </a:lnTo>
                <a:lnTo>
                  <a:pt x="758" y="214"/>
                </a:lnTo>
                <a:lnTo>
                  <a:pt x="708" y="232"/>
                </a:lnTo>
                <a:lnTo>
                  <a:pt x="664" y="252"/>
                </a:lnTo>
                <a:lnTo>
                  <a:pt x="616" y="274"/>
                </a:lnTo>
                <a:lnTo>
                  <a:pt x="570" y="298"/>
                </a:lnTo>
                <a:lnTo>
                  <a:pt x="530" y="322"/>
                </a:lnTo>
                <a:lnTo>
                  <a:pt x="484" y="350"/>
                </a:lnTo>
                <a:lnTo>
                  <a:pt x="442" y="380"/>
                </a:lnTo>
                <a:lnTo>
                  <a:pt x="404" y="412"/>
                </a:lnTo>
                <a:lnTo>
                  <a:pt x="366" y="442"/>
                </a:lnTo>
                <a:lnTo>
                  <a:pt x="328" y="480"/>
                </a:lnTo>
                <a:lnTo>
                  <a:pt x="294" y="516"/>
                </a:lnTo>
                <a:lnTo>
                  <a:pt x="260" y="554"/>
                </a:lnTo>
                <a:lnTo>
                  <a:pt x="228" y="592"/>
                </a:lnTo>
                <a:lnTo>
                  <a:pt x="202" y="632"/>
                </a:lnTo>
                <a:lnTo>
                  <a:pt x="170" y="678"/>
                </a:lnTo>
                <a:lnTo>
                  <a:pt x="146" y="720"/>
                </a:lnTo>
                <a:lnTo>
                  <a:pt x="122" y="764"/>
                </a:lnTo>
                <a:lnTo>
                  <a:pt x="98" y="810"/>
                </a:lnTo>
                <a:lnTo>
                  <a:pt x="80" y="858"/>
                </a:lnTo>
                <a:lnTo>
                  <a:pt x="60" y="906"/>
                </a:lnTo>
                <a:lnTo>
                  <a:pt x="46" y="954"/>
                </a:lnTo>
                <a:lnTo>
                  <a:pt x="32" y="1006"/>
                </a:lnTo>
                <a:lnTo>
                  <a:pt x="22" y="1058"/>
                </a:lnTo>
                <a:lnTo>
                  <a:pt x="12" y="1110"/>
                </a:lnTo>
                <a:lnTo>
                  <a:pt x="4" y="1162"/>
                </a:lnTo>
                <a:lnTo>
                  <a:pt x="0" y="1216"/>
                </a:lnTo>
                <a:lnTo>
                  <a:pt x="0" y="1268"/>
                </a:lnTo>
                <a:lnTo>
                  <a:pt x="0" y="1328"/>
                </a:lnTo>
                <a:lnTo>
                  <a:pt x="8" y="1382"/>
                </a:lnTo>
                <a:lnTo>
                  <a:pt x="14" y="1438"/>
                </a:lnTo>
                <a:lnTo>
                  <a:pt x="22" y="1494"/>
                </a:lnTo>
                <a:lnTo>
                  <a:pt x="36" y="1548"/>
                </a:lnTo>
                <a:lnTo>
                  <a:pt x="50" y="1600"/>
                </a:lnTo>
                <a:lnTo>
                  <a:pt x="66" y="1652"/>
                </a:lnTo>
                <a:lnTo>
                  <a:pt x="88" y="1704"/>
                </a:lnTo>
                <a:lnTo>
                  <a:pt x="112" y="1752"/>
                </a:lnTo>
                <a:lnTo>
                  <a:pt x="136" y="1800"/>
                </a:lnTo>
                <a:lnTo>
                  <a:pt x="164" y="1846"/>
                </a:lnTo>
                <a:lnTo>
                  <a:pt x="190" y="1890"/>
                </a:lnTo>
                <a:lnTo>
                  <a:pt x="222" y="1936"/>
                </a:lnTo>
                <a:lnTo>
                  <a:pt x="254" y="1976"/>
                </a:lnTo>
                <a:lnTo>
                  <a:pt x="290" y="2018"/>
                </a:lnTo>
                <a:lnTo>
                  <a:pt x="326" y="2056"/>
                </a:lnTo>
                <a:lnTo>
                  <a:pt x="364" y="2094"/>
                </a:lnTo>
                <a:lnTo>
                  <a:pt x="404" y="2128"/>
                </a:lnTo>
                <a:lnTo>
                  <a:pt x="446" y="2160"/>
                </a:lnTo>
                <a:lnTo>
                  <a:pt x="492" y="2190"/>
                </a:lnTo>
                <a:lnTo>
                  <a:pt x="536" y="2222"/>
                </a:lnTo>
                <a:lnTo>
                  <a:pt x="582" y="2246"/>
                </a:lnTo>
                <a:lnTo>
                  <a:pt x="630" y="2274"/>
                </a:lnTo>
                <a:lnTo>
                  <a:pt x="682" y="2294"/>
                </a:lnTo>
                <a:lnTo>
                  <a:pt x="730" y="2316"/>
                </a:lnTo>
                <a:lnTo>
                  <a:pt x="782" y="2332"/>
                </a:lnTo>
                <a:lnTo>
                  <a:pt x="834" y="2346"/>
                </a:lnTo>
                <a:lnTo>
                  <a:pt x="888" y="2360"/>
                </a:lnTo>
                <a:lnTo>
                  <a:pt x="944" y="2370"/>
                </a:lnTo>
                <a:lnTo>
                  <a:pt x="998" y="2378"/>
                </a:lnTo>
                <a:lnTo>
                  <a:pt x="1054" y="2380"/>
                </a:lnTo>
                <a:lnTo>
                  <a:pt x="1112" y="2380"/>
                </a:lnTo>
                <a:lnTo>
                  <a:pt x="1168" y="2380"/>
                </a:lnTo>
                <a:lnTo>
                  <a:pt x="1226" y="2378"/>
                </a:lnTo>
                <a:lnTo>
                  <a:pt x="1282" y="2370"/>
                </a:lnTo>
                <a:lnTo>
                  <a:pt x="1338" y="2360"/>
                </a:lnTo>
                <a:lnTo>
                  <a:pt x="1390" y="2346"/>
                </a:lnTo>
                <a:lnTo>
                  <a:pt x="1442" y="2332"/>
                </a:lnTo>
                <a:lnTo>
                  <a:pt x="1492" y="2316"/>
                </a:lnTo>
                <a:lnTo>
                  <a:pt x="1544" y="2294"/>
                </a:lnTo>
                <a:lnTo>
                  <a:pt x="1594" y="2274"/>
                </a:lnTo>
                <a:lnTo>
                  <a:pt x="1642" y="2246"/>
                </a:lnTo>
                <a:lnTo>
                  <a:pt x="1690" y="2222"/>
                </a:lnTo>
                <a:lnTo>
                  <a:pt x="1734" y="2190"/>
                </a:lnTo>
                <a:lnTo>
                  <a:pt x="1776" y="2160"/>
                </a:lnTo>
                <a:lnTo>
                  <a:pt x="1820" y="2128"/>
                </a:lnTo>
                <a:lnTo>
                  <a:pt x="1858" y="2094"/>
                </a:lnTo>
                <a:lnTo>
                  <a:pt x="1896" y="2056"/>
                </a:lnTo>
                <a:lnTo>
                  <a:pt x="1934" y="2018"/>
                </a:lnTo>
                <a:lnTo>
                  <a:pt x="1970" y="1976"/>
                </a:lnTo>
                <a:lnTo>
                  <a:pt x="2004" y="1936"/>
                </a:lnTo>
                <a:lnTo>
                  <a:pt x="2036" y="1890"/>
                </a:lnTo>
                <a:lnTo>
                  <a:pt x="2062" y="1846"/>
                </a:lnTo>
                <a:lnTo>
                  <a:pt x="2090" y="1800"/>
                </a:lnTo>
                <a:lnTo>
                  <a:pt x="2114" y="1752"/>
                </a:lnTo>
                <a:lnTo>
                  <a:pt x="2136" y="1704"/>
                </a:lnTo>
                <a:lnTo>
                  <a:pt x="2156" y="1652"/>
                </a:lnTo>
                <a:lnTo>
                  <a:pt x="2174" y="1600"/>
                </a:lnTo>
                <a:lnTo>
                  <a:pt x="2188" y="1548"/>
                </a:lnTo>
                <a:lnTo>
                  <a:pt x="2200" y="1494"/>
                </a:lnTo>
                <a:lnTo>
                  <a:pt x="2212" y="1438"/>
                </a:lnTo>
                <a:lnTo>
                  <a:pt x="2218" y="1382"/>
                </a:lnTo>
                <a:lnTo>
                  <a:pt x="2222" y="1328"/>
                </a:lnTo>
                <a:lnTo>
                  <a:pt x="2122" y="1268"/>
                </a:lnTo>
                <a:close/>
              </a:path>
            </a:pathLst>
          </a:custGeom>
          <a:solidFill>
            <a:srgbClr val="FFFFFF"/>
          </a:solidFill>
          <a:ln w="12700">
            <a:solidFill>
              <a:srgbClr val="F5911E"/>
            </a:solidFill>
            <a:prstDash val="solid"/>
            <a:round/>
            <a:headEnd/>
            <a:tailEnd/>
          </a:ln>
        </p:spPr>
        <p:txBody>
          <a:bodyPr vert="horz" wrap="square" lIns="89650" tIns="44825" rIns="89650" bIns="44825" numCol="1" anchor="t" anchorCtr="0" compatLnSpc="1">
            <a:prstTxWarp prst="textNoShape">
              <a:avLst/>
            </a:prstTxWarp>
          </a:bodyPr>
          <a:lstStyle/>
          <a:p>
            <a:pPr defTabSz="998855">
              <a:defRPr/>
            </a:pPr>
            <a:endParaRPr lang="en-GB" sz="1961" kern="0">
              <a:solidFill>
                <a:srgbClr val="000000"/>
              </a:solidFill>
              <a:latin typeface="Georgia"/>
            </a:endParaRPr>
          </a:p>
        </p:txBody>
      </p:sp>
      <p:sp>
        <p:nvSpPr>
          <p:cNvPr id="35" name="Freeform 32">
            <a:extLst>
              <a:ext uri="{FF2B5EF4-FFF2-40B4-BE49-F238E27FC236}">
                <a16:creationId xmlns:a16="http://schemas.microsoft.com/office/drawing/2014/main" id="{C89BE6E9-6570-437C-88CD-DC370FFD6214}"/>
              </a:ext>
            </a:extLst>
          </p:cNvPr>
          <p:cNvSpPr>
            <a:spLocks/>
          </p:cNvSpPr>
          <p:nvPr/>
        </p:nvSpPr>
        <p:spPr bwMode="auto">
          <a:xfrm>
            <a:off x="3489423" y="1384707"/>
            <a:ext cx="2486671" cy="2321590"/>
          </a:xfrm>
          <a:custGeom>
            <a:avLst/>
            <a:gdLst>
              <a:gd name="T0" fmla="*/ 2216 w 2380"/>
              <a:gd name="T1" fmla="*/ 960 h 2222"/>
              <a:gd name="T2" fmla="*/ 2184 w 2380"/>
              <a:gd name="T3" fmla="*/ 808 h 2222"/>
              <a:gd name="T4" fmla="*/ 2128 w 2380"/>
              <a:gd name="T5" fmla="*/ 662 h 2222"/>
              <a:gd name="T6" fmla="*/ 2060 w 2380"/>
              <a:gd name="T7" fmla="*/ 528 h 2222"/>
              <a:gd name="T8" fmla="*/ 1970 w 2380"/>
              <a:gd name="T9" fmla="*/ 404 h 2222"/>
              <a:gd name="T10" fmla="*/ 1866 w 2380"/>
              <a:gd name="T11" fmla="*/ 294 h 2222"/>
              <a:gd name="T12" fmla="*/ 1748 w 2380"/>
              <a:gd name="T13" fmla="*/ 200 h 2222"/>
              <a:gd name="T14" fmla="*/ 1618 w 2380"/>
              <a:gd name="T15" fmla="*/ 120 h 2222"/>
              <a:gd name="T16" fmla="*/ 1476 w 2380"/>
              <a:gd name="T17" fmla="*/ 58 h 2222"/>
              <a:gd name="T18" fmla="*/ 1324 w 2380"/>
              <a:gd name="T19" fmla="*/ 20 h 2222"/>
              <a:gd name="T20" fmla="*/ 1166 w 2380"/>
              <a:gd name="T21" fmla="*/ 0 h 2222"/>
              <a:gd name="T22" fmla="*/ 1000 w 2380"/>
              <a:gd name="T23" fmla="*/ 6 h 2222"/>
              <a:gd name="T24" fmla="*/ 834 w 2380"/>
              <a:gd name="T25" fmla="*/ 34 h 2222"/>
              <a:gd name="T26" fmla="*/ 678 w 2380"/>
              <a:gd name="T27" fmla="*/ 86 h 2222"/>
              <a:gd name="T28" fmla="*/ 536 w 2380"/>
              <a:gd name="T29" fmla="*/ 162 h 2222"/>
              <a:gd name="T30" fmla="*/ 406 w 2380"/>
              <a:gd name="T31" fmla="*/ 252 h 2222"/>
              <a:gd name="T32" fmla="*/ 288 w 2380"/>
              <a:gd name="T33" fmla="*/ 362 h 2222"/>
              <a:gd name="T34" fmla="*/ 190 w 2380"/>
              <a:gd name="T35" fmla="*/ 490 h 2222"/>
              <a:gd name="T36" fmla="*/ 108 w 2380"/>
              <a:gd name="T37" fmla="*/ 628 h 2222"/>
              <a:gd name="T38" fmla="*/ 50 w 2380"/>
              <a:gd name="T39" fmla="*/ 780 h 2222"/>
              <a:gd name="T40" fmla="*/ 12 w 2380"/>
              <a:gd name="T41" fmla="*/ 942 h 2222"/>
              <a:gd name="T42" fmla="*/ 0 w 2380"/>
              <a:gd name="T43" fmla="*/ 1112 h 2222"/>
              <a:gd name="T44" fmla="*/ 12 w 2380"/>
              <a:gd name="T45" fmla="*/ 1282 h 2222"/>
              <a:gd name="T46" fmla="*/ 50 w 2380"/>
              <a:gd name="T47" fmla="*/ 1440 h 2222"/>
              <a:gd name="T48" fmla="*/ 108 w 2380"/>
              <a:gd name="T49" fmla="*/ 1592 h 2222"/>
              <a:gd name="T50" fmla="*/ 190 w 2380"/>
              <a:gd name="T51" fmla="*/ 1734 h 2222"/>
              <a:gd name="T52" fmla="*/ 288 w 2380"/>
              <a:gd name="T53" fmla="*/ 1858 h 2222"/>
              <a:gd name="T54" fmla="*/ 406 w 2380"/>
              <a:gd name="T55" fmla="*/ 1970 h 2222"/>
              <a:gd name="T56" fmla="*/ 536 w 2380"/>
              <a:gd name="T57" fmla="*/ 2062 h 2222"/>
              <a:gd name="T58" fmla="*/ 678 w 2380"/>
              <a:gd name="T59" fmla="*/ 2136 h 2222"/>
              <a:gd name="T60" fmla="*/ 834 w 2380"/>
              <a:gd name="T61" fmla="*/ 2188 h 2222"/>
              <a:gd name="T62" fmla="*/ 1000 w 2380"/>
              <a:gd name="T63" fmla="*/ 2218 h 2222"/>
              <a:gd name="T64" fmla="*/ 1174 w 2380"/>
              <a:gd name="T65" fmla="*/ 2220 h 2222"/>
              <a:gd name="T66" fmla="*/ 1324 w 2380"/>
              <a:gd name="T67" fmla="*/ 2204 h 2222"/>
              <a:gd name="T68" fmla="*/ 1476 w 2380"/>
              <a:gd name="T69" fmla="*/ 2162 h 2222"/>
              <a:gd name="T70" fmla="*/ 1618 w 2380"/>
              <a:gd name="T71" fmla="*/ 2104 h 2222"/>
              <a:gd name="T72" fmla="*/ 1748 w 2380"/>
              <a:gd name="T73" fmla="*/ 2024 h 2222"/>
              <a:gd name="T74" fmla="*/ 1866 w 2380"/>
              <a:gd name="T75" fmla="*/ 1932 h 2222"/>
              <a:gd name="T76" fmla="*/ 1970 w 2380"/>
              <a:gd name="T77" fmla="*/ 1820 h 2222"/>
              <a:gd name="T78" fmla="*/ 2060 w 2380"/>
              <a:gd name="T79" fmla="*/ 1696 h 2222"/>
              <a:gd name="T80" fmla="*/ 2128 w 2380"/>
              <a:gd name="T81" fmla="*/ 1562 h 2222"/>
              <a:gd name="T82" fmla="*/ 2184 w 2380"/>
              <a:gd name="T83" fmla="*/ 1416 h 2222"/>
              <a:gd name="T84" fmla="*/ 2216 w 2380"/>
              <a:gd name="T85" fmla="*/ 1260 h 2222"/>
              <a:gd name="T86" fmla="*/ 2380 w 2380"/>
              <a:gd name="T87" fmla="*/ 1112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0" h="2222">
                <a:moveTo>
                  <a:pt x="2280" y="1050"/>
                </a:moveTo>
                <a:lnTo>
                  <a:pt x="2222" y="1016"/>
                </a:lnTo>
                <a:lnTo>
                  <a:pt x="2216" y="960"/>
                </a:lnTo>
                <a:lnTo>
                  <a:pt x="2204" y="908"/>
                </a:lnTo>
                <a:lnTo>
                  <a:pt x="2194" y="856"/>
                </a:lnTo>
                <a:lnTo>
                  <a:pt x="2184" y="808"/>
                </a:lnTo>
                <a:lnTo>
                  <a:pt x="2166" y="756"/>
                </a:lnTo>
                <a:lnTo>
                  <a:pt x="2150" y="708"/>
                </a:lnTo>
                <a:lnTo>
                  <a:pt x="2128" y="662"/>
                </a:lnTo>
                <a:lnTo>
                  <a:pt x="2108" y="614"/>
                </a:lnTo>
                <a:lnTo>
                  <a:pt x="2084" y="570"/>
                </a:lnTo>
                <a:lnTo>
                  <a:pt x="2060" y="528"/>
                </a:lnTo>
                <a:lnTo>
                  <a:pt x="2032" y="484"/>
                </a:lnTo>
                <a:lnTo>
                  <a:pt x="2000" y="442"/>
                </a:lnTo>
                <a:lnTo>
                  <a:pt x="1970" y="404"/>
                </a:lnTo>
                <a:lnTo>
                  <a:pt x="1938" y="366"/>
                </a:lnTo>
                <a:lnTo>
                  <a:pt x="1900" y="328"/>
                </a:lnTo>
                <a:lnTo>
                  <a:pt x="1866" y="294"/>
                </a:lnTo>
                <a:lnTo>
                  <a:pt x="1828" y="258"/>
                </a:lnTo>
                <a:lnTo>
                  <a:pt x="1790" y="228"/>
                </a:lnTo>
                <a:lnTo>
                  <a:pt x="1748" y="200"/>
                </a:lnTo>
                <a:lnTo>
                  <a:pt x="1704" y="168"/>
                </a:lnTo>
                <a:lnTo>
                  <a:pt x="1662" y="144"/>
                </a:lnTo>
                <a:lnTo>
                  <a:pt x="1618" y="120"/>
                </a:lnTo>
                <a:lnTo>
                  <a:pt x="1572" y="96"/>
                </a:lnTo>
                <a:lnTo>
                  <a:pt x="1524" y="78"/>
                </a:lnTo>
                <a:lnTo>
                  <a:pt x="1476" y="58"/>
                </a:lnTo>
                <a:lnTo>
                  <a:pt x="1428" y="44"/>
                </a:lnTo>
                <a:lnTo>
                  <a:pt x="1376" y="30"/>
                </a:lnTo>
                <a:lnTo>
                  <a:pt x="1324" y="20"/>
                </a:lnTo>
                <a:lnTo>
                  <a:pt x="1272" y="10"/>
                </a:lnTo>
                <a:lnTo>
                  <a:pt x="1220" y="2"/>
                </a:lnTo>
                <a:lnTo>
                  <a:pt x="1166" y="0"/>
                </a:lnTo>
                <a:lnTo>
                  <a:pt x="1114" y="0"/>
                </a:lnTo>
                <a:lnTo>
                  <a:pt x="1054" y="0"/>
                </a:lnTo>
                <a:lnTo>
                  <a:pt x="1000" y="6"/>
                </a:lnTo>
                <a:lnTo>
                  <a:pt x="944" y="14"/>
                </a:lnTo>
                <a:lnTo>
                  <a:pt x="888" y="20"/>
                </a:lnTo>
                <a:lnTo>
                  <a:pt x="834" y="34"/>
                </a:lnTo>
                <a:lnTo>
                  <a:pt x="782" y="48"/>
                </a:lnTo>
                <a:lnTo>
                  <a:pt x="730" y="64"/>
                </a:lnTo>
                <a:lnTo>
                  <a:pt x="678" y="86"/>
                </a:lnTo>
                <a:lnTo>
                  <a:pt x="630" y="110"/>
                </a:lnTo>
                <a:lnTo>
                  <a:pt x="582" y="134"/>
                </a:lnTo>
                <a:lnTo>
                  <a:pt x="536" y="162"/>
                </a:lnTo>
                <a:lnTo>
                  <a:pt x="492" y="190"/>
                </a:lnTo>
                <a:lnTo>
                  <a:pt x="446" y="220"/>
                </a:lnTo>
                <a:lnTo>
                  <a:pt x="406" y="252"/>
                </a:lnTo>
                <a:lnTo>
                  <a:pt x="364" y="290"/>
                </a:lnTo>
                <a:lnTo>
                  <a:pt x="326" y="324"/>
                </a:lnTo>
                <a:lnTo>
                  <a:pt x="288" y="362"/>
                </a:lnTo>
                <a:lnTo>
                  <a:pt x="254" y="404"/>
                </a:lnTo>
                <a:lnTo>
                  <a:pt x="222" y="446"/>
                </a:lnTo>
                <a:lnTo>
                  <a:pt x="190" y="490"/>
                </a:lnTo>
                <a:lnTo>
                  <a:pt x="160" y="534"/>
                </a:lnTo>
                <a:lnTo>
                  <a:pt x="136" y="580"/>
                </a:lnTo>
                <a:lnTo>
                  <a:pt x="108" y="628"/>
                </a:lnTo>
                <a:lnTo>
                  <a:pt x="88" y="680"/>
                </a:lnTo>
                <a:lnTo>
                  <a:pt x="66" y="728"/>
                </a:lnTo>
                <a:lnTo>
                  <a:pt x="50" y="780"/>
                </a:lnTo>
                <a:lnTo>
                  <a:pt x="36" y="832"/>
                </a:lnTo>
                <a:lnTo>
                  <a:pt x="22" y="888"/>
                </a:lnTo>
                <a:lnTo>
                  <a:pt x="12" y="942"/>
                </a:lnTo>
                <a:lnTo>
                  <a:pt x="4" y="998"/>
                </a:lnTo>
                <a:lnTo>
                  <a:pt x="0" y="1054"/>
                </a:lnTo>
                <a:lnTo>
                  <a:pt x="0" y="1112"/>
                </a:lnTo>
                <a:lnTo>
                  <a:pt x="0" y="1168"/>
                </a:lnTo>
                <a:lnTo>
                  <a:pt x="4" y="1226"/>
                </a:lnTo>
                <a:lnTo>
                  <a:pt x="12" y="1282"/>
                </a:lnTo>
                <a:lnTo>
                  <a:pt x="22" y="1336"/>
                </a:lnTo>
                <a:lnTo>
                  <a:pt x="36" y="1388"/>
                </a:lnTo>
                <a:lnTo>
                  <a:pt x="50" y="1440"/>
                </a:lnTo>
                <a:lnTo>
                  <a:pt x="66" y="1492"/>
                </a:lnTo>
                <a:lnTo>
                  <a:pt x="88" y="1544"/>
                </a:lnTo>
                <a:lnTo>
                  <a:pt x="108" y="1592"/>
                </a:lnTo>
                <a:lnTo>
                  <a:pt x="136" y="1640"/>
                </a:lnTo>
                <a:lnTo>
                  <a:pt x="160" y="1690"/>
                </a:lnTo>
                <a:lnTo>
                  <a:pt x="190" y="1734"/>
                </a:lnTo>
                <a:lnTo>
                  <a:pt x="222" y="1776"/>
                </a:lnTo>
                <a:lnTo>
                  <a:pt x="254" y="1820"/>
                </a:lnTo>
                <a:lnTo>
                  <a:pt x="288" y="1858"/>
                </a:lnTo>
                <a:lnTo>
                  <a:pt x="326" y="1896"/>
                </a:lnTo>
                <a:lnTo>
                  <a:pt x="364" y="1934"/>
                </a:lnTo>
                <a:lnTo>
                  <a:pt x="406" y="1970"/>
                </a:lnTo>
                <a:lnTo>
                  <a:pt x="446" y="2004"/>
                </a:lnTo>
                <a:lnTo>
                  <a:pt x="492" y="2034"/>
                </a:lnTo>
                <a:lnTo>
                  <a:pt x="536" y="2062"/>
                </a:lnTo>
                <a:lnTo>
                  <a:pt x="582" y="2090"/>
                </a:lnTo>
                <a:lnTo>
                  <a:pt x="630" y="2114"/>
                </a:lnTo>
                <a:lnTo>
                  <a:pt x="678" y="2136"/>
                </a:lnTo>
                <a:lnTo>
                  <a:pt x="730" y="2156"/>
                </a:lnTo>
                <a:lnTo>
                  <a:pt x="782" y="2174"/>
                </a:lnTo>
                <a:lnTo>
                  <a:pt x="834" y="2188"/>
                </a:lnTo>
                <a:lnTo>
                  <a:pt x="888" y="2200"/>
                </a:lnTo>
                <a:lnTo>
                  <a:pt x="944" y="2212"/>
                </a:lnTo>
                <a:lnTo>
                  <a:pt x="1000" y="2218"/>
                </a:lnTo>
                <a:lnTo>
                  <a:pt x="1052" y="2222"/>
                </a:lnTo>
                <a:lnTo>
                  <a:pt x="1112" y="2120"/>
                </a:lnTo>
                <a:lnTo>
                  <a:pt x="1174" y="2220"/>
                </a:lnTo>
                <a:lnTo>
                  <a:pt x="1220" y="2218"/>
                </a:lnTo>
                <a:lnTo>
                  <a:pt x="1272" y="2212"/>
                </a:lnTo>
                <a:lnTo>
                  <a:pt x="1324" y="2204"/>
                </a:lnTo>
                <a:lnTo>
                  <a:pt x="1376" y="2194"/>
                </a:lnTo>
                <a:lnTo>
                  <a:pt x="1428" y="2180"/>
                </a:lnTo>
                <a:lnTo>
                  <a:pt x="1476" y="2162"/>
                </a:lnTo>
                <a:lnTo>
                  <a:pt x="1524" y="2146"/>
                </a:lnTo>
                <a:lnTo>
                  <a:pt x="1572" y="2124"/>
                </a:lnTo>
                <a:lnTo>
                  <a:pt x="1618" y="2104"/>
                </a:lnTo>
                <a:lnTo>
                  <a:pt x="1662" y="2080"/>
                </a:lnTo>
                <a:lnTo>
                  <a:pt x="1704" y="2052"/>
                </a:lnTo>
                <a:lnTo>
                  <a:pt x="1748" y="2024"/>
                </a:lnTo>
                <a:lnTo>
                  <a:pt x="1790" y="1994"/>
                </a:lnTo>
                <a:lnTo>
                  <a:pt x="1828" y="1962"/>
                </a:lnTo>
                <a:lnTo>
                  <a:pt x="1866" y="1932"/>
                </a:lnTo>
                <a:lnTo>
                  <a:pt x="1900" y="1894"/>
                </a:lnTo>
                <a:lnTo>
                  <a:pt x="1938" y="1858"/>
                </a:lnTo>
                <a:lnTo>
                  <a:pt x="1970" y="1820"/>
                </a:lnTo>
                <a:lnTo>
                  <a:pt x="2000" y="1780"/>
                </a:lnTo>
                <a:lnTo>
                  <a:pt x="2032" y="1738"/>
                </a:lnTo>
                <a:lnTo>
                  <a:pt x="2060" y="1696"/>
                </a:lnTo>
                <a:lnTo>
                  <a:pt x="2084" y="1652"/>
                </a:lnTo>
                <a:lnTo>
                  <a:pt x="2108" y="1606"/>
                </a:lnTo>
                <a:lnTo>
                  <a:pt x="2128" y="1562"/>
                </a:lnTo>
                <a:lnTo>
                  <a:pt x="2150" y="1514"/>
                </a:lnTo>
                <a:lnTo>
                  <a:pt x="2166" y="1464"/>
                </a:lnTo>
                <a:lnTo>
                  <a:pt x="2184" y="1416"/>
                </a:lnTo>
                <a:lnTo>
                  <a:pt x="2194" y="1364"/>
                </a:lnTo>
                <a:lnTo>
                  <a:pt x="2204" y="1312"/>
                </a:lnTo>
                <a:lnTo>
                  <a:pt x="2216" y="1260"/>
                </a:lnTo>
                <a:lnTo>
                  <a:pt x="2222" y="1208"/>
                </a:lnTo>
                <a:lnTo>
                  <a:pt x="2280" y="1174"/>
                </a:lnTo>
                <a:lnTo>
                  <a:pt x="2380" y="1112"/>
                </a:lnTo>
                <a:lnTo>
                  <a:pt x="2280" y="1050"/>
                </a:lnTo>
                <a:close/>
              </a:path>
            </a:pathLst>
          </a:custGeom>
          <a:solidFill>
            <a:srgbClr val="FFFFFF"/>
          </a:solidFill>
          <a:ln w="12700">
            <a:solidFill>
              <a:srgbClr val="2D2364"/>
            </a:solidFill>
            <a:prstDash val="solid"/>
            <a:round/>
            <a:headEnd/>
            <a:tailEnd/>
          </a:ln>
        </p:spPr>
        <p:txBody>
          <a:bodyPr vert="horz" wrap="square" lIns="89650" tIns="44825" rIns="89650" bIns="44825" numCol="1" anchor="t" anchorCtr="0" compatLnSpc="1">
            <a:prstTxWarp prst="textNoShape">
              <a:avLst/>
            </a:prstTxWarp>
          </a:bodyPr>
          <a:lstStyle/>
          <a:p>
            <a:pPr defTabSz="998855">
              <a:defRPr/>
            </a:pPr>
            <a:endParaRPr lang="en-GB" sz="1961" kern="0">
              <a:solidFill>
                <a:srgbClr val="000000"/>
              </a:solidFill>
              <a:latin typeface="Georgia"/>
            </a:endParaRPr>
          </a:p>
        </p:txBody>
      </p:sp>
      <p:sp>
        <p:nvSpPr>
          <p:cNvPr id="36" name="AutoShape 19">
            <a:extLst>
              <a:ext uri="{FF2B5EF4-FFF2-40B4-BE49-F238E27FC236}">
                <a16:creationId xmlns:a16="http://schemas.microsoft.com/office/drawing/2014/main" id="{305E4BE5-6634-4A9C-99C3-977C7B8885E0}"/>
              </a:ext>
            </a:extLst>
          </p:cNvPr>
          <p:cNvSpPr>
            <a:spLocks noChangeAspect="1" noChangeArrowheads="1" noTextEdit="1"/>
          </p:cNvSpPr>
          <p:nvPr/>
        </p:nvSpPr>
        <p:spPr bwMode="auto">
          <a:xfrm>
            <a:off x="3451879" y="1332345"/>
            <a:ext cx="4761498" cy="476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0" tIns="44825" rIns="89650" bIns="44825" numCol="1" anchor="t" anchorCtr="0" compatLnSpc="1">
            <a:prstTxWarp prst="textNoShape">
              <a:avLst/>
            </a:prstTxWarp>
          </a:bodyPr>
          <a:lstStyle/>
          <a:p>
            <a:pPr defTabSz="998855">
              <a:defRPr/>
            </a:pPr>
            <a:endParaRPr lang="en-GB" sz="1961" kern="0">
              <a:solidFill>
                <a:srgbClr val="000000"/>
              </a:solidFill>
              <a:latin typeface="Georgia"/>
            </a:endParaRPr>
          </a:p>
        </p:txBody>
      </p:sp>
      <p:sp>
        <p:nvSpPr>
          <p:cNvPr id="37" name="Flowchart: Connector 36">
            <a:extLst>
              <a:ext uri="{FF2B5EF4-FFF2-40B4-BE49-F238E27FC236}">
                <a16:creationId xmlns:a16="http://schemas.microsoft.com/office/drawing/2014/main" id="{F961BC2E-4700-4101-BBDC-9A3E986D3B3E}"/>
              </a:ext>
            </a:extLst>
          </p:cNvPr>
          <p:cNvSpPr/>
          <p:nvPr/>
        </p:nvSpPr>
        <p:spPr bwMode="ltGray">
          <a:xfrm>
            <a:off x="3615974" y="1510053"/>
            <a:ext cx="2065365" cy="2065365"/>
          </a:xfrm>
          <a:prstGeom prst="flowChartConnector">
            <a:avLst/>
          </a:prstGeom>
          <a:solidFill>
            <a:srgbClr val="2D2364"/>
          </a:solidFill>
          <a:ln w="3175" cap="flat" cmpd="sng" algn="ctr">
            <a:noFill/>
            <a:prstDash val="solid"/>
          </a:ln>
          <a:effectLst/>
        </p:spPr>
        <p:txBody>
          <a:bodyPr rtlCol="0" anchor="ctr"/>
          <a:lstStyle/>
          <a:p>
            <a:pPr algn="ctr" defTabSz="998855">
              <a:defRPr/>
            </a:pPr>
            <a:endParaRPr lang="en-GB" sz="1961" kern="0" err="1">
              <a:solidFill>
                <a:srgbClr val="FFFFFF"/>
              </a:solidFill>
              <a:latin typeface="Georgia"/>
            </a:endParaRPr>
          </a:p>
        </p:txBody>
      </p:sp>
      <p:sp>
        <p:nvSpPr>
          <p:cNvPr id="38" name="Flowchart: Connector 37">
            <a:extLst>
              <a:ext uri="{FF2B5EF4-FFF2-40B4-BE49-F238E27FC236}">
                <a16:creationId xmlns:a16="http://schemas.microsoft.com/office/drawing/2014/main" id="{2809B7E3-3322-4FF2-89D2-4B47BCC36289}"/>
              </a:ext>
            </a:extLst>
          </p:cNvPr>
          <p:cNvSpPr/>
          <p:nvPr/>
        </p:nvSpPr>
        <p:spPr bwMode="ltGray">
          <a:xfrm>
            <a:off x="6007209" y="1510053"/>
            <a:ext cx="2065365" cy="2065365"/>
          </a:xfrm>
          <a:prstGeom prst="flowChartConnector">
            <a:avLst/>
          </a:prstGeom>
          <a:solidFill>
            <a:srgbClr val="F05F23"/>
          </a:solidFill>
          <a:ln w="3175" cap="flat" cmpd="sng" algn="ctr">
            <a:noFill/>
            <a:prstDash val="solid"/>
          </a:ln>
          <a:effectLst/>
        </p:spPr>
        <p:txBody>
          <a:bodyPr rtlCol="0" anchor="ctr"/>
          <a:lstStyle/>
          <a:p>
            <a:pPr algn="ctr" defTabSz="998855">
              <a:defRPr/>
            </a:pPr>
            <a:endParaRPr lang="en-GB" sz="1961" kern="0" err="1">
              <a:solidFill>
                <a:srgbClr val="FFFFFF"/>
              </a:solidFill>
              <a:latin typeface="Georgia"/>
            </a:endParaRPr>
          </a:p>
        </p:txBody>
      </p:sp>
      <p:sp>
        <p:nvSpPr>
          <p:cNvPr id="39" name="Flowchart: Connector 38">
            <a:extLst>
              <a:ext uri="{FF2B5EF4-FFF2-40B4-BE49-F238E27FC236}">
                <a16:creationId xmlns:a16="http://schemas.microsoft.com/office/drawing/2014/main" id="{9732F0B5-52D9-49E0-85BE-47A60D0A92A8}"/>
              </a:ext>
            </a:extLst>
          </p:cNvPr>
          <p:cNvSpPr/>
          <p:nvPr/>
        </p:nvSpPr>
        <p:spPr bwMode="ltGray">
          <a:xfrm>
            <a:off x="3605886" y="3890944"/>
            <a:ext cx="2065365" cy="2065365"/>
          </a:xfrm>
          <a:prstGeom prst="flowChartConnector">
            <a:avLst/>
          </a:prstGeom>
          <a:solidFill>
            <a:srgbClr val="F5911E"/>
          </a:solidFill>
          <a:ln w="3175" cap="flat" cmpd="sng" algn="ctr">
            <a:noFill/>
            <a:prstDash val="solid"/>
          </a:ln>
          <a:effectLst/>
        </p:spPr>
        <p:txBody>
          <a:bodyPr rtlCol="0" anchor="ctr"/>
          <a:lstStyle/>
          <a:p>
            <a:pPr algn="ctr" defTabSz="998855">
              <a:defRPr/>
            </a:pPr>
            <a:endParaRPr lang="en-GB" sz="1961" kern="0" err="1">
              <a:solidFill>
                <a:srgbClr val="FFFFFF"/>
              </a:solidFill>
              <a:latin typeface="Georgia"/>
            </a:endParaRPr>
          </a:p>
        </p:txBody>
      </p:sp>
      <p:sp>
        <p:nvSpPr>
          <p:cNvPr id="40" name="Flowchart: Connector 39">
            <a:extLst>
              <a:ext uri="{FF2B5EF4-FFF2-40B4-BE49-F238E27FC236}">
                <a16:creationId xmlns:a16="http://schemas.microsoft.com/office/drawing/2014/main" id="{E9073ED2-F6AA-4405-8432-FADD450CA5A7}"/>
              </a:ext>
            </a:extLst>
          </p:cNvPr>
          <p:cNvSpPr/>
          <p:nvPr/>
        </p:nvSpPr>
        <p:spPr bwMode="ltGray">
          <a:xfrm>
            <a:off x="6006953" y="3890944"/>
            <a:ext cx="2065365" cy="2065365"/>
          </a:xfrm>
          <a:prstGeom prst="flowChartConnector">
            <a:avLst/>
          </a:prstGeom>
          <a:solidFill>
            <a:srgbClr val="0073C8"/>
          </a:solidFill>
          <a:ln w="3175" cap="flat" cmpd="sng" algn="ctr">
            <a:noFill/>
            <a:prstDash val="solid"/>
          </a:ln>
          <a:effectLst/>
        </p:spPr>
        <p:txBody>
          <a:bodyPr rtlCol="0" anchor="ctr"/>
          <a:lstStyle/>
          <a:p>
            <a:pPr algn="ctr" defTabSz="998855">
              <a:defRPr/>
            </a:pPr>
            <a:endParaRPr lang="en-GB" sz="1961" kern="0" err="1">
              <a:solidFill>
                <a:srgbClr val="FFFFFF"/>
              </a:solidFill>
              <a:latin typeface="Georgia"/>
            </a:endParaRPr>
          </a:p>
        </p:txBody>
      </p:sp>
      <p:grpSp>
        <p:nvGrpSpPr>
          <p:cNvPr id="41" name="Group 4">
            <a:extLst>
              <a:ext uri="{FF2B5EF4-FFF2-40B4-BE49-F238E27FC236}">
                <a16:creationId xmlns:a16="http://schemas.microsoft.com/office/drawing/2014/main" id="{B66A89DA-6086-49D6-9532-9C9B620F0753}"/>
              </a:ext>
            </a:extLst>
          </p:cNvPr>
          <p:cNvGrpSpPr>
            <a:grpSpLocks noChangeAspect="1"/>
          </p:cNvGrpSpPr>
          <p:nvPr/>
        </p:nvGrpSpPr>
        <p:grpSpPr bwMode="auto">
          <a:xfrm>
            <a:off x="4095001" y="1830487"/>
            <a:ext cx="1107311" cy="737589"/>
            <a:chOff x="1894" y="1096"/>
            <a:chExt cx="596" cy="397"/>
          </a:xfrm>
        </p:grpSpPr>
        <p:sp>
          <p:nvSpPr>
            <p:cNvPr id="42" name="AutoShape 3">
              <a:extLst>
                <a:ext uri="{FF2B5EF4-FFF2-40B4-BE49-F238E27FC236}">
                  <a16:creationId xmlns:a16="http://schemas.microsoft.com/office/drawing/2014/main" id="{0380B2CB-673C-4FA6-9FB1-CA33A217C239}"/>
                </a:ext>
              </a:extLst>
            </p:cNvPr>
            <p:cNvSpPr>
              <a:spLocks noChangeAspect="1" noChangeArrowheads="1" noTextEdit="1"/>
            </p:cNvSpPr>
            <p:nvPr/>
          </p:nvSpPr>
          <p:spPr bwMode="auto">
            <a:xfrm>
              <a:off x="1894" y="1096"/>
              <a:ext cx="59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3" name="Freeform 5">
              <a:extLst>
                <a:ext uri="{FF2B5EF4-FFF2-40B4-BE49-F238E27FC236}">
                  <a16:creationId xmlns:a16="http://schemas.microsoft.com/office/drawing/2014/main" id="{CAE33680-BBEF-4F51-8407-6F3D1824D3CE}"/>
                </a:ext>
              </a:extLst>
            </p:cNvPr>
            <p:cNvSpPr>
              <a:spLocks/>
            </p:cNvSpPr>
            <p:nvPr/>
          </p:nvSpPr>
          <p:spPr bwMode="auto">
            <a:xfrm>
              <a:off x="2333" y="1197"/>
              <a:ext cx="100" cy="142"/>
            </a:xfrm>
            <a:custGeom>
              <a:avLst/>
              <a:gdLst>
                <a:gd name="T0" fmla="*/ 54 w 118"/>
                <a:gd name="T1" fmla="*/ 0 h 168"/>
                <a:gd name="T2" fmla="*/ 73 w 118"/>
                <a:gd name="T3" fmla="*/ 6 h 168"/>
                <a:gd name="T4" fmla="*/ 104 w 118"/>
                <a:gd name="T5" fmla="*/ 22 h 168"/>
                <a:gd name="T6" fmla="*/ 115 w 118"/>
                <a:gd name="T7" fmla="*/ 50 h 168"/>
                <a:gd name="T8" fmla="*/ 113 w 118"/>
                <a:gd name="T9" fmla="*/ 74 h 168"/>
                <a:gd name="T10" fmla="*/ 115 w 118"/>
                <a:gd name="T11" fmla="*/ 79 h 168"/>
                <a:gd name="T12" fmla="*/ 118 w 118"/>
                <a:gd name="T13" fmla="*/ 87 h 168"/>
                <a:gd name="T14" fmla="*/ 112 w 118"/>
                <a:gd name="T15" fmla="*/ 108 h 168"/>
                <a:gd name="T16" fmla="*/ 107 w 118"/>
                <a:gd name="T17" fmla="*/ 120 h 168"/>
                <a:gd name="T18" fmla="*/ 79 w 118"/>
                <a:gd name="T19" fmla="*/ 160 h 168"/>
                <a:gd name="T20" fmla="*/ 40 w 118"/>
                <a:gd name="T21" fmla="*/ 160 h 168"/>
                <a:gd name="T22" fmla="*/ 14 w 118"/>
                <a:gd name="T23" fmla="*/ 128 h 168"/>
                <a:gd name="T24" fmla="*/ 8 w 118"/>
                <a:gd name="T25" fmla="*/ 111 h 168"/>
                <a:gd name="T26" fmla="*/ 5 w 118"/>
                <a:gd name="T27" fmla="*/ 105 h 168"/>
                <a:gd name="T28" fmla="*/ 1 w 118"/>
                <a:gd name="T29" fmla="*/ 85 h 168"/>
                <a:gd name="T30" fmla="*/ 3 w 118"/>
                <a:gd name="T31" fmla="*/ 79 h 168"/>
                <a:gd name="T32" fmla="*/ 5 w 118"/>
                <a:gd name="T33" fmla="*/ 74 h 168"/>
                <a:gd name="T34" fmla="*/ 2 w 118"/>
                <a:gd name="T35" fmla="*/ 46 h 168"/>
                <a:gd name="T36" fmla="*/ 13 w 118"/>
                <a:gd name="T37" fmla="*/ 22 h 168"/>
                <a:gd name="T38" fmla="*/ 43 w 118"/>
                <a:gd name="T39" fmla="*/ 1 h 168"/>
                <a:gd name="T40" fmla="*/ 48 w 118"/>
                <a:gd name="T41" fmla="*/ 0 h 168"/>
                <a:gd name="T42" fmla="*/ 54 w 118"/>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68">
                  <a:moveTo>
                    <a:pt x="54" y="0"/>
                  </a:moveTo>
                  <a:cubicBezTo>
                    <a:pt x="60" y="2"/>
                    <a:pt x="67" y="4"/>
                    <a:pt x="73" y="6"/>
                  </a:cubicBezTo>
                  <a:cubicBezTo>
                    <a:pt x="84" y="10"/>
                    <a:pt x="95" y="15"/>
                    <a:pt x="104" y="22"/>
                  </a:cubicBezTo>
                  <a:cubicBezTo>
                    <a:pt x="112" y="30"/>
                    <a:pt x="116" y="39"/>
                    <a:pt x="115" y="50"/>
                  </a:cubicBezTo>
                  <a:cubicBezTo>
                    <a:pt x="115" y="58"/>
                    <a:pt x="115" y="66"/>
                    <a:pt x="113" y="74"/>
                  </a:cubicBezTo>
                  <a:cubicBezTo>
                    <a:pt x="113" y="76"/>
                    <a:pt x="113" y="77"/>
                    <a:pt x="115" y="79"/>
                  </a:cubicBezTo>
                  <a:cubicBezTo>
                    <a:pt x="118" y="81"/>
                    <a:pt x="118" y="84"/>
                    <a:pt x="118" y="87"/>
                  </a:cubicBezTo>
                  <a:cubicBezTo>
                    <a:pt x="117" y="94"/>
                    <a:pt x="115" y="101"/>
                    <a:pt x="112" y="108"/>
                  </a:cubicBezTo>
                  <a:cubicBezTo>
                    <a:pt x="109" y="111"/>
                    <a:pt x="109" y="116"/>
                    <a:pt x="107" y="120"/>
                  </a:cubicBezTo>
                  <a:cubicBezTo>
                    <a:pt x="102" y="136"/>
                    <a:pt x="94" y="150"/>
                    <a:pt x="79" y="160"/>
                  </a:cubicBezTo>
                  <a:cubicBezTo>
                    <a:pt x="67" y="168"/>
                    <a:pt x="52" y="168"/>
                    <a:pt x="40" y="160"/>
                  </a:cubicBezTo>
                  <a:cubicBezTo>
                    <a:pt x="28" y="152"/>
                    <a:pt x="20" y="141"/>
                    <a:pt x="14" y="128"/>
                  </a:cubicBezTo>
                  <a:cubicBezTo>
                    <a:pt x="12" y="123"/>
                    <a:pt x="11" y="117"/>
                    <a:pt x="8" y="111"/>
                  </a:cubicBezTo>
                  <a:cubicBezTo>
                    <a:pt x="8" y="109"/>
                    <a:pt x="6" y="107"/>
                    <a:pt x="5" y="105"/>
                  </a:cubicBezTo>
                  <a:cubicBezTo>
                    <a:pt x="2" y="98"/>
                    <a:pt x="0" y="92"/>
                    <a:pt x="1" y="85"/>
                  </a:cubicBezTo>
                  <a:cubicBezTo>
                    <a:pt x="1" y="83"/>
                    <a:pt x="1" y="80"/>
                    <a:pt x="3" y="79"/>
                  </a:cubicBezTo>
                  <a:cubicBezTo>
                    <a:pt x="5" y="78"/>
                    <a:pt x="5" y="76"/>
                    <a:pt x="5" y="74"/>
                  </a:cubicBezTo>
                  <a:cubicBezTo>
                    <a:pt x="3" y="64"/>
                    <a:pt x="2" y="55"/>
                    <a:pt x="2" y="46"/>
                  </a:cubicBezTo>
                  <a:cubicBezTo>
                    <a:pt x="3" y="37"/>
                    <a:pt x="7" y="28"/>
                    <a:pt x="13" y="22"/>
                  </a:cubicBezTo>
                  <a:cubicBezTo>
                    <a:pt x="21" y="13"/>
                    <a:pt x="31" y="6"/>
                    <a:pt x="43" y="1"/>
                  </a:cubicBezTo>
                  <a:cubicBezTo>
                    <a:pt x="44" y="1"/>
                    <a:pt x="46" y="1"/>
                    <a:pt x="48" y="0"/>
                  </a:cubicBezTo>
                  <a:cubicBezTo>
                    <a:pt x="50" y="0"/>
                    <a:pt x="52" y="0"/>
                    <a:pt x="5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4" name="Freeform 6">
              <a:extLst>
                <a:ext uri="{FF2B5EF4-FFF2-40B4-BE49-F238E27FC236}">
                  <a16:creationId xmlns:a16="http://schemas.microsoft.com/office/drawing/2014/main" id="{68B9A2AA-94EB-41E9-A133-66142F388CBC}"/>
                </a:ext>
              </a:extLst>
            </p:cNvPr>
            <p:cNvSpPr>
              <a:spLocks/>
            </p:cNvSpPr>
            <p:nvPr/>
          </p:nvSpPr>
          <p:spPr bwMode="auto">
            <a:xfrm>
              <a:off x="2338" y="1331"/>
              <a:ext cx="154" cy="138"/>
            </a:xfrm>
            <a:custGeom>
              <a:avLst/>
              <a:gdLst>
                <a:gd name="T0" fmla="*/ 176 w 183"/>
                <a:gd name="T1" fmla="*/ 62 h 163"/>
                <a:gd name="T2" fmla="*/ 140 w 183"/>
                <a:gd name="T3" fmla="*/ 26 h 163"/>
                <a:gd name="T4" fmla="*/ 116 w 183"/>
                <a:gd name="T5" fmla="*/ 17 h 163"/>
                <a:gd name="T6" fmla="*/ 90 w 183"/>
                <a:gd name="T7" fmla="*/ 0 h 163"/>
                <a:gd name="T8" fmla="*/ 19 w 183"/>
                <a:gd name="T9" fmla="*/ 0 h 163"/>
                <a:gd name="T10" fmla="*/ 11 w 183"/>
                <a:gd name="T11" fmla="*/ 6 h 163"/>
                <a:gd name="T12" fmla="*/ 0 w 183"/>
                <a:gd name="T13" fmla="*/ 14 h 163"/>
                <a:gd name="T14" fmla="*/ 19 w 183"/>
                <a:gd name="T15" fmla="*/ 45 h 163"/>
                <a:gd name="T16" fmla="*/ 26 w 183"/>
                <a:gd name="T17" fmla="*/ 135 h 163"/>
                <a:gd name="T18" fmla="*/ 23 w 183"/>
                <a:gd name="T19" fmla="*/ 159 h 163"/>
                <a:gd name="T20" fmla="*/ 22 w 183"/>
                <a:gd name="T21" fmla="*/ 162 h 163"/>
                <a:gd name="T22" fmla="*/ 26 w 183"/>
                <a:gd name="T23" fmla="*/ 162 h 163"/>
                <a:gd name="T24" fmla="*/ 36 w 183"/>
                <a:gd name="T25" fmla="*/ 163 h 163"/>
                <a:gd name="T26" fmla="*/ 72 w 183"/>
                <a:gd name="T27" fmla="*/ 163 h 163"/>
                <a:gd name="T28" fmla="*/ 75 w 183"/>
                <a:gd name="T29" fmla="*/ 162 h 163"/>
                <a:gd name="T30" fmla="*/ 93 w 183"/>
                <a:gd name="T31" fmla="*/ 161 h 163"/>
                <a:gd name="T32" fmla="*/ 132 w 183"/>
                <a:gd name="T33" fmla="*/ 156 h 163"/>
                <a:gd name="T34" fmla="*/ 173 w 183"/>
                <a:gd name="T35" fmla="*/ 146 h 163"/>
                <a:gd name="T36" fmla="*/ 178 w 183"/>
                <a:gd name="T37" fmla="*/ 140 h 163"/>
                <a:gd name="T38" fmla="*/ 181 w 183"/>
                <a:gd name="T39" fmla="*/ 124 h 163"/>
                <a:gd name="T40" fmla="*/ 176 w 183"/>
                <a:gd name="T41" fmla="*/ 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176" y="62"/>
                  </a:moveTo>
                  <a:cubicBezTo>
                    <a:pt x="169" y="45"/>
                    <a:pt x="157" y="32"/>
                    <a:pt x="140" y="26"/>
                  </a:cubicBezTo>
                  <a:cubicBezTo>
                    <a:pt x="132" y="23"/>
                    <a:pt x="124" y="20"/>
                    <a:pt x="116" y="17"/>
                  </a:cubicBezTo>
                  <a:cubicBezTo>
                    <a:pt x="107" y="12"/>
                    <a:pt x="99" y="7"/>
                    <a:pt x="90" y="0"/>
                  </a:cubicBezTo>
                  <a:cubicBezTo>
                    <a:pt x="67" y="23"/>
                    <a:pt x="43" y="23"/>
                    <a:pt x="19" y="0"/>
                  </a:cubicBezTo>
                  <a:cubicBezTo>
                    <a:pt x="16" y="2"/>
                    <a:pt x="14" y="5"/>
                    <a:pt x="11" y="6"/>
                  </a:cubicBezTo>
                  <a:cubicBezTo>
                    <a:pt x="7" y="9"/>
                    <a:pt x="3" y="11"/>
                    <a:pt x="0" y="14"/>
                  </a:cubicBezTo>
                  <a:cubicBezTo>
                    <a:pt x="8" y="22"/>
                    <a:pt x="14" y="32"/>
                    <a:pt x="19" y="45"/>
                  </a:cubicBezTo>
                  <a:cubicBezTo>
                    <a:pt x="30" y="74"/>
                    <a:pt x="31" y="104"/>
                    <a:pt x="26" y="135"/>
                  </a:cubicBezTo>
                  <a:cubicBezTo>
                    <a:pt x="26" y="144"/>
                    <a:pt x="24" y="151"/>
                    <a:pt x="23" y="159"/>
                  </a:cubicBezTo>
                  <a:cubicBezTo>
                    <a:pt x="23" y="160"/>
                    <a:pt x="22" y="161"/>
                    <a:pt x="22" y="162"/>
                  </a:cubicBezTo>
                  <a:cubicBezTo>
                    <a:pt x="23" y="162"/>
                    <a:pt x="24" y="162"/>
                    <a:pt x="26" y="162"/>
                  </a:cubicBezTo>
                  <a:cubicBezTo>
                    <a:pt x="29" y="162"/>
                    <a:pt x="32" y="162"/>
                    <a:pt x="36" y="163"/>
                  </a:cubicBezTo>
                  <a:cubicBezTo>
                    <a:pt x="49" y="163"/>
                    <a:pt x="61" y="163"/>
                    <a:pt x="72" y="163"/>
                  </a:cubicBezTo>
                  <a:cubicBezTo>
                    <a:pt x="74" y="162"/>
                    <a:pt x="75" y="162"/>
                    <a:pt x="75" y="162"/>
                  </a:cubicBezTo>
                  <a:cubicBezTo>
                    <a:pt x="81" y="162"/>
                    <a:pt x="87" y="162"/>
                    <a:pt x="93" y="161"/>
                  </a:cubicBezTo>
                  <a:cubicBezTo>
                    <a:pt x="107" y="160"/>
                    <a:pt x="119" y="159"/>
                    <a:pt x="132" y="156"/>
                  </a:cubicBezTo>
                  <a:cubicBezTo>
                    <a:pt x="146" y="155"/>
                    <a:pt x="160" y="151"/>
                    <a:pt x="173" y="146"/>
                  </a:cubicBezTo>
                  <a:cubicBezTo>
                    <a:pt x="176" y="145"/>
                    <a:pt x="178" y="144"/>
                    <a:pt x="178" y="140"/>
                  </a:cubicBezTo>
                  <a:cubicBezTo>
                    <a:pt x="179" y="135"/>
                    <a:pt x="180" y="129"/>
                    <a:pt x="181" y="124"/>
                  </a:cubicBezTo>
                  <a:cubicBezTo>
                    <a:pt x="183" y="103"/>
                    <a:pt x="183" y="83"/>
                    <a:pt x="176" y="6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5" name="Freeform 7">
              <a:extLst>
                <a:ext uri="{FF2B5EF4-FFF2-40B4-BE49-F238E27FC236}">
                  <a16:creationId xmlns:a16="http://schemas.microsoft.com/office/drawing/2014/main" id="{2F37B1FD-0E8F-494E-884C-6445EAE526C9}"/>
                </a:ext>
              </a:extLst>
            </p:cNvPr>
            <p:cNvSpPr>
              <a:spLocks/>
            </p:cNvSpPr>
            <p:nvPr/>
          </p:nvSpPr>
          <p:spPr bwMode="auto">
            <a:xfrm>
              <a:off x="1951" y="1194"/>
              <a:ext cx="99" cy="141"/>
            </a:xfrm>
            <a:custGeom>
              <a:avLst/>
              <a:gdLst>
                <a:gd name="T0" fmla="*/ 64 w 117"/>
                <a:gd name="T1" fmla="*/ 0 h 168"/>
                <a:gd name="T2" fmla="*/ 45 w 117"/>
                <a:gd name="T3" fmla="*/ 6 h 168"/>
                <a:gd name="T4" fmla="*/ 15 w 117"/>
                <a:gd name="T5" fmla="*/ 23 h 168"/>
                <a:gd name="T6" fmla="*/ 2 w 117"/>
                <a:gd name="T7" fmla="*/ 50 h 168"/>
                <a:gd name="T8" fmla="*/ 4 w 117"/>
                <a:gd name="T9" fmla="*/ 75 h 168"/>
                <a:gd name="T10" fmla="*/ 3 w 117"/>
                <a:gd name="T11" fmla="*/ 79 h 168"/>
                <a:gd name="T12" fmla="*/ 1 w 117"/>
                <a:gd name="T13" fmla="*/ 87 h 168"/>
                <a:gd name="T14" fmla="*/ 7 w 117"/>
                <a:gd name="T15" fmla="*/ 108 h 168"/>
                <a:gd name="T16" fmla="*/ 10 w 117"/>
                <a:gd name="T17" fmla="*/ 120 h 168"/>
                <a:gd name="T18" fmla="*/ 39 w 117"/>
                <a:gd name="T19" fmla="*/ 160 h 168"/>
                <a:gd name="T20" fmla="*/ 78 w 117"/>
                <a:gd name="T21" fmla="*/ 160 h 168"/>
                <a:gd name="T22" fmla="*/ 104 w 117"/>
                <a:gd name="T23" fmla="*/ 129 h 168"/>
                <a:gd name="T24" fmla="*/ 110 w 117"/>
                <a:gd name="T25" fmla="*/ 111 h 168"/>
                <a:gd name="T26" fmla="*/ 113 w 117"/>
                <a:gd name="T27" fmla="*/ 105 h 168"/>
                <a:gd name="T28" fmla="*/ 117 w 117"/>
                <a:gd name="T29" fmla="*/ 85 h 168"/>
                <a:gd name="T30" fmla="*/ 115 w 117"/>
                <a:gd name="T31" fmla="*/ 79 h 168"/>
                <a:gd name="T32" fmla="*/ 114 w 117"/>
                <a:gd name="T33" fmla="*/ 74 h 168"/>
                <a:gd name="T34" fmla="*/ 115 w 117"/>
                <a:gd name="T35" fmla="*/ 46 h 168"/>
                <a:gd name="T36" fmla="*/ 105 w 117"/>
                <a:gd name="T37" fmla="*/ 22 h 168"/>
                <a:gd name="T38" fmla="*/ 76 w 117"/>
                <a:gd name="T39" fmla="*/ 2 h 168"/>
                <a:gd name="T40" fmla="*/ 70 w 117"/>
                <a:gd name="T41" fmla="*/ 0 h 168"/>
                <a:gd name="T42" fmla="*/ 64 w 117"/>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68">
                  <a:moveTo>
                    <a:pt x="64" y="0"/>
                  </a:moveTo>
                  <a:cubicBezTo>
                    <a:pt x="57" y="2"/>
                    <a:pt x="51" y="4"/>
                    <a:pt x="45" y="6"/>
                  </a:cubicBezTo>
                  <a:cubicBezTo>
                    <a:pt x="34" y="10"/>
                    <a:pt x="24" y="16"/>
                    <a:pt x="15" y="23"/>
                  </a:cubicBezTo>
                  <a:cubicBezTo>
                    <a:pt x="6" y="30"/>
                    <a:pt x="1" y="39"/>
                    <a:pt x="2" y="50"/>
                  </a:cubicBezTo>
                  <a:cubicBezTo>
                    <a:pt x="3" y="59"/>
                    <a:pt x="4" y="67"/>
                    <a:pt x="4" y="75"/>
                  </a:cubicBezTo>
                  <a:cubicBezTo>
                    <a:pt x="4" y="77"/>
                    <a:pt x="4" y="78"/>
                    <a:pt x="3" y="79"/>
                  </a:cubicBezTo>
                  <a:cubicBezTo>
                    <a:pt x="0" y="81"/>
                    <a:pt x="0" y="84"/>
                    <a:pt x="1" y="87"/>
                  </a:cubicBezTo>
                  <a:cubicBezTo>
                    <a:pt x="1" y="95"/>
                    <a:pt x="3" y="102"/>
                    <a:pt x="7" y="108"/>
                  </a:cubicBezTo>
                  <a:cubicBezTo>
                    <a:pt x="9" y="112"/>
                    <a:pt x="10" y="117"/>
                    <a:pt x="10" y="120"/>
                  </a:cubicBezTo>
                  <a:cubicBezTo>
                    <a:pt x="16" y="136"/>
                    <a:pt x="24" y="150"/>
                    <a:pt x="39" y="160"/>
                  </a:cubicBezTo>
                  <a:cubicBezTo>
                    <a:pt x="50" y="168"/>
                    <a:pt x="66" y="168"/>
                    <a:pt x="78" y="160"/>
                  </a:cubicBezTo>
                  <a:cubicBezTo>
                    <a:pt x="90" y="153"/>
                    <a:pt x="98" y="141"/>
                    <a:pt x="104" y="129"/>
                  </a:cubicBezTo>
                  <a:cubicBezTo>
                    <a:pt x="106" y="123"/>
                    <a:pt x="108" y="117"/>
                    <a:pt x="110" y="111"/>
                  </a:cubicBezTo>
                  <a:cubicBezTo>
                    <a:pt x="111" y="109"/>
                    <a:pt x="111" y="108"/>
                    <a:pt x="113" y="105"/>
                  </a:cubicBezTo>
                  <a:cubicBezTo>
                    <a:pt x="116" y="99"/>
                    <a:pt x="117" y="92"/>
                    <a:pt x="117" y="85"/>
                  </a:cubicBezTo>
                  <a:cubicBezTo>
                    <a:pt x="117" y="83"/>
                    <a:pt x="117" y="80"/>
                    <a:pt x="115" y="79"/>
                  </a:cubicBezTo>
                  <a:cubicBezTo>
                    <a:pt x="113" y="78"/>
                    <a:pt x="113" y="77"/>
                    <a:pt x="114" y="74"/>
                  </a:cubicBezTo>
                  <a:cubicBezTo>
                    <a:pt x="115" y="65"/>
                    <a:pt x="116" y="56"/>
                    <a:pt x="115" y="46"/>
                  </a:cubicBezTo>
                  <a:cubicBezTo>
                    <a:pt x="115" y="37"/>
                    <a:pt x="111" y="29"/>
                    <a:pt x="105" y="22"/>
                  </a:cubicBezTo>
                  <a:cubicBezTo>
                    <a:pt x="97" y="13"/>
                    <a:pt x="87" y="6"/>
                    <a:pt x="76" y="2"/>
                  </a:cubicBezTo>
                  <a:cubicBezTo>
                    <a:pt x="73" y="2"/>
                    <a:pt x="72" y="1"/>
                    <a:pt x="70" y="0"/>
                  </a:cubicBezTo>
                  <a:cubicBezTo>
                    <a:pt x="68" y="0"/>
                    <a:pt x="66" y="0"/>
                    <a:pt x="64"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6" name="Freeform 8">
              <a:extLst>
                <a:ext uri="{FF2B5EF4-FFF2-40B4-BE49-F238E27FC236}">
                  <a16:creationId xmlns:a16="http://schemas.microsoft.com/office/drawing/2014/main" id="{33B29A30-8B86-44FD-889D-2354E1A920E6}"/>
                </a:ext>
              </a:extLst>
            </p:cNvPr>
            <p:cNvSpPr>
              <a:spLocks/>
            </p:cNvSpPr>
            <p:nvPr/>
          </p:nvSpPr>
          <p:spPr bwMode="auto">
            <a:xfrm>
              <a:off x="1893" y="1328"/>
              <a:ext cx="154" cy="137"/>
            </a:xfrm>
            <a:custGeom>
              <a:avLst/>
              <a:gdLst>
                <a:gd name="T0" fmla="*/ 8 w 183"/>
                <a:gd name="T1" fmla="*/ 63 h 163"/>
                <a:gd name="T2" fmla="*/ 44 w 183"/>
                <a:gd name="T3" fmla="*/ 27 h 163"/>
                <a:gd name="T4" fmla="*/ 67 w 183"/>
                <a:gd name="T5" fmla="*/ 17 h 163"/>
                <a:gd name="T6" fmla="*/ 93 w 183"/>
                <a:gd name="T7" fmla="*/ 0 h 163"/>
                <a:gd name="T8" fmla="*/ 164 w 183"/>
                <a:gd name="T9" fmla="*/ 0 h 163"/>
                <a:gd name="T10" fmla="*/ 172 w 183"/>
                <a:gd name="T11" fmla="*/ 6 h 163"/>
                <a:gd name="T12" fmla="*/ 183 w 183"/>
                <a:gd name="T13" fmla="*/ 13 h 163"/>
                <a:gd name="T14" fmla="*/ 164 w 183"/>
                <a:gd name="T15" fmla="*/ 45 h 163"/>
                <a:gd name="T16" fmla="*/ 157 w 183"/>
                <a:gd name="T17" fmla="*/ 136 h 163"/>
                <a:gd name="T18" fmla="*/ 160 w 183"/>
                <a:gd name="T19" fmla="*/ 159 h 163"/>
                <a:gd name="T20" fmla="*/ 161 w 183"/>
                <a:gd name="T21" fmla="*/ 162 h 163"/>
                <a:gd name="T22" fmla="*/ 158 w 183"/>
                <a:gd name="T23" fmla="*/ 162 h 163"/>
                <a:gd name="T24" fmla="*/ 147 w 183"/>
                <a:gd name="T25" fmla="*/ 163 h 163"/>
                <a:gd name="T26" fmla="*/ 110 w 183"/>
                <a:gd name="T27" fmla="*/ 163 h 163"/>
                <a:gd name="T28" fmla="*/ 108 w 183"/>
                <a:gd name="T29" fmla="*/ 163 h 163"/>
                <a:gd name="T30" fmla="*/ 90 w 183"/>
                <a:gd name="T31" fmla="*/ 161 h 163"/>
                <a:gd name="T32" fmla="*/ 51 w 183"/>
                <a:gd name="T33" fmla="*/ 157 h 163"/>
                <a:gd name="T34" fmla="*/ 10 w 183"/>
                <a:gd name="T35" fmla="*/ 146 h 163"/>
                <a:gd name="T36" fmla="*/ 5 w 183"/>
                <a:gd name="T37" fmla="*/ 140 h 163"/>
                <a:gd name="T38" fmla="*/ 2 w 183"/>
                <a:gd name="T39" fmla="*/ 124 h 163"/>
                <a:gd name="T40" fmla="*/ 8 w 183"/>
                <a:gd name="T41" fmla="*/ 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63">
                  <a:moveTo>
                    <a:pt x="8" y="63"/>
                  </a:moveTo>
                  <a:cubicBezTo>
                    <a:pt x="14" y="45"/>
                    <a:pt x="26" y="33"/>
                    <a:pt x="44" y="27"/>
                  </a:cubicBezTo>
                  <a:cubicBezTo>
                    <a:pt x="51" y="24"/>
                    <a:pt x="59" y="21"/>
                    <a:pt x="67" y="17"/>
                  </a:cubicBezTo>
                  <a:cubicBezTo>
                    <a:pt x="76" y="12"/>
                    <a:pt x="85" y="7"/>
                    <a:pt x="93" y="0"/>
                  </a:cubicBezTo>
                  <a:cubicBezTo>
                    <a:pt x="116" y="24"/>
                    <a:pt x="141" y="24"/>
                    <a:pt x="164" y="0"/>
                  </a:cubicBezTo>
                  <a:cubicBezTo>
                    <a:pt x="167" y="3"/>
                    <a:pt x="170" y="5"/>
                    <a:pt x="172" y="6"/>
                  </a:cubicBezTo>
                  <a:cubicBezTo>
                    <a:pt x="176" y="9"/>
                    <a:pt x="180" y="12"/>
                    <a:pt x="183" y="13"/>
                  </a:cubicBezTo>
                  <a:cubicBezTo>
                    <a:pt x="175" y="22"/>
                    <a:pt x="169" y="33"/>
                    <a:pt x="164" y="45"/>
                  </a:cubicBezTo>
                  <a:cubicBezTo>
                    <a:pt x="154" y="75"/>
                    <a:pt x="153" y="105"/>
                    <a:pt x="157" y="136"/>
                  </a:cubicBezTo>
                  <a:cubicBezTo>
                    <a:pt x="157" y="143"/>
                    <a:pt x="160" y="151"/>
                    <a:pt x="160" y="159"/>
                  </a:cubicBezTo>
                  <a:cubicBezTo>
                    <a:pt x="160" y="160"/>
                    <a:pt x="161" y="161"/>
                    <a:pt x="161" y="162"/>
                  </a:cubicBezTo>
                  <a:cubicBezTo>
                    <a:pt x="160" y="162"/>
                    <a:pt x="159" y="162"/>
                    <a:pt x="158" y="162"/>
                  </a:cubicBezTo>
                  <a:cubicBezTo>
                    <a:pt x="154" y="163"/>
                    <a:pt x="151" y="163"/>
                    <a:pt x="147" y="163"/>
                  </a:cubicBezTo>
                  <a:cubicBezTo>
                    <a:pt x="135" y="163"/>
                    <a:pt x="122" y="163"/>
                    <a:pt x="110" y="163"/>
                  </a:cubicBezTo>
                  <a:cubicBezTo>
                    <a:pt x="110" y="163"/>
                    <a:pt x="109" y="163"/>
                    <a:pt x="108" y="163"/>
                  </a:cubicBezTo>
                  <a:cubicBezTo>
                    <a:pt x="102" y="162"/>
                    <a:pt x="96" y="162"/>
                    <a:pt x="90" y="161"/>
                  </a:cubicBezTo>
                  <a:cubicBezTo>
                    <a:pt x="77" y="160"/>
                    <a:pt x="64" y="159"/>
                    <a:pt x="51" y="157"/>
                  </a:cubicBezTo>
                  <a:cubicBezTo>
                    <a:pt x="37" y="154"/>
                    <a:pt x="23" y="151"/>
                    <a:pt x="10" y="146"/>
                  </a:cubicBezTo>
                  <a:cubicBezTo>
                    <a:pt x="7" y="145"/>
                    <a:pt x="6" y="144"/>
                    <a:pt x="5" y="140"/>
                  </a:cubicBezTo>
                  <a:cubicBezTo>
                    <a:pt x="4" y="135"/>
                    <a:pt x="3" y="129"/>
                    <a:pt x="2" y="124"/>
                  </a:cubicBezTo>
                  <a:cubicBezTo>
                    <a:pt x="0" y="103"/>
                    <a:pt x="0" y="83"/>
                    <a:pt x="8" y="6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7" name="Freeform 9">
              <a:extLst>
                <a:ext uri="{FF2B5EF4-FFF2-40B4-BE49-F238E27FC236}">
                  <a16:creationId xmlns:a16="http://schemas.microsoft.com/office/drawing/2014/main" id="{00B9A24C-CC38-4210-BF6F-6C5CD0800ADD}"/>
                </a:ext>
              </a:extLst>
            </p:cNvPr>
            <p:cNvSpPr>
              <a:spLocks/>
            </p:cNvSpPr>
            <p:nvPr/>
          </p:nvSpPr>
          <p:spPr bwMode="auto">
            <a:xfrm>
              <a:off x="2033" y="1292"/>
              <a:ext cx="317" cy="201"/>
            </a:xfrm>
            <a:custGeom>
              <a:avLst/>
              <a:gdLst>
                <a:gd name="T0" fmla="*/ 162 w 377"/>
                <a:gd name="T1" fmla="*/ 238 h 238"/>
                <a:gd name="T2" fmla="*/ 146 w 377"/>
                <a:gd name="T3" fmla="*/ 236 h 238"/>
                <a:gd name="T4" fmla="*/ 52 w 377"/>
                <a:gd name="T5" fmla="*/ 224 h 238"/>
                <a:gd name="T6" fmla="*/ 14 w 377"/>
                <a:gd name="T7" fmla="*/ 213 h 238"/>
                <a:gd name="T8" fmla="*/ 8 w 377"/>
                <a:gd name="T9" fmla="*/ 205 h 238"/>
                <a:gd name="T10" fmla="*/ 5 w 377"/>
                <a:gd name="T11" fmla="*/ 117 h 238"/>
                <a:gd name="T12" fmla="*/ 21 w 377"/>
                <a:gd name="T13" fmla="*/ 72 h 238"/>
                <a:gd name="T14" fmla="*/ 62 w 377"/>
                <a:gd name="T15" fmla="*/ 39 h 238"/>
                <a:gd name="T16" fmla="*/ 125 w 377"/>
                <a:gd name="T17" fmla="*/ 9 h 238"/>
                <a:gd name="T18" fmla="*/ 137 w 377"/>
                <a:gd name="T19" fmla="*/ 0 h 238"/>
                <a:gd name="T20" fmla="*/ 240 w 377"/>
                <a:gd name="T21" fmla="*/ 0 h 238"/>
                <a:gd name="T22" fmla="*/ 279 w 377"/>
                <a:gd name="T23" fmla="*/ 24 h 238"/>
                <a:gd name="T24" fmla="*/ 313 w 377"/>
                <a:gd name="T25" fmla="*/ 39 h 238"/>
                <a:gd name="T26" fmla="*/ 366 w 377"/>
                <a:gd name="T27" fmla="*/ 91 h 238"/>
                <a:gd name="T28" fmla="*/ 374 w 377"/>
                <a:gd name="T29" fmla="*/ 181 h 238"/>
                <a:gd name="T30" fmla="*/ 370 w 377"/>
                <a:gd name="T31" fmla="*/ 205 h 238"/>
                <a:gd name="T32" fmla="*/ 362 w 377"/>
                <a:gd name="T33" fmla="*/ 213 h 238"/>
                <a:gd name="T34" fmla="*/ 302 w 377"/>
                <a:gd name="T35" fmla="*/ 229 h 238"/>
                <a:gd name="T36" fmla="*/ 246 w 377"/>
                <a:gd name="T37" fmla="*/ 235 h 238"/>
                <a:gd name="T38" fmla="*/ 219 w 377"/>
                <a:gd name="T39" fmla="*/ 237 h 238"/>
                <a:gd name="T40" fmla="*/ 216 w 377"/>
                <a:gd name="T41" fmla="*/ 238 h 238"/>
                <a:gd name="T42" fmla="*/ 162 w 377"/>
                <a:gd name="T4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38">
                  <a:moveTo>
                    <a:pt x="162" y="238"/>
                  </a:moveTo>
                  <a:cubicBezTo>
                    <a:pt x="156" y="238"/>
                    <a:pt x="151" y="237"/>
                    <a:pt x="146" y="236"/>
                  </a:cubicBezTo>
                  <a:cubicBezTo>
                    <a:pt x="115" y="235"/>
                    <a:pt x="83" y="232"/>
                    <a:pt x="52" y="224"/>
                  </a:cubicBezTo>
                  <a:cubicBezTo>
                    <a:pt x="40" y="221"/>
                    <a:pt x="27" y="217"/>
                    <a:pt x="14" y="213"/>
                  </a:cubicBezTo>
                  <a:cubicBezTo>
                    <a:pt x="11" y="211"/>
                    <a:pt x="9" y="209"/>
                    <a:pt x="8" y="205"/>
                  </a:cubicBezTo>
                  <a:cubicBezTo>
                    <a:pt x="2" y="176"/>
                    <a:pt x="0" y="147"/>
                    <a:pt x="5" y="117"/>
                  </a:cubicBezTo>
                  <a:cubicBezTo>
                    <a:pt x="8" y="101"/>
                    <a:pt x="12" y="86"/>
                    <a:pt x="21" y="72"/>
                  </a:cubicBezTo>
                  <a:cubicBezTo>
                    <a:pt x="31" y="57"/>
                    <a:pt x="44" y="45"/>
                    <a:pt x="62" y="39"/>
                  </a:cubicBezTo>
                  <a:cubicBezTo>
                    <a:pt x="84" y="32"/>
                    <a:pt x="106" y="23"/>
                    <a:pt x="125" y="9"/>
                  </a:cubicBezTo>
                  <a:cubicBezTo>
                    <a:pt x="129" y="6"/>
                    <a:pt x="133" y="3"/>
                    <a:pt x="137" y="0"/>
                  </a:cubicBezTo>
                  <a:cubicBezTo>
                    <a:pt x="171" y="34"/>
                    <a:pt x="206" y="34"/>
                    <a:pt x="240" y="0"/>
                  </a:cubicBezTo>
                  <a:cubicBezTo>
                    <a:pt x="252" y="10"/>
                    <a:pt x="266" y="18"/>
                    <a:pt x="279" y="24"/>
                  </a:cubicBezTo>
                  <a:cubicBezTo>
                    <a:pt x="290" y="30"/>
                    <a:pt x="302" y="34"/>
                    <a:pt x="313" y="39"/>
                  </a:cubicBezTo>
                  <a:cubicBezTo>
                    <a:pt x="339" y="48"/>
                    <a:pt x="356" y="66"/>
                    <a:pt x="366" y="91"/>
                  </a:cubicBezTo>
                  <a:cubicBezTo>
                    <a:pt x="376" y="120"/>
                    <a:pt x="377" y="150"/>
                    <a:pt x="374" y="181"/>
                  </a:cubicBezTo>
                  <a:cubicBezTo>
                    <a:pt x="373" y="190"/>
                    <a:pt x="371" y="197"/>
                    <a:pt x="370" y="205"/>
                  </a:cubicBezTo>
                  <a:cubicBezTo>
                    <a:pt x="369" y="209"/>
                    <a:pt x="366" y="211"/>
                    <a:pt x="362" y="213"/>
                  </a:cubicBezTo>
                  <a:cubicBezTo>
                    <a:pt x="343" y="220"/>
                    <a:pt x="323" y="226"/>
                    <a:pt x="302" y="229"/>
                  </a:cubicBezTo>
                  <a:cubicBezTo>
                    <a:pt x="284" y="232"/>
                    <a:pt x="265" y="233"/>
                    <a:pt x="246" y="235"/>
                  </a:cubicBezTo>
                  <a:cubicBezTo>
                    <a:pt x="237" y="236"/>
                    <a:pt x="228" y="237"/>
                    <a:pt x="219" y="237"/>
                  </a:cubicBezTo>
                  <a:cubicBezTo>
                    <a:pt x="218" y="237"/>
                    <a:pt x="217" y="238"/>
                    <a:pt x="216" y="238"/>
                  </a:cubicBezTo>
                  <a:cubicBezTo>
                    <a:pt x="198" y="238"/>
                    <a:pt x="180" y="238"/>
                    <a:pt x="162" y="2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48" name="Freeform 10">
              <a:extLst>
                <a:ext uri="{FF2B5EF4-FFF2-40B4-BE49-F238E27FC236}">
                  <a16:creationId xmlns:a16="http://schemas.microsoft.com/office/drawing/2014/main" id="{63077C61-BEA9-41BC-B16D-9153F31F366E}"/>
                </a:ext>
              </a:extLst>
            </p:cNvPr>
            <p:cNvSpPr>
              <a:spLocks/>
            </p:cNvSpPr>
            <p:nvPr/>
          </p:nvSpPr>
          <p:spPr bwMode="auto">
            <a:xfrm>
              <a:off x="2120" y="1097"/>
              <a:ext cx="144" cy="206"/>
            </a:xfrm>
            <a:custGeom>
              <a:avLst/>
              <a:gdLst>
                <a:gd name="T0" fmla="*/ 79 w 172"/>
                <a:gd name="T1" fmla="*/ 0 h 245"/>
                <a:gd name="T2" fmla="*/ 105 w 172"/>
                <a:gd name="T3" fmla="*/ 8 h 245"/>
                <a:gd name="T4" fmla="*/ 151 w 172"/>
                <a:gd name="T5" fmla="*/ 33 h 245"/>
                <a:gd name="T6" fmla="*/ 169 w 172"/>
                <a:gd name="T7" fmla="*/ 72 h 245"/>
                <a:gd name="T8" fmla="*/ 165 w 172"/>
                <a:gd name="T9" fmla="*/ 108 h 245"/>
                <a:gd name="T10" fmla="*/ 167 w 172"/>
                <a:gd name="T11" fmla="*/ 114 h 245"/>
                <a:gd name="T12" fmla="*/ 171 w 172"/>
                <a:gd name="T13" fmla="*/ 126 h 245"/>
                <a:gd name="T14" fmla="*/ 162 w 172"/>
                <a:gd name="T15" fmla="*/ 157 h 245"/>
                <a:gd name="T16" fmla="*/ 156 w 172"/>
                <a:gd name="T17" fmla="*/ 174 h 245"/>
                <a:gd name="T18" fmla="*/ 115 w 172"/>
                <a:gd name="T19" fmla="*/ 233 h 245"/>
                <a:gd name="T20" fmla="*/ 58 w 172"/>
                <a:gd name="T21" fmla="*/ 233 h 245"/>
                <a:gd name="T22" fmla="*/ 20 w 172"/>
                <a:gd name="T23" fmla="*/ 187 h 245"/>
                <a:gd name="T24" fmla="*/ 12 w 172"/>
                <a:gd name="T25" fmla="*/ 162 h 245"/>
                <a:gd name="T26" fmla="*/ 7 w 172"/>
                <a:gd name="T27" fmla="*/ 153 h 245"/>
                <a:gd name="T28" fmla="*/ 0 w 172"/>
                <a:gd name="T29" fmla="*/ 123 h 245"/>
                <a:gd name="T30" fmla="*/ 4 w 172"/>
                <a:gd name="T31" fmla="*/ 114 h 245"/>
                <a:gd name="T32" fmla="*/ 6 w 172"/>
                <a:gd name="T33" fmla="*/ 108 h 245"/>
                <a:gd name="T34" fmla="*/ 3 w 172"/>
                <a:gd name="T35" fmla="*/ 66 h 245"/>
                <a:gd name="T36" fmla="*/ 18 w 172"/>
                <a:gd name="T37" fmla="*/ 32 h 245"/>
                <a:gd name="T38" fmla="*/ 62 w 172"/>
                <a:gd name="T39" fmla="*/ 2 h 245"/>
                <a:gd name="T40" fmla="*/ 69 w 172"/>
                <a:gd name="T41" fmla="*/ 0 h 245"/>
                <a:gd name="T42" fmla="*/ 79 w 172"/>
                <a:gd name="T4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245">
                  <a:moveTo>
                    <a:pt x="79" y="0"/>
                  </a:moveTo>
                  <a:cubicBezTo>
                    <a:pt x="88" y="3"/>
                    <a:pt x="97" y="5"/>
                    <a:pt x="105" y="8"/>
                  </a:cubicBezTo>
                  <a:cubicBezTo>
                    <a:pt x="122" y="14"/>
                    <a:pt x="137" y="22"/>
                    <a:pt x="151" y="33"/>
                  </a:cubicBezTo>
                  <a:cubicBezTo>
                    <a:pt x="163" y="43"/>
                    <a:pt x="169" y="56"/>
                    <a:pt x="169" y="72"/>
                  </a:cubicBezTo>
                  <a:cubicBezTo>
                    <a:pt x="168" y="84"/>
                    <a:pt x="166" y="96"/>
                    <a:pt x="165" y="108"/>
                  </a:cubicBezTo>
                  <a:cubicBezTo>
                    <a:pt x="165" y="111"/>
                    <a:pt x="165" y="113"/>
                    <a:pt x="167" y="114"/>
                  </a:cubicBezTo>
                  <a:cubicBezTo>
                    <a:pt x="172" y="117"/>
                    <a:pt x="172" y="122"/>
                    <a:pt x="171" y="126"/>
                  </a:cubicBezTo>
                  <a:cubicBezTo>
                    <a:pt x="170" y="137"/>
                    <a:pt x="167" y="147"/>
                    <a:pt x="162" y="157"/>
                  </a:cubicBezTo>
                  <a:cubicBezTo>
                    <a:pt x="159" y="162"/>
                    <a:pt x="158" y="168"/>
                    <a:pt x="156" y="174"/>
                  </a:cubicBezTo>
                  <a:cubicBezTo>
                    <a:pt x="148" y="198"/>
                    <a:pt x="136" y="219"/>
                    <a:pt x="115" y="233"/>
                  </a:cubicBezTo>
                  <a:cubicBezTo>
                    <a:pt x="98" y="245"/>
                    <a:pt x="76" y="245"/>
                    <a:pt x="58" y="233"/>
                  </a:cubicBezTo>
                  <a:cubicBezTo>
                    <a:pt x="41" y="222"/>
                    <a:pt x="28" y="206"/>
                    <a:pt x="20" y="187"/>
                  </a:cubicBezTo>
                  <a:cubicBezTo>
                    <a:pt x="17" y="179"/>
                    <a:pt x="15" y="170"/>
                    <a:pt x="12" y="162"/>
                  </a:cubicBezTo>
                  <a:cubicBezTo>
                    <a:pt x="10" y="159"/>
                    <a:pt x="9" y="156"/>
                    <a:pt x="7" y="153"/>
                  </a:cubicBezTo>
                  <a:cubicBezTo>
                    <a:pt x="3" y="144"/>
                    <a:pt x="0" y="133"/>
                    <a:pt x="0" y="123"/>
                  </a:cubicBezTo>
                  <a:cubicBezTo>
                    <a:pt x="1" y="120"/>
                    <a:pt x="1" y="117"/>
                    <a:pt x="4" y="114"/>
                  </a:cubicBezTo>
                  <a:cubicBezTo>
                    <a:pt x="7" y="113"/>
                    <a:pt x="7" y="111"/>
                    <a:pt x="6" y="108"/>
                  </a:cubicBezTo>
                  <a:cubicBezTo>
                    <a:pt x="4" y="94"/>
                    <a:pt x="3" y="81"/>
                    <a:pt x="3" y="66"/>
                  </a:cubicBezTo>
                  <a:cubicBezTo>
                    <a:pt x="4" y="53"/>
                    <a:pt x="10" y="42"/>
                    <a:pt x="18" y="32"/>
                  </a:cubicBezTo>
                  <a:cubicBezTo>
                    <a:pt x="30" y="18"/>
                    <a:pt x="44" y="9"/>
                    <a:pt x="62" y="2"/>
                  </a:cubicBezTo>
                  <a:cubicBezTo>
                    <a:pt x="64" y="1"/>
                    <a:pt x="67" y="0"/>
                    <a:pt x="69" y="0"/>
                  </a:cubicBezTo>
                  <a:cubicBezTo>
                    <a:pt x="73" y="0"/>
                    <a:pt x="76" y="0"/>
                    <a:pt x="7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49" name="Group 48">
            <a:extLst>
              <a:ext uri="{FF2B5EF4-FFF2-40B4-BE49-F238E27FC236}">
                <a16:creationId xmlns:a16="http://schemas.microsoft.com/office/drawing/2014/main" id="{10409743-D7BA-452F-88F9-FFEE81366104}"/>
              </a:ext>
            </a:extLst>
          </p:cNvPr>
          <p:cNvGrpSpPr/>
          <p:nvPr/>
        </p:nvGrpSpPr>
        <p:grpSpPr>
          <a:xfrm>
            <a:off x="6661057" y="1785901"/>
            <a:ext cx="1159333" cy="782177"/>
            <a:chOff x="5334000" y="1885449"/>
            <a:chExt cx="990600" cy="668337"/>
          </a:xfrm>
        </p:grpSpPr>
        <p:sp>
          <p:nvSpPr>
            <p:cNvPr id="50" name="Freeform 14">
              <a:extLst>
                <a:ext uri="{FF2B5EF4-FFF2-40B4-BE49-F238E27FC236}">
                  <a16:creationId xmlns:a16="http://schemas.microsoft.com/office/drawing/2014/main" id="{F57B93A9-3C60-43BD-B072-4B953908580F}"/>
                </a:ext>
              </a:extLst>
            </p:cNvPr>
            <p:cNvSpPr>
              <a:spLocks noEditPoints="1"/>
            </p:cNvSpPr>
            <p:nvPr/>
          </p:nvSpPr>
          <p:spPr bwMode="auto">
            <a:xfrm>
              <a:off x="5334000" y="1885449"/>
              <a:ext cx="990600" cy="668337"/>
            </a:xfrm>
            <a:custGeom>
              <a:avLst/>
              <a:gdLst>
                <a:gd name="T0" fmla="*/ 784 w 818"/>
                <a:gd name="T1" fmla="*/ 455 h 550"/>
                <a:gd name="T2" fmla="*/ 544 w 818"/>
                <a:gd name="T3" fmla="*/ 339 h 550"/>
                <a:gd name="T4" fmla="*/ 498 w 818"/>
                <a:gd name="T5" fmla="*/ 341 h 550"/>
                <a:gd name="T6" fmla="*/ 477 w 818"/>
                <a:gd name="T7" fmla="*/ 330 h 550"/>
                <a:gd name="T8" fmla="*/ 476 w 818"/>
                <a:gd name="T9" fmla="*/ 184 h 550"/>
                <a:gd name="T10" fmla="*/ 184 w 818"/>
                <a:gd name="T11" fmla="*/ 41 h 550"/>
                <a:gd name="T12" fmla="*/ 41 w 818"/>
                <a:gd name="T13" fmla="*/ 333 h 550"/>
                <a:gd name="T14" fmla="*/ 333 w 818"/>
                <a:gd name="T15" fmla="*/ 476 h 550"/>
                <a:gd name="T16" fmla="*/ 453 w 818"/>
                <a:gd name="T17" fmla="*/ 381 h 550"/>
                <a:gd name="T18" fmla="*/ 474 w 818"/>
                <a:gd name="T19" fmla="*/ 391 h 550"/>
                <a:gd name="T20" fmla="*/ 501 w 818"/>
                <a:gd name="T21" fmla="*/ 428 h 550"/>
                <a:gd name="T22" fmla="*/ 741 w 818"/>
                <a:gd name="T23" fmla="*/ 544 h 550"/>
                <a:gd name="T24" fmla="*/ 779 w 818"/>
                <a:gd name="T25" fmla="*/ 546 h 550"/>
                <a:gd name="T26" fmla="*/ 808 w 818"/>
                <a:gd name="T27" fmla="*/ 521 h 550"/>
                <a:gd name="T28" fmla="*/ 784 w 818"/>
                <a:gd name="T29" fmla="*/ 455 h 550"/>
                <a:gd name="T30" fmla="*/ 257 w 818"/>
                <a:gd name="T31" fmla="*/ 447 h 550"/>
                <a:gd name="T32" fmla="*/ 68 w 818"/>
                <a:gd name="T33" fmla="*/ 258 h 550"/>
                <a:gd name="T34" fmla="*/ 257 w 818"/>
                <a:gd name="T35" fmla="*/ 69 h 550"/>
                <a:gd name="T36" fmla="*/ 447 w 818"/>
                <a:gd name="T37" fmla="*/ 258 h 550"/>
                <a:gd name="T38" fmla="*/ 257 w 818"/>
                <a:gd name="T39" fmla="*/ 44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 h="550">
                  <a:moveTo>
                    <a:pt x="784" y="455"/>
                  </a:moveTo>
                  <a:cubicBezTo>
                    <a:pt x="544" y="339"/>
                    <a:pt x="544" y="339"/>
                    <a:pt x="544" y="339"/>
                  </a:cubicBezTo>
                  <a:cubicBezTo>
                    <a:pt x="529" y="332"/>
                    <a:pt x="512" y="333"/>
                    <a:pt x="498" y="341"/>
                  </a:cubicBezTo>
                  <a:cubicBezTo>
                    <a:pt x="477" y="330"/>
                    <a:pt x="477" y="330"/>
                    <a:pt x="477" y="330"/>
                  </a:cubicBezTo>
                  <a:cubicBezTo>
                    <a:pt x="492" y="284"/>
                    <a:pt x="492" y="233"/>
                    <a:pt x="476" y="184"/>
                  </a:cubicBezTo>
                  <a:cubicBezTo>
                    <a:pt x="434" y="64"/>
                    <a:pt x="304" y="0"/>
                    <a:pt x="184" y="41"/>
                  </a:cubicBezTo>
                  <a:cubicBezTo>
                    <a:pt x="64" y="83"/>
                    <a:pt x="0" y="213"/>
                    <a:pt x="41" y="333"/>
                  </a:cubicBezTo>
                  <a:cubicBezTo>
                    <a:pt x="82" y="453"/>
                    <a:pt x="213" y="517"/>
                    <a:pt x="333" y="476"/>
                  </a:cubicBezTo>
                  <a:cubicBezTo>
                    <a:pt x="385" y="458"/>
                    <a:pt x="426" y="424"/>
                    <a:pt x="453" y="381"/>
                  </a:cubicBezTo>
                  <a:cubicBezTo>
                    <a:pt x="474" y="391"/>
                    <a:pt x="474" y="391"/>
                    <a:pt x="474" y="391"/>
                  </a:cubicBezTo>
                  <a:cubicBezTo>
                    <a:pt x="476" y="406"/>
                    <a:pt x="485" y="420"/>
                    <a:pt x="501" y="428"/>
                  </a:cubicBezTo>
                  <a:cubicBezTo>
                    <a:pt x="741" y="544"/>
                    <a:pt x="741" y="544"/>
                    <a:pt x="741" y="544"/>
                  </a:cubicBezTo>
                  <a:cubicBezTo>
                    <a:pt x="754" y="550"/>
                    <a:pt x="767" y="550"/>
                    <a:pt x="779" y="546"/>
                  </a:cubicBezTo>
                  <a:cubicBezTo>
                    <a:pt x="791" y="542"/>
                    <a:pt x="801" y="533"/>
                    <a:pt x="808" y="521"/>
                  </a:cubicBezTo>
                  <a:cubicBezTo>
                    <a:pt x="818" y="496"/>
                    <a:pt x="808" y="467"/>
                    <a:pt x="784" y="455"/>
                  </a:cubicBezTo>
                  <a:close/>
                  <a:moveTo>
                    <a:pt x="257" y="447"/>
                  </a:moveTo>
                  <a:cubicBezTo>
                    <a:pt x="153" y="447"/>
                    <a:pt x="68" y="363"/>
                    <a:pt x="68" y="258"/>
                  </a:cubicBezTo>
                  <a:cubicBezTo>
                    <a:pt x="68" y="154"/>
                    <a:pt x="153" y="69"/>
                    <a:pt x="257" y="69"/>
                  </a:cubicBezTo>
                  <a:cubicBezTo>
                    <a:pt x="362" y="69"/>
                    <a:pt x="447" y="154"/>
                    <a:pt x="447" y="258"/>
                  </a:cubicBezTo>
                  <a:cubicBezTo>
                    <a:pt x="447" y="363"/>
                    <a:pt x="362" y="447"/>
                    <a:pt x="257" y="44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1" name="Freeform 15">
              <a:extLst>
                <a:ext uri="{FF2B5EF4-FFF2-40B4-BE49-F238E27FC236}">
                  <a16:creationId xmlns:a16="http://schemas.microsoft.com/office/drawing/2014/main" id="{A9D90FC9-7DBC-4416-98EB-D70AA62D6995}"/>
                </a:ext>
              </a:extLst>
            </p:cNvPr>
            <p:cNvSpPr>
              <a:spLocks/>
            </p:cNvSpPr>
            <p:nvPr/>
          </p:nvSpPr>
          <p:spPr bwMode="auto">
            <a:xfrm>
              <a:off x="5695950" y="2210886"/>
              <a:ext cx="58738" cy="103187"/>
            </a:xfrm>
            <a:custGeom>
              <a:avLst/>
              <a:gdLst>
                <a:gd name="T0" fmla="*/ 37 w 37"/>
                <a:gd name="T1" fmla="*/ 65 h 65"/>
                <a:gd name="T2" fmla="*/ 0 w 37"/>
                <a:gd name="T3" fmla="*/ 65 h 65"/>
                <a:gd name="T4" fmla="*/ 0 w 37"/>
                <a:gd name="T5" fmla="*/ 0 h 65"/>
                <a:gd name="T6" fmla="*/ 37 w 37"/>
                <a:gd name="T7" fmla="*/ 53 h 65"/>
                <a:gd name="T8" fmla="*/ 37 w 37"/>
                <a:gd name="T9" fmla="*/ 65 h 65"/>
              </a:gdLst>
              <a:ahLst/>
              <a:cxnLst>
                <a:cxn ang="0">
                  <a:pos x="T0" y="T1"/>
                </a:cxn>
                <a:cxn ang="0">
                  <a:pos x="T2" y="T3"/>
                </a:cxn>
                <a:cxn ang="0">
                  <a:pos x="T4" y="T5"/>
                </a:cxn>
                <a:cxn ang="0">
                  <a:pos x="T6" y="T7"/>
                </a:cxn>
                <a:cxn ang="0">
                  <a:pos x="T8" y="T9"/>
                </a:cxn>
              </a:cxnLst>
              <a:rect l="0" t="0" r="r" b="b"/>
              <a:pathLst>
                <a:path w="37" h="65">
                  <a:moveTo>
                    <a:pt x="37" y="65"/>
                  </a:moveTo>
                  <a:lnTo>
                    <a:pt x="0" y="65"/>
                  </a:lnTo>
                  <a:lnTo>
                    <a:pt x="0" y="0"/>
                  </a:lnTo>
                  <a:lnTo>
                    <a:pt x="37" y="53"/>
                  </a:lnTo>
                  <a:lnTo>
                    <a:pt x="37" y="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2" name="Rectangle 16">
              <a:extLst>
                <a:ext uri="{FF2B5EF4-FFF2-40B4-BE49-F238E27FC236}">
                  <a16:creationId xmlns:a16="http://schemas.microsoft.com/office/drawing/2014/main" id="{95279B94-D3E8-4616-8287-F3732452F7FD}"/>
                </a:ext>
              </a:extLst>
            </p:cNvPr>
            <p:cNvSpPr>
              <a:spLocks noChangeArrowheads="1"/>
            </p:cNvSpPr>
            <p:nvPr/>
          </p:nvSpPr>
          <p:spPr bwMode="auto">
            <a:xfrm>
              <a:off x="5613400" y="2204536"/>
              <a:ext cx="58738" cy="109537"/>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3" name="Freeform 17">
              <a:extLst>
                <a:ext uri="{FF2B5EF4-FFF2-40B4-BE49-F238E27FC236}">
                  <a16:creationId xmlns:a16="http://schemas.microsoft.com/office/drawing/2014/main" id="{06107AED-5E9A-4916-8E11-37B5C060165B}"/>
                </a:ext>
              </a:extLst>
            </p:cNvPr>
            <p:cNvSpPr>
              <a:spLocks/>
            </p:cNvSpPr>
            <p:nvPr/>
          </p:nvSpPr>
          <p:spPr bwMode="auto">
            <a:xfrm>
              <a:off x="5529263" y="2152149"/>
              <a:ext cx="60325" cy="161925"/>
            </a:xfrm>
            <a:custGeom>
              <a:avLst/>
              <a:gdLst>
                <a:gd name="T0" fmla="*/ 38 w 38"/>
                <a:gd name="T1" fmla="*/ 33 h 102"/>
                <a:gd name="T2" fmla="*/ 38 w 38"/>
                <a:gd name="T3" fmla="*/ 102 h 102"/>
                <a:gd name="T4" fmla="*/ 0 w 38"/>
                <a:gd name="T5" fmla="*/ 102 h 102"/>
                <a:gd name="T6" fmla="*/ 0 w 38"/>
                <a:gd name="T7" fmla="*/ 0 h 102"/>
                <a:gd name="T8" fmla="*/ 38 w 38"/>
                <a:gd name="T9" fmla="*/ 33 h 102"/>
              </a:gdLst>
              <a:ahLst/>
              <a:cxnLst>
                <a:cxn ang="0">
                  <a:pos x="T0" y="T1"/>
                </a:cxn>
                <a:cxn ang="0">
                  <a:pos x="T2" y="T3"/>
                </a:cxn>
                <a:cxn ang="0">
                  <a:pos x="T4" y="T5"/>
                </a:cxn>
                <a:cxn ang="0">
                  <a:pos x="T6" y="T7"/>
                </a:cxn>
                <a:cxn ang="0">
                  <a:pos x="T8" y="T9"/>
                </a:cxn>
              </a:cxnLst>
              <a:rect l="0" t="0" r="r" b="b"/>
              <a:pathLst>
                <a:path w="38" h="102">
                  <a:moveTo>
                    <a:pt x="38" y="33"/>
                  </a:moveTo>
                  <a:lnTo>
                    <a:pt x="38" y="102"/>
                  </a:lnTo>
                  <a:lnTo>
                    <a:pt x="0" y="102"/>
                  </a:lnTo>
                  <a:lnTo>
                    <a:pt x="0" y="0"/>
                  </a:lnTo>
                  <a:lnTo>
                    <a:pt x="38" y="3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4" name="Freeform 33">
              <a:extLst>
                <a:ext uri="{FF2B5EF4-FFF2-40B4-BE49-F238E27FC236}">
                  <a16:creationId xmlns:a16="http://schemas.microsoft.com/office/drawing/2014/main" id="{B9C13EB2-6C8D-42F4-98AA-840DFB3E5276}"/>
                </a:ext>
              </a:extLst>
            </p:cNvPr>
            <p:cNvSpPr>
              <a:spLocks/>
            </p:cNvSpPr>
            <p:nvPr/>
          </p:nvSpPr>
          <p:spPr bwMode="auto">
            <a:xfrm>
              <a:off x="5508625" y="2064836"/>
              <a:ext cx="298450" cy="263525"/>
            </a:xfrm>
            <a:custGeom>
              <a:avLst/>
              <a:gdLst>
                <a:gd name="T0" fmla="*/ 241 w 246"/>
                <a:gd name="T1" fmla="*/ 208 h 217"/>
                <a:gd name="T2" fmla="*/ 9 w 246"/>
                <a:gd name="T3" fmla="*/ 208 h 217"/>
                <a:gd name="T4" fmla="*/ 9 w 246"/>
                <a:gd name="T5" fmla="*/ 4 h 217"/>
                <a:gd name="T6" fmla="*/ 4 w 246"/>
                <a:gd name="T7" fmla="*/ 0 h 217"/>
                <a:gd name="T8" fmla="*/ 0 w 246"/>
                <a:gd name="T9" fmla="*/ 4 h 217"/>
                <a:gd name="T10" fmla="*/ 0 w 246"/>
                <a:gd name="T11" fmla="*/ 211 h 217"/>
                <a:gd name="T12" fmla="*/ 0 w 246"/>
                <a:gd name="T13" fmla="*/ 212 h 217"/>
                <a:gd name="T14" fmla="*/ 0 w 246"/>
                <a:gd name="T15" fmla="*/ 213 h 217"/>
                <a:gd name="T16" fmla="*/ 4 w 246"/>
                <a:gd name="T17" fmla="*/ 217 h 217"/>
                <a:gd name="T18" fmla="*/ 241 w 246"/>
                <a:gd name="T19" fmla="*/ 217 h 217"/>
                <a:gd name="T20" fmla="*/ 246 w 246"/>
                <a:gd name="T21" fmla="*/ 213 h 217"/>
                <a:gd name="T22" fmla="*/ 241 w 246"/>
                <a:gd name="T23"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217">
                  <a:moveTo>
                    <a:pt x="241" y="208"/>
                  </a:moveTo>
                  <a:cubicBezTo>
                    <a:pt x="9" y="208"/>
                    <a:pt x="9" y="208"/>
                    <a:pt x="9" y="208"/>
                  </a:cubicBezTo>
                  <a:cubicBezTo>
                    <a:pt x="9" y="4"/>
                    <a:pt x="9" y="4"/>
                    <a:pt x="9" y="4"/>
                  </a:cubicBezTo>
                  <a:cubicBezTo>
                    <a:pt x="9" y="2"/>
                    <a:pt x="7" y="0"/>
                    <a:pt x="4" y="0"/>
                  </a:cubicBezTo>
                  <a:cubicBezTo>
                    <a:pt x="2" y="0"/>
                    <a:pt x="0" y="2"/>
                    <a:pt x="0" y="4"/>
                  </a:cubicBezTo>
                  <a:cubicBezTo>
                    <a:pt x="0" y="211"/>
                    <a:pt x="0" y="211"/>
                    <a:pt x="0" y="211"/>
                  </a:cubicBezTo>
                  <a:cubicBezTo>
                    <a:pt x="0" y="211"/>
                    <a:pt x="0" y="212"/>
                    <a:pt x="0" y="212"/>
                  </a:cubicBezTo>
                  <a:cubicBezTo>
                    <a:pt x="0" y="212"/>
                    <a:pt x="0" y="212"/>
                    <a:pt x="0" y="213"/>
                  </a:cubicBezTo>
                  <a:cubicBezTo>
                    <a:pt x="0" y="215"/>
                    <a:pt x="2" y="217"/>
                    <a:pt x="4" y="217"/>
                  </a:cubicBezTo>
                  <a:cubicBezTo>
                    <a:pt x="241" y="217"/>
                    <a:pt x="241" y="217"/>
                    <a:pt x="241" y="217"/>
                  </a:cubicBezTo>
                  <a:cubicBezTo>
                    <a:pt x="244" y="217"/>
                    <a:pt x="246" y="215"/>
                    <a:pt x="246" y="213"/>
                  </a:cubicBezTo>
                  <a:cubicBezTo>
                    <a:pt x="246" y="210"/>
                    <a:pt x="244" y="208"/>
                    <a:pt x="241" y="20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5" name="Freeform 34">
              <a:extLst>
                <a:ext uri="{FF2B5EF4-FFF2-40B4-BE49-F238E27FC236}">
                  <a16:creationId xmlns:a16="http://schemas.microsoft.com/office/drawing/2014/main" id="{4CC9BC51-DF1A-4EFB-9829-0E5FC11129AC}"/>
                </a:ext>
              </a:extLst>
            </p:cNvPr>
            <p:cNvSpPr>
              <a:spLocks/>
            </p:cNvSpPr>
            <p:nvPr/>
          </p:nvSpPr>
          <p:spPr bwMode="auto">
            <a:xfrm>
              <a:off x="5599113" y="2037849"/>
              <a:ext cx="58738" cy="82550"/>
            </a:xfrm>
            <a:custGeom>
              <a:avLst/>
              <a:gdLst>
                <a:gd name="T0" fmla="*/ 0 w 37"/>
                <a:gd name="T1" fmla="*/ 0 h 52"/>
                <a:gd name="T2" fmla="*/ 10 w 37"/>
                <a:gd name="T3" fmla="*/ 0 h 52"/>
                <a:gd name="T4" fmla="*/ 10 w 37"/>
                <a:gd name="T5" fmla="*/ 18 h 52"/>
                <a:gd name="T6" fmla="*/ 24 w 37"/>
                <a:gd name="T7" fmla="*/ 0 h 52"/>
                <a:gd name="T8" fmla="*/ 35 w 37"/>
                <a:gd name="T9" fmla="*/ 0 h 52"/>
                <a:gd name="T10" fmla="*/ 17 w 37"/>
                <a:gd name="T11" fmla="*/ 23 h 52"/>
                <a:gd name="T12" fmla="*/ 37 w 37"/>
                <a:gd name="T13" fmla="*/ 52 h 52"/>
                <a:gd name="T14" fmla="*/ 25 w 37"/>
                <a:gd name="T15" fmla="*/ 52 h 52"/>
                <a:gd name="T16" fmla="*/ 10 w 37"/>
                <a:gd name="T17" fmla="*/ 29 h 52"/>
                <a:gd name="T18" fmla="*/ 10 w 37"/>
                <a:gd name="T19" fmla="*/ 52 h 52"/>
                <a:gd name="T20" fmla="*/ 0 w 37"/>
                <a:gd name="T21" fmla="*/ 52 h 52"/>
                <a:gd name="T22" fmla="*/ 0 w 37"/>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0" y="0"/>
                  </a:moveTo>
                  <a:lnTo>
                    <a:pt x="10" y="0"/>
                  </a:lnTo>
                  <a:lnTo>
                    <a:pt x="10" y="18"/>
                  </a:lnTo>
                  <a:lnTo>
                    <a:pt x="24" y="0"/>
                  </a:lnTo>
                  <a:lnTo>
                    <a:pt x="35" y="0"/>
                  </a:lnTo>
                  <a:lnTo>
                    <a:pt x="17" y="23"/>
                  </a:lnTo>
                  <a:lnTo>
                    <a:pt x="37" y="52"/>
                  </a:lnTo>
                  <a:lnTo>
                    <a:pt x="25" y="52"/>
                  </a:lnTo>
                  <a:lnTo>
                    <a:pt x="10" y="29"/>
                  </a:lnTo>
                  <a:lnTo>
                    <a:pt x="10" y="52"/>
                  </a:lnTo>
                  <a:lnTo>
                    <a:pt x="0" y="52"/>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6" name="Freeform 35">
              <a:extLst>
                <a:ext uri="{FF2B5EF4-FFF2-40B4-BE49-F238E27FC236}">
                  <a16:creationId xmlns:a16="http://schemas.microsoft.com/office/drawing/2014/main" id="{12AB6399-D35B-47A7-8C54-47473C054040}"/>
                </a:ext>
              </a:extLst>
            </p:cNvPr>
            <p:cNvSpPr>
              <a:spLocks noEditPoints="1"/>
            </p:cNvSpPr>
            <p:nvPr/>
          </p:nvSpPr>
          <p:spPr bwMode="auto">
            <a:xfrm>
              <a:off x="5675313" y="2037849"/>
              <a:ext cx="49213" cy="82550"/>
            </a:xfrm>
            <a:custGeom>
              <a:avLst/>
              <a:gdLst>
                <a:gd name="T0" fmla="*/ 0 w 40"/>
                <a:gd name="T1" fmla="*/ 0 h 68"/>
                <a:gd name="T2" fmla="*/ 13 w 40"/>
                <a:gd name="T3" fmla="*/ 0 h 68"/>
                <a:gd name="T4" fmla="*/ 29 w 40"/>
                <a:gd name="T5" fmla="*/ 2 h 68"/>
                <a:gd name="T6" fmla="*/ 37 w 40"/>
                <a:gd name="T7" fmla="*/ 9 h 68"/>
                <a:gd name="T8" fmla="*/ 40 w 40"/>
                <a:gd name="T9" fmla="*/ 20 h 68"/>
                <a:gd name="T10" fmla="*/ 36 w 40"/>
                <a:gd name="T11" fmla="*/ 32 h 68"/>
                <a:gd name="T12" fmla="*/ 26 w 40"/>
                <a:gd name="T13" fmla="*/ 38 h 68"/>
                <a:gd name="T14" fmla="*/ 12 w 40"/>
                <a:gd name="T15" fmla="*/ 39 h 68"/>
                <a:gd name="T16" fmla="*/ 12 w 40"/>
                <a:gd name="T17" fmla="*/ 68 h 68"/>
                <a:gd name="T18" fmla="*/ 0 w 40"/>
                <a:gd name="T19" fmla="*/ 68 h 68"/>
                <a:gd name="T20" fmla="*/ 0 w 40"/>
                <a:gd name="T21" fmla="*/ 0 h 68"/>
                <a:gd name="T22" fmla="*/ 12 w 40"/>
                <a:gd name="T23" fmla="*/ 27 h 68"/>
                <a:gd name="T24" fmla="*/ 17 w 40"/>
                <a:gd name="T25" fmla="*/ 27 h 68"/>
                <a:gd name="T26" fmla="*/ 23 w 40"/>
                <a:gd name="T27" fmla="*/ 26 h 68"/>
                <a:gd name="T28" fmla="*/ 26 w 40"/>
                <a:gd name="T29" fmla="*/ 24 h 68"/>
                <a:gd name="T30" fmla="*/ 27 w 40"/>
                <a:gd name="T31" fmla="*/ 20 h 68"/>
                <a:gd name="T32" fmla="*/ 24 w 40"/>
                <a:gd name="T33" fmla="*/ 14 h 68"/>
                <a:gd name="T34" fmla="*/ 16 w 40"/>
                <a:gd name="T35" fmla="*/ 13 h 68"/>
                <a:gd name="T36" fmla="*/ 12 w 40"/>
                <a:gd name="T37" fmla="*/ 13 h 68"/>
                <a:gd name="T38" fmla="*/ 12 w 40"/>
                <a:gd name="T3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68">
                  <a:moveTo>
                    <a:pt x="0" y="0"/>
                  </a:moveTo>
                  <a:cubicBezTo>
                    <a:pt x="13" y="0"/>
                    <a:pt x="13" y="0"/>
                    <a:pt x="13" y="0"/>
                  </a:cubicBezTo>
                  <a:cubicBezTo>
                    <a:pt x="21" y="0"/>
                    <a:pt x="26" y="1"/>
                    <a:pt x="29" y="2"/>
                  </a:cubicBezTo>
                  <a:cubicBezTo>
                    <a:pt x="32" y="4"/>
                    <a:pt x="35" y="6"/>
                    <a:pt x="37" y="9"/>
                  </a:cubicBezTo>
                  <a:cubicBezTo>
                    <a:pt x="39" y="12"/>
                    <a:pt x="40" y="16"/>
                    <a:pt x="40" y="20"/>
                  </a:cubicBezTo>
                  <a:cubicBezTo>
                    <a:pt x="40" y="25"/>
                    <a:pt x="39" y="29"/>
                    <a:pt x="36" y="32"/>
                  </a:cubicBezTo>
                  <a:cubicBezTo>
                    <a:pt x="34" y="35"/>
                    <a:pt x="30" y="37"/>
                    <a:pt x="26" y="38"/>
                  </a:cubicBezTo>
                  <a:cubicBezTo>
                    <a:pt x="24" y="39"/>
                    <a:pt x="19" y="39"/>
                    <a:pt x="12" y="39"/>
                  </a:cubicBezTo>
                  <a:cubicBezTo>
                    <a:pt x="12" y="68"/>
                    <a:pt x="12" y="68"/>
                    <a:pt x="12" y="68"/>
                  </a:cubicBezTo>
                  <a:cubicBezTo>
                    <a:pt x="0" y="68"/>
                    <a:pt x="0" y="68"/>
                    <a:pt x="0" y="68"/>
                  </a:cubicBezTo>
                  <a:lnTo>
                    <a:pt x="0" y="0"/>
                  </a:lnTo>
                  <a:close/>
                  <a:moveTo>
                    <a:pt x="12" y="27"/>
                  </a:moveTo>
                  <a:cubicBezTo>
                    <a:pt x="17" y="27"/>
                    <a:pt x="17" y="27"/>
                    <a:pt x="17" y="27"/>
                  </a:cubicBezTo>
                  <a:cubicBezTo>
                    <a:pt x="20" y="27"/>
                    <a:pt x="22" y="26"/>
                    <a:pt x="23" y="26"/>
                  </a:cubicBezTo>
                  <a:cubicBezTo>
                    <a:pt x="24" y="26"/>
                    <a:pt x="25" y="25"/>
                    <a:pt x="26" y="24"/>
                  </a:cubicBezTo>
                  <a:cubicBezTo>
                    <a:pt x="27" y="23"/>
                    <a:pt x="27" y="21"/>
                    <a:pt x="27" y="20"/>
                  </a:cubicBezTo>
                  <a:cubicBezTo>
                    <a:pt x="27" y="17"/>
                    <a:pt x="26" y="15"/>
                    <a:pt x="24" y="14"/>
                  </a:cubicBezTo>
                  <a:cubicBezTo>
                    <a:pt x="23" y="13"/>
                    <a:pt x="20" y="13"/>
                    <a:pt x="16" y="13"/>
                  </a:cubicBezTo>
                  <a:cubicBezTo>
                    <a:pt x="12" y="13"/>
                    <a:pt x="12" y="13"/>
                    <a:pt x="12" y="13"/>
                  </a:cubicBezTo>
                  <a:lnTo>
                    <a:pt x="12" y="2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57" name="Rectangle 36">
              <a:extLst>
                <a:ext uri="{FF2B5EF4-FFF2-40B4-BE49-F238E27FC236}">
                  <a16:creationId xmlns:a16="http://schemas.microsoft.com/office/drawing/2014/main" id="{2C9FA642-B3B8-4032-97CC-59276CE0EA0A}"/>
                </a:ext>
              </a:extLst>
            </p:cNvPr>
            <p:cNvSpPr>
              <a:spLocks noChangeArrowheads="1"/>
            </p:cNvSpPr>
            <p:nvPr/>
          </p:nvSpPr>
          <p:spPr bwMode="auto">
            <a:xfrm>
              <a:off x="5743575" y="2037849"/>
              <a:ext cx="15875" cy="82550"/>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58" name="Group 57">
            <a:extLst>
              <a:ext uri="{FF2B5EF4-FFF2-40B4-BE49-F238E27FC236}">
                <a16:creationId xmlns:a16="http://schemas.microsoft.com/office/drawing/2014/main" id="{A9E972A7-D4EA-4C4F-8190-216CE5F4E65B}"/>
              </a:ext>
            </a:extLst>
          </p:cNvPr>
          <p:cNvGrpSpPr/>
          <p:nvPr/>
        </p:nvGrpSpPr>
        <p:grpSpPr>
          <a:xfrm>
            <a:off x="4285811" y="4077006"/>
            <a:ext cx="806331" cy="886220"/>
            <a:chOff x="3129281" y="3782449"/>
            <a:chExt cx="688975" cy="757237"/>
          </a:xfrm>
        </p:grpSpPr>
        <p:sp>
          <p:nvSpPr>
            <p:cNvPr id="59" name="Freeform 40">
              <a:extLst>
                <a:ext uri="{FF2B5EF4-FFF2-40B4-BE49-F238E27FC236}">
                  <a16:creationId xmlns:a16="http://schemas.microsoft.com/office/drawing/2014/main" id="{40B062A7-5264-4338-9B0E-93D3F76FEB65}"/>
                </a:ext>
              </a:extLst>
            </p:cNvPr>
            <p:cNvSpPr>
              <a:spLocks noEditPoints="1"/>
            </p:cNvSpPr>
            <p:nvPr/>
          </p:nvSpPr>
          <p:spPr bwMode="auto">
            <a:xfrm>
              <a:off x="3129281" y="3782449"/>
              <a:ext cx="427038" cy="381000"/>
            </a:xfrm>
            <a:custGeom>
              <a:avLst/>
              <a:gdLst>
                <a:gd name="T0" fmla="*/ 143 w 348"/>
                <a:gd name="T1" fmla="*/ 121 h 309"/>
                <a:gd name="T2" fmla="*/ 175 w 348"/>
                <a:gd name="T3" fmla="*/ 40 h 309"/>
                <a:gd name="T4" fmla="*/ 178 w 348"/>
                <a:gd name="T5" fmla="*/ 12 h 309"/>
                <a:gd name="T6" fmla="*/ 235 w 348"/>
                <a:gd name="T7" fmla="*/ 30 h 309"/>
                <a:gd name="T8" fmla="*/ 242 w 348"/>
                <a:gd name="T9" fmla="*/ 104 h 309"/>
                <a:gd name="T10" fmla="*/ 302 w 348"/>
                <a:gd name="T11" fmla="*/ 104 h 309"/>
                <a:gd name="T12" fmla="*/ 347 w 348"/>
                <a:gd name="T13" fmla="*/ 152 h 309"/>
                <a:gd name="T14" fmla="*/ 342 w 348"/>
                <a:gd name="T15" fmla="*/ 170 h 309"/>
                <a:gd name="T16" fmla="*/ 335 w 348"/>
                <a:gd name="T17" fmla="*/ 210 h 309"/>
                <a:gd name="T18" fmla="*/ 321 w 348"/>
                <a:gd name="T19" fmla="*/ 250 h 309"/>
                <a:gd name="T20" fmla="*/ 304 w 348"/>
                <a:gd name="T21" fmla="*/ 288 h 309"/>
                <a:gd name="T22" fmla="*/ 159 w 348"/>
                <a:gd name="T23" fmla="*/ 294 h 309"/>
                <a:gd name="T24" fmla="*/ 131 w 348"/>
                <a:gd name="T25" fmla="*/ 286 h 309"/>
                <a:gd name="T26" fmla="*/ 104 w 348"/>
                <a:gd name="T27" fmla="*/ 309 h 309"/>
                <a:gd name="T28" fmla="*/ 0 w 348"/>
                <a:gd name="T29" fmla="*/ 282 h 309"/>
                <a:gd name="T30" fmla="*/ 27 w 348"/>
                <a:gd name="T31" fmla="*/ 104 h 309"/>
                <a:gd name="T32" fmla="*/ 131 w 348"/>
                <a:gd name="T33" fmla="*/ 129 h 309"/>
                <a:gd name="T34" fmla="*/ 221 w 348"/>
                <a:gd name="T35" fmla="*/ 280 h 309"/>
                <a:gd name="T36" fmla="*/ 296 w 348"/>
                <a:gd name="T37" fmla="*/ 275 h 309"/>
                <a:gd name="T38" fmla="*/ 309 w 348"/>
                <a:gd name="T39" fmla="*/ 242 h 309"/>
                <a:gd name="T40" fmla="*/ 320 w 348"/>
                <a:gd name="T41" fmla="*/ 208 h 309"/>
                <a:gd name="T42" fmla="*/ 329 w 348"/>
                <a:gd name="T43" fmla="*/ 189 h 309"/>
                <a:gd name="T44" fmla="*/ 328 w 348"/>
                <a:gd name="T45" fmla="*/ 160 h 309"/>
                <a:gd name="T46" fmla="*/ 333 w 348"/>
                <a:gd name="T47" fmla="*/ 142 h 309"/>
                <a:gd name="T48" fmla="*/ 302 w 348"/>
                <a:gd name="T49" fmla="*/ 119 h 309"/>
                <a:gd name="T50" fmla="*/ 233 w 348"/>
                <a:gd name="T51" fmla="*/ 119 h 309"/>
                <a:gd name="T52" fmla="*/ 226 w 348"/>
                <a:gd name="T53" fmla="*/ 106 h 309"/>
                <a:gd name="T54" fmla="*/ 214 w 348"/>
                <a:gd name="T55" fmla="*/ 24 h 309"/>
                <a:gd name="T56" fmla="*/ 190 w 348"/>
                <a:gd name="T57" fmla="*/ 23 h 309"/>
                <a:gd name="T58" fmla="*/ 189 w 348"/>
                <a:gd name="T59" fmla="*/ 61 h 309"/>
                <a:gd name="T60" fmla="*/ 133 w 348"/>
                <a:gd name="T61" fmla="*/ 149 h 309"/>
                <a:gd name="T62" fmla="*/ 132 w 348"/>
                <a:gd name="T63" fmla="*/ 264 h 309"/>
                <a:gd name="T64" fmla="*/ 157 w 348"/>
                <a:gd name="T65" fmla="*/ 280 h 309"/>
                <a:gd name="T66" fmla="*/ 117 w 348"/>
                <a:gd name="T67" fmla="*/ 207 h 309"/>
                <a:gd name="T68" fmla="*/ 104 w 348"/>
                <a:gd name="T69" fmla="*/ 119 h 309"/>
                <a:gd name="T70" fmla="*/ 14 w 348"/>
                <a:gd name="T71" fmla="*/ 131 h 309"/>
                <a:gd name="T72" fmla="*/ 27 w 348"/>
                <a:gd name="T73" fmla="*/ 294 h 309"/>
                <a:gd name="T74" fmla="*/ 117 w 348"/>
                <a:gd name="T75" fmla="*/ 28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09">
                  <a:moveTo>
                    <a:pt x="132" y="132"/>
                  </a:moveTo>
                  <a:cubicBezTo>
                    <a:pt x="136" y="128"/>
                    <a:pt x="140" y="125"/>
                    <a:pt x="143" y="121"/>
                  </a:cubicBezTo>
                  <a:cubicBezTo>
                    <a:pt x="155" y="107"/>
                    <a:pt x="162" y="91"/>
                    <a:pt x="169" y="75"/>
                  </a:cubicBezTo>
                  <a:cubicBezTo>
                    <a:pt x="174" y="63"/>
                    <a:pt x="176" y="52"/>
                    <a:pt x="175" y="40"/>
                  </a:cubicBezTo>
                  <a:cubicBezTo>
                    <a:pt x="175" y="33"/>
                    <a:pt x="175" y="26"/>
                    <a:pt x="175" y="19"/>
                  </a:cubicBezTo>
                  <a:cubicBezTo>
                    <a:pt x="176" y="17"/>
                    <a:pt x="176" y="14"/>
                    <a:pt x="178" y="12"/>
                  </a:cubicBezTo>
                  <a:cubicBezTo>
                    <a:pt x="184" y="3"/>
                    <a:pt x="195" y="0"/>
                    <a:pt x="207" y="4"/>
                  </a:cubicBezTo>
                  <a:cubicBezTo>
                    <a:pt x="220" y="8"/>
                    <a:pt x="229" y="17"/>
                    <a:pt x="235" y="30"/>
                  </a:cubicBezTo>
                  <a:cubicBezTo>
                    <a:pt x="244" y="45"/>
                    <a:pt x="246" y="62"/>
                    <a:pt x="245" y="80"/>
                  </a:cubicBezTo>
                  <a:cubicBezTo>
                    <a:pt x="244" y="88"/>
                    <a:pt x="243" y="96"/>
                    <a:pt x="242" y="104"/>
                  </a:cubicBezTo>
                  <a:cubicBezTo>
                    <a:pt x="243" y="104"/>
                    <a:pt x="244" y="104"/>
                    <a:pt x="245" y="104"/>
                  </a:cubicBezTo>
                  <a:cubicBezTo>
                    <a:pt x="264" y="104"/>
                    <a:pt x="283" y="104"/>
                    <a:pt x="302" y="104"/>
                  </a:cubicBezTo>
                  <a:cubicBezTo>
                    <a:pt x="319" y="105"/>
                    <a:pt x="333" y="113"/>
                    <a:pt x="343" y="127"/>
                  </a:cubicBezTo>
                  <a:cubicBezTo>
                    <a:pt x="348" y="134"/>
                    <a:pt x="348" y="143"/>
                    <a:pt x="347" y="152"/>
                  </a:cubicBezTo>
                  <a:cubicBezTo>
                    <a:pt x="346" y="157"/>
                    <a:pt x="344" y="161"/>
                    <a:pt x="343" y="166"/>
                  </a:cubicBezTo>
                  <a:cubicBezTo>
                    <a:pt x="342" y="167"/>
                    <a:pt x="342" y="169"/>
                    <a:pt x="342" y="170"/>
                  </a:cubicBezTo>
                  <a:cubicBezTo>
                    <a:pt x="346" y="183"/>
                    <a:pt x="345" y="196"/>
                    <a:pt x="336" y="207"/>
                  </a:cubicBezTo>
                  <a:cubicBezTo>
                    <a:pt x="335" y="208"/>
                    <a:pt x="335" y="209"/>
                    <a:pt x="335" y="210"/>
                  </a:cubicBezTo>
                  <a:cubicBezTo>
                    <a:pt x="335" y="219"/>
                    <a:pt x="334" y="228"/>
                    <a:pt x="331" y="236"/>
                  </a:cubicBezTo>
                  <a:cubicBezTo>
                    <a:pt x="328" y="241"/>
                    <a:pt x="325" y="246"/>
                    <a:pt x="321" y="250"/>
                  </a:cubicBezTo>
                  <a:cubicBezTo>
                    <a:pt x="321" y="252"/>
                    <a:pt x="319" y="253"/>
                    <a:pt x="319" y="255"/>
                  </a:cubicBezTo>
                  <a:cubicBezTo>
                    <a:pt x="318" y="268"/>
                    <a:pt x="313" y="279"/>
                    <a:pt x="304" y="288"/>
                  </a:cubicBezTo>
                  <a:cubicBezTo>
                    <a:pt x="299" y="292"/>
                    <a:pt x="294" y="294"/>
                    <a:pt x="288" y="294"/>
                  </a:cubicBezTo>
                  <a:cubicBezTo>
                    <a:pt x="245" y="294"/>
                    <a:pt x="202" y="294"/>
                    <a:pt x="159" y="294"/>
                  </a:cubicBezTo>
                  <a:cubicBezTo>
                    <a:pt x="150" y="294"/>
                    <a:pt x="142" y="292"/>
                    <a:pt x="135" y="287"/>
                  </a:cubicBezTo>
                  <a:cubicBezTo>
                    <a:pt x="134" y="287"/>
                    <a:pt x="133" y="286"/>
                    <a:pt x="131" y="286"/>
                  </a:cubicBezTo>
                  <a:cubicBezTo>
                    <a:pt x="130" y="292"/>
                    <a:pt x="128" y="298"/>
                    <a:pt x="123" y="302"/>
                  </a:cubicBezTo>
                  <a:cubicBezTo>
                    <a:pt x="118" y="307"/>
                    <a:pt x="111" y="309"/>
                    <a:pt x="104" y="309"/>
                  </a:cubicBezTo>
                  <a:cubicBezTo>
                    <a:pt x="79" y="309"/>
                    <a:pt x="53" y="309"/>
                    <a:pt x="27" y="309"/>
                  </a:cubicBezTo>
                  <a:cubicBezTo>
                    <a:pt x="10" y="309"/>
                    <a:pt x="0" y="298"/>
                    <a:pt x="0" y="282"/>
                  </a:cubicBezTo>
                  <a:cubicBezTo>
                    <a:pt x="0" y="231"/>
                    <a:pt x="0" y="181"/>
                    <a:pt x="0" y="131"/>
                  </a:cubicBezTo>
                  <a:cubicBezTo>
                    <a:pt x="0" y="115"/>
                    <a:pt x="11" y="104"/>
                    <a:pt x="27" y="104"/>
                  </a:cubicBezTo>
                  <a:cubicBezTo>
                    <a:pt x="53" y="104"/>
                    <a:pt x="79" y="104"/>
                    <a:pt x="104" y="104"/>
                  </a:cubicBezTo>
                  <a:cubicBezTo>
                    <a:pt x="119" y="104"/>
                    <a:pt x="131" y="115"/>
                    <a:pt x="131" y="129"/>
                  </a:cubicBezTo>
                  <a:cubicBezTo>
                    <a:pt x="131" y="130"/>
                    <a:pt x="132" y="131"/>
                    <a:pt x="132" y="132"/>
                  </a:cubicBezTo>
                  <a:close/>
                  <a:moveTo>
                    <a:pt x="221" y="280"/>
                  </a:moveTo>
                  <a:cubicBezTo>
                    <a:pt x="243" y="280"/>
                    <a:pt x="264" y="280"/>
                    <a:pt x="286" y="280"/>
                  </a:cubicBezTo>
                  <a:cubicBezTo>
                    <a:pt x="290" y="280"/>
                    <a:pt x="293" y="278"/>
                    <a:pt x="296" y="275"/>
                  </a:cubicBezTo>
                  <a:cubicBezTo>
                    <a:pt x="302" y="268"/>
                    <a:pt x="305" y="259"/>
                    <a:pt x="305" y="249"/>
                  </a:cubicBezTo>
                  <a:cubicBezTo>
                    <a:pt x="304" y="246"/>
                    <a:pt x="306" y="243"/>
                    <a:pt x="309" y="242"/>
                  </a:cubicBezTo>
                  <a:cubicBezTo>
                    <a:pt x="314" y="238"/>
                    <a:pt x="317" y="233"/>
                    <a:pt x="318" y="227"/>
                  </a:cubicBezTo>
                  <a:cubicBezTo>
                    <a:pt x="319" y="221"/>
                    <a:pt x="320" y="214"/>
                    <a:pt x="320" y="208"/>
                  </a:cubicBezTo>
                  <a:cubicBezTo>
                    <a:pt x="320" y="204"/>
                    <a:pt x="321" y="201"/>
                    <a:pt x="324" y="198"/>
                  </a:cubicBezTo>
                  <a:cubicBezTo>
                    <a:pt x="326" y="196"/>
                    <a:pt x="328" y="193"/>
                    <a:pt x="329" y="189"/>
                  </a:cubicBezTo>
                  <a:cubicBezTo>
                    <a:pt x="331" y="183"/>
                    <a:pt x="330" y="176"/>
                    <a:pt x="327" y="170"/>
                  </a:cubicBezTo>
                  <a:cubicBezTo>
                    <a:pt x="325" y="166"/>
                    <a:pt x="325" y="162"/>
                    <a:pt x="328" y="160"/>
                  </a:cubicBezTo>
                  <a:cubicBezTo>
                    <a:pt x="331" y="159"/>
                    <a:pt x="332" y="156"/>
                    <a:pt x="332" y="154"/>
                  </a:cubicBezTo>
                  <a:cubicBezTo>
                    <a:pt x="332" y="150"/>
                    <a:pt x="333" y="146"/>
                    <a:pt x="333" y="142"/>
                  </a:cubicBezTo>
                  <a:cubicBezTo>
                    <a:pt x="333" y="139"/>
                    <a:pt x="332" y="137"/>
                    <a:pt x="331" y="135"/>
                  </a:cubicBezTo>
                  <a:cubicBezTo>
                    <a:pt x="323" y="125"/>
                    <a:pt x="314" y="119"/>
                    <a:pt x="302" y="119"/>
                  </a:cubicBezTo>
                  <a:cubicBezTo>
                    <a:pt x="291" y="118"/>
                    <a:pt x="279" y="119"/>
                    <a:pt x="268" y="119"/>
                  </a:cubicBezTo>
                  <a:cubicBezTo>
                    <a:pt x="257" y="119"/>
                    <a:pt x="245" y="119"/>
                    <a:pt x="233" y="119"/>
                  </a:cubicBezTo>
                  <a:cubicBezTo>
                    <a:pt x="226" y="119"/>
                    <a:pt x="223" y="115"/>
                    <a:pt x="225" y="108"/>
                  </a:cubicBezTo>
                  <a:cubicBezTo>
                    <a:pt x="225" y="108"/>
                    <a:pt x="225" y="107"/>
                    <a:pt x="226" y="106"/>
                  </a:cubicBezTo>
                  <a:cubicBezTo>
                    <a:pt x="230" y="90"/>
                    <a:pt x="232" y="73"/>
                    <a:pt x="229" y="57"/>
                  </a:cubicBezTo>
                  <a:cubicBezTo>
                    <a:pt x="227" y="44"/>
                    <a:pt x="223" y="33"/>
                    <a:pt x="214" y="24"/>
                  </a:cubicBezTo>
                  <a:cubicBezTo>
                    <a:pt x="209" y="20"/>
                    <a:pt x="203" y="16"/>
                    <a:pt x="195" y="17"/>
                  </a:cubicBezTo>
                  <a:cubicBezTo>
                    <a:pt x="191" y="18"/>
                    <a:pt x="190" y="19"/>
                    <a:pt x="190" y="23"/>
                  </a:cubicBezTo>
                  <a:cubicBezTo>
                    <a:pt x="190" y="34"/>
                    <a:pt x="190" y="45"/>
                    <a:pt x="190" y="56"/>
                  </a:cubicBezTo>
                  <a:cubicBezTo>
                    <a:pt x="190" y="58"/>
                    <a:pt x="190" y="60"/>
                    <a:pt x="189" y="61"/>
                  </a:cubicBezTo>
                  <a:cubicBezTo>
                    <a:pt x="185" y="73"/>
                    <a:pt x="181" y="84"/>
                    <a:pt x="176" y="95"/>
                  </a:cubicBezTo>
                  <a:cubicBezTo>
                    <a:pt x="166" y="117"/>
                    <a:pt x="153" y="136"/>
                    <a:pt x="133" y="149"/>
                  </a:cubicBezTo>
                  <a:cubicBezTo>
                    <a:pt x="132" y="150"/>
                    <a:pt x="132" y="151"/>
                    <a:pt x="132" y="153"/>
                  </a:cubicBezTo>
                  <a:cubicBezTo>
                    <a:pt x="132" y="190"/>
                    <a:pt x="132" y="227"/>
                    <a:pt x="132" y="264"/>
                  </a:cubicBezTo>
                  <a:cubicBezTo>
                    <a:pt x="132" y="265"/>
                    <a:pt x="132" y="266"/>
                    <a:pt x="133" y="267"/>
                  </a:cubicBezTo>
                  <a:cubicBezTo>
                    <a:pt x="139" y="274"/>
                    <a:pt x="146" y="280"/>
                    <a:pt x="157" y="280"/>
                  </a:cubicBezTo>
                  <a:cubicBezTo>
                    <a:pt x="178" y="280"/>
                    <a:pt x="200" y="280"/>
                    <a:pt x="221" y="280"/>
                  </a:cubicBezTo>
                  <a:close/>
                  <a:moveTo>
                    <a:pt x="117" y="207"/>
                  </a:moveTo>
                  <a:cubicBezTo>
                    <a:pt x="117" y="182"/>
                    <a:pt x="117" y="156"/>
                    <a:pt x="117" y="131"/>
                  </a:cubicBezTo>
                  <a:cubicBezTo>
                    <a:pt x="117" y="123"/>
                    <a:pt x="112" y="119"/>
                    <a:pt x="104" y="119"/>
                  </a:cubicBezTo>
                  <a:cubicBezTo>
                    <a:pt x="78" y="119"/>
                    <a:pt x="53" y="119"/>
                    <a:pt x="27" y="119"/>
                  </a:cubicBezTo>
                  <a:cubicBezTo>
                    <a:pt x="19" y="119"/>
                    <a:pt x="14" y="123"/>
                    <a:pt x="14" y="131"/>
                  </a:cubicBezTo>
                  <a:cubicBezTo>
                    <a:pt x="14" y="181"/>
                    <a:pt x="14" y="232"/>
                    <a:pt x="14" y="282"/>
                  </a:cubicBezTo>
                  <a:cubicBezTo>
                    <a:pt x="14" y="290"/>
                    <a:pt x="19" y="294"/>
                    <a:pt x="27" y="294"/>
                  </a:cubicBezTo>
                  <a:cubicBezTo>
                    <a:pt x="53" y="294"/>
                    <a:pt x="79" y="294"/>
                    <a:pt x="104" y="294"/>
                  </a:cubicBezTo>
                  <a:cubicBezTo>
                    <a:pt x="113" y="294"/>
                    <a:pt x="117" y="290"/>
                    <a:pt x="117" y="282"/>
                  </a:cubicBezTo>
                  <a:cubicBezTo>
                    <a:pt x="117" y="257"/>
                    <a:pt x="117" y="232"/>
                    <a:pt x="117" y="20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0" name="Freeform 41">
              <a:extLst>
                <a:ext uri="{FF2B5EF4-FFF2-40B4-BE49-F238E27FC236}">
                  <a16:creationId xmlns:a16="http://schemas.microsoft.com/office/drawing/2014/main" id="{CEDE13ED-6B06-4645-AE20-47A27F7A7C4A}"/>
                </a:ext>
              </a:extLst>
            </p:cNvPr>
            <p:cNvSpPr>
              <a:spLocks noEditPoints="1"/>
            </p:cNvSpPr>
            <p:nvPr/>
          </p:nvSpPr>
          <p:spPr bwMode="auto">
            <a:xfrm>
              <a:off x="3389631" y="4158686"/>
              <a:ext cx="428625" cy="381000"/>
            </a:xfrm>
            <a:custGeom>
              <a:avLst/>
              <a:gdLst>
                <a:gd name="T0" fmla="*/ 205 w 349"/>
                <a:gd name="T1" fmla="*/ 188 h 309"/>
                <a:gd name="T2" fmla="*/ 173 w 349"/>
                <a:gd name="T3" fmla="*/ 269 h 309"/>
                <a:gd name="T4" fmla="*/ 171 w 349"/>
                <a:gd name="T5" fmla="*/ 297 h 309"/>
                <a:gd name="T6" fmla="*/ 113 w 349"/>
                <a:gd name="T7" fmla="*/ 280 h 309"/>
                <a:gd name="T8" fmla="*/ 107 w 349"/>
                <a:gd name="T9" fmla="*/ 205 h 309"/>
                <a:gd name="T10" fmla="*/ 46 w 349"/>
                <a:gd name="T11" fmla="*/ 205 h 309"/>
                <a:gd name="T12" fmla="*/ 2 w 349"/>
                <a:gd name="T13" fmla="*/ 157 h 309"/>
                <a:gd name="T14" fmla="*/ 6 w 349"/>
                <a:gd name="T15" fmla="*/ 140 h 309"/>
                <a:gd name="T16" fmla="*/ 14 w 349"/>
                <a:gd name="T17" fmla="*/ 99 h 309"/>
                <a:gd name="T18" fmla="*/ 27 w 349"/>
                <a:gd name="T19" fmla="*/ 59 h 309"/>
                <a:gd name="T20" fmla="*/ 45 w 349"/>
                <a:gd name="T21" fmla="*/ 22 h 309"/>
                <a:gd name="T22" fmla="*/ 190 w 349"/>
                <a:gd name="T23" fmla="*/ 15 h 309"/>
                <a:gd name="T24" fmla="*/ 217 w 349"/>
                <a:gd name="T25" fmla="*/ 24 h 309"/>
                <a:gd name="T26" fmla="*/ 244 w 349"/>
                <a:gd name="T27" fmla="*/ 0 h 309"/>
                <a:gd name="T28" fmla="*/ 349 w 349"/>
                <a:gd name="T29" fmla="*/ 28 h 309"/>
                <a:gd name="T30" fmla="*/ 322 w 349"/>
                <a:gd name="T31" fmla="*/ 205 h 309"/>
                <a:gd name="T32" fmla="*/ 217 w 349"/>
                <a:gd name="T33" fmla="*/ 180 h 309"/>
                <a:gd name="T34" fmla="*/ 128 w 349"/>
                <a:gd name="T35" fmla="*/ 29 h 309"/>
                <a:gd name="T36" fmla="*/ 53 w 349"/>
                <a:gd name="T37" fmla="*/ 34 h 309"/>
                <a:gd name="T38" fmla="*/ 40 w 349"/>
                <a:gd name="T39" fmla="*/ 68 h 309"/>
                <a:gd name="T40" fmla="*/ 29 w 349"/>
                <a:gd name="T41" fmla="*/ 101 h 309"/>
                <a:gd name="T42" fmla="*/ 20 w 349"/>
                <a:gd name="T43" fmla="*/ 120 h 309"/>
                <a:gd name="T44" fmla="*/ 20 w 349"/>
                <a:gd name="T45" fmla="*/ 149 h 309"/>
                <a:gd name="T46" fmla="*/ 16 w 349"/>
                <a:gd name="T47" fmla="*/ 167 h 309"/>
                <a:gd name="T48" fmla="*/ 47 w 349"/>
                <a:gd name="T49" fmla="*/ 190 h 309"/>
                <a:gd name="T50" fmla="*/ 116 w 349"/>
                <a:gd name="T51" fmla="*/ 191 h 309"/>
                <a:gd name="T52" fmla="*/ 123 w 349"/>
                <a:gd name="T53" fmla="*/ 203 h 309"/>
                <a:gd name="T54" fmla="*/ 135 w 349"/>
                <a:gd name="T55" fmla="*/ 285 h 309"/>
                <a:gd name="T56" fmla="*/ 159 w 349"/>
                <a:gd name="T57" fmla="*/ 286 h 309"/>
                <a:gd name="T58" fmla="*/ 159 w 349"/>
                <a:gd name="T59" fmla="*/ 248 h 309"/>
                <a:gd name="T60" fmla="*/ 216 w 349"/>
                <a:gd name="T61" fmla="*/ 160 h 309"/>
                <a:gd name="T62" fmla="*/ 217 w 349"/>
                <a:gd name="T63" fmla="*/ 45 h 309"/>
                <a:gd name="T64" fmla="*/ 192 w 349"/>
                <a:gd name="T65" fmla="*/ 29 h 309"/>
                <a:gd name="T66" fmla="*/ 232 w 349"/>
                <a:gd name="T67" fmla="*/ 102 h 309"/>
                <a:gd name="T68" fmla="*/ 244 w 349"/>
                <a:gd name="T69" fmla="*/ 190 h 309"/>
                <a:gd name="T70" fmla="*/ 334 w 349"/>
                <a:gd name="T71" fmla="*/ 178 h 309"/>
                <a:gd name="T72" fmla="*/ 322 w 349"/>
                <a:gd name="T73" fmla="*/ 15 h 309"/>
                <a:gd name="T74" fmla="*/ 232 w 349"/>
                <a:gd name="T75" fmla="*/ 2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09">
                  <a:moveTo>
                    <a:pt x="217" y="177"/>
                  </a:moveTo>
                  <a:cubicBezTo>
                    <a:pt x="213" y="181"/>
                    <a:pt x="209" y="184"/>
                    <a:pt x="205" y="188"/>
                  </a:cubicBezTo>
                  <a:cubicBezTo>
                    <a:pt x="194" y="202"/>
                    <a:pt x="187" y="218"/>
                    <a:pt x="180" y="235"/>
                  </a:cubicBezTo>
                  <a:cubicBezTo>
                    <a:pt x="175" y="246"/>
                    <a:pt x="172" y="257"/>
                    <a:pt x="173" y="269"/>
                  </a:cubicBezTo>
                  <a:cubicBezTo>
                    <a:pt x="174" y="276"/>
                    <a:pt x="174" y="283"/>
                    <a:pt x="173" y="290"/>
                  </a:cubicBezTo>
                  <a:cubicBezTo>
                    <a:pt x="173" y="293"/>
                    <a:pt x="172" y="295"/>
                    <a:pt x="171" y="297"/>
                  </a:cubicBezTo>
                  <a:cubicBezTo>
                    <a:pt x="165" y="306"/>
                    <a:pt x="154" y="309"/>
                    <a:pt x="142" y="306"/>
                  </a:cubicBezTo>
                  <a:cubicBezTo>
                    <a:pt x="129" y="301"/>
                    <a:pt x="120" y="292"/>
                    <a:pt x="113" y="280"/>
                  </a:cubicBezTo>
                  <a:cubicBezTo>
                    <a:pt x="105" y="264"/>
                    <a:pt x="103" y="247"/>
                    <a:pt x="104" y="229"/>
                  </a:cubicBezTo>
                  <a:cubicBezTo>
                    <a:pt x="105" y="221"/>
                    <a:pt x="106" y="213"/>
                    <a:pt x="107" y="205"/>
                  </a:cubicBezTo>
                  <a:cubicBezTo>
                    <a:pt x="106" y="205"/>
                    <a:pt x="105" y="205"/>
                    <a:pt x="104" y="205"/>
                  </a:cubicBezTo>
                  <a:cubicBezTo>
                    <a:pt x="85" y="205"/>
                    <a:pt x="65" y="206"/>
                    <a:pt x="46" y="205"/>
                  </a:cubicBezTo>
                  <a:cubicBezTo>
                    <a:pt x="29" y="204"/>
                    <a:pt x="16" y="196"/>
                    <a:pt x="6" y="182"/>
                  </a:cubicBezTo>
                  <a:cubicBezTo>
                    <a:pt x="0" y="175"/>
                    <a:pt x="1" y="166"/>
                    <a:pt x="2" y="157"/>
                  </a:cubicBezTo>
                  <a:cubicBezTo>
                    <a:pt x="3" y="152"/>
                    <a:pt x="5" y="148"/>
                    <a:pt x="6" y="143"/>
                  </a:cubicBezTo>
                  <a:cubicBezTo>
                    <a:pt x="6" y="142"/>
                    <a:pt x="7" y="141"/>
                    <a:pt x="6" y="140"/>
                  </a:cubicBezTo>
                  <a:cubicBezTo>
                    <a:pt x="3" y="126"/>
                    <a:pt x="4" y="113"/>
                    <a:pt x="13" y="102"/>
                  </a:cubicBezTo>
                  <a:cubicBezTo>
                    <a:pt x="14" y="101"/>
                    <a:pt x="14" y="100"/>
                    <a:pt x="14" y="99"/>
                  </a:cubicBezTo>
                  <a:cubicBezTo>
                    <a:pt x="14" y="90"/>
                    <a:pt x="14" y="81"/>
                    <a:pt x="18" y="73"/>
                  </a:cubicBezTo>
                  <a:cubicBezTo>
                    <a:pt x="20" y="68"/>
                    <a:pt x="24" y="64"/>
                    <a:pt x="27" y="59"/>
                  </a:cubicBezTo>
                  <a:cubicBezTo>
                    <a:pt x="28" y="57"/>
                    <a:pt x="29" y="56"/>
                    <a:pt x="30" y="54"/>
                  </a:cubicBezTo>
                  <a:cubicBezTo>
                    <a:pt x="31" y="41"/>
                    <a:pt x="36" y="30"/>
                    <a:pt x="45" y="22"/>
                  </a:cubicBezTo>
                  <a:cubicBezTo>
                    <a:pt x="49" y="17"/>
                    <a:pt x="55" y="15"/>
                    <a:pt x="61" y="15"/>
                  </a:cubicBezTo>
                  <a:cubicBezTo>
                    <a:pt x="104" y="15"/>
                    <a:pt x="147" y="15"/>
                    <a:pt x="190" y="15"/>
                  </a:cubicBezTo>
                  <a:cubicBezTo>
                    <a:pt x="199" y="15"/>
                    <a:pt x="207" y="17"/>
                    <a:pt x="214" y="22"/>
                  </a:cubicBezTo>
                  <a:cubicBezTo>
                    <a:pt x="215" y="22"/>
                    <a:pt x="216" y="23"/>
                    <a:pt x="217" y="24"/>
                  </a:cubicBezTo>
                  <a:cubicBezTo>
                    <a:pt x="218" y="17"/>
                    <a:pt x="221" y="11"/>
                    <a:pt x="226" y="7"/>
                  </a:cubicBezTo>
                  <a:cubicBezTo>
                    <a:pt x="231" y="2"/>
                    <a:pt x="237" y="0"/>
                    <a:pt x="244" y="0"/>
                  </a:cubicBezTo>
                  <a:cubicBezTo>
                    <a:pt x="270" y="0"/>
                    <a:pt x="296" y="0"/>
                    <a:pt x="322" y="0"/>
                  </a:cubicBezTo>
                  <a:cubicBezTo>
                    <a:pt x="338" y="0"/>
                    <a:pt x="349" y="11"/>
                    <a:pt x="349" y="28"/>
                  </a:cubicBezTo>
                  <a:cubicBezTo>
                    <a:pt x="349" y="78"/>
                    <a:pt x="349" y="128"/>
                    <a:pt x="349" y="178"/>
                  </a:cubicBezTo>
                  <a:cubicBezTo>
                    <a:pt x="349" y="194"/>
                    <a:pt x="338" y="205"/>
                    <a:pt x="322" y="205"/>
                  </a:cubicBezTo>
                  <a:cubicBezTo>
                    <a:pt x="296" y="205"/>
                    <a:pt x="270" y="205"/>
                    <a:pt x="245" y="205"/>
                  </a:cubicBezTo>
                  <a:cubicBezTo>
                    <a:pt x="230" y="205"/>
                    <a:pt x="218" y="194"/>
                    <a:pt x="217" y="180"/>
                  </a:cubicBezTo>
                  <a:cubicBezTo>
                    <a:pt x="217" y="180"/>
                    <a:pt x="217" y="179"/>
                    <a:pt x="217" y="177"/>
                  </a:cubicBezTo>
                  <a:close/>
                  <a:moveTo>
                    <a:pt x="128" y="29"/>
                  </a:moveTo>
                  <a:cubicBezTo>
                    <a:pt x="106" y="29"/>
                    <a:pt x="85" y="29"/>
                    <a:pt x="63" y="29"/>
                  </a:cubicBezTo>
                  <a:cubicBezTo>
                    <a:pt x="59" y="29"/>
                    <a:pt x="56" y="31"/>
                    <a:pt x="53" y="34"/>
                  </a:cubicBezTo>
                  <a:cubicBezTo>
                    <a:pt x="47" y="41"/>
                    <a:pt x="44" y="50"/>
                    <a:pt x="44" y="60"/>
                  </a:cubicBezTo>
                  <a:cubicBezTo>
                    <a:pt x="44" y="63"/>
                    <a:pt x="43" y="66"/>
                    <a:pt x="40" y="68"/>
                  </a:cubicBezTo>
                  <a:cubicBezTo>
                    <a:pt x="35" y="71"/>
                    <a:pt x="31" y="76"/>
                    <a:pt x="30" y="82"/>
                  </a:cubicBezTo>
                  <a:cubicBezTo>
                    <a:pt x="29" y="88"/>
                    <a:pt x="29" y="95"/>
                    <a:pt x="29" y="101"/>
                  </a:cubicBezTo>
                  <a:cubicBezTo>
                    <a:pt x="29" y="105"/>
                    <a:pt x="28" y="108"/>
                    <a:pt x="25" y="111"/>
                  </a:cubicBezTo>
                  <a:cubicBezTo>
                    <a:pt x="23" y="113"/>
                    <a:pt x="21" y="117"/>
                    <a:pt x="20" y="120"/>
                  </a:cubicBezTo>
                  <a:cubicBezTo>
                    <a:pt x="18" y="126"/>
                    <a:pt x="19" y="133"/>
                    <a:pt x="22" y="139"/>
                  </a:cubicBezTo>
                  <a:cubicBezTo>
                    <a:pt x="24" y="143"/>
                    <a:pt x="24" y="147"/>
                    <a:pt x="20" y="149"/>
                  </a:cubicBezTo>
                  <a:cubicBezTo>
                    <a:pt x="18" y="151"/>
                    <a:pt x="17" y="153"/>
                    <a:pt x="17" y="155"/>
                  </a:cubicBezTo>
                  <a:cubicBezTo>
                    <a:pt x="16" y="159"/>
                    <a:pt x="16" y="163"/>
                    <a:pt x="16" y="167"/>
                  </a:cubicBezTo>
                  <a:cubicBezTo>
                    <a:pt x="16" y="170"/>
                    <a:pt x="17" y="173"/>
                    <a:pt x="18" y="174"/>
                  </a:cubicBezTo>
                  <a:cubicBezTo>
                    <a:pt x="25" y="184"/>
                    <a:pt x="35" y="190"/>
                    <a:pt x="47" y="190"/>
                  </a:cubicBezTo>
                  <a:cubicBezTo>
                    <a:pt x="58" y="191"/>
                    <a:pt x="69" y="190"/>
                    <a:pt x="80" y="190"/>
                  </a:cubicBezTo>
                  <a:cubicBezTo>
                    <a:pt x="92" y="190"/>
                    <a:pt x="104" y="190"/>
                    <a:pt x="116" y="191"/>
                  </a:cubicBezTo>
                  <a:cubicBezTo>
                    <a:pt x="122" y="191"/>
                    <a:pt x="125" y="194"/>
                    <a:pt x="124" y="201"/>
                  </a:cubicBezTo>
                  <a:cubicBezTo>
                    <a:pt x="124" y="201"/>
                    <a:pt x="123" y="202"/>
                    <a:pt x="123" y="203"/>
                  </a:cubicBezTo>
                  <a:cubicBezTo>
                    <a:pt x="119" y="219"/>
                    <a:pt x="117" y="236"/>
                    <a:pt x="120" y="253"/>
                  </a:cubicBezTo>
                  <a:cubicBezTo>
                    <a:pt x="122" y="265"/>
                    <a:pt x="126" y="276"/>
                    <a:pt x="135" y="285"/>
                  </a:cubicBezTo>
                  <a:cubicBezTo>
                    <a:pt x="140" y="290"/>
                    <a:pt x="146" y="293"/>
                    <a:pt x="153" y="292"/>
                  </a:cubicBezTo>
                  <a:cubicBezTo>
                    <a:pt x="157" y="292"/>
                    <a:pt x="159" y="290"/>
                    <a:pt x="159" y="286"/>
                  </a:cubicBezTo>
                  <a:cubicBezTo>
                    <a:pt x="159" y="275"/>
                    <a:pt x="159" y="264"/>
                    <a:pt x="159" y="254"/>
                  </a:cubicBezTo>
                  <a:cubicBezTo>
                    <a:pt x="159" y="252"/>
                    <a:pt x="159" y="250"/>
                    <a:pt x="159" y="248"/>
                  </a:cubicBezTo>
                  <a:cubicBezTo>
                    <a:pt x="164" y="236"/>
                    <a:pt x="168" y="225"/>
                    <a:pt x="173" y="214"/>
                  </a:cubicBezTo>
                  <a:cubicBezTo>
                    <a:pt x="183" y="192"/>
                    <a:pt x="195" y="173"/>
                    <a:pt x="216" y="160"/>
                  </a:cubicBezTo>
                  <a:cubicBezTo>
                    <a:pt x="216" y="159"/>
                    <a:pt x="217" y="158"/>
                    <a:pt x="217" y="157"/>
                  </a:cubicBezTo>
                  <a:cubicBezTo>
                    <a:pt x="217" y="120"/>
                    <a:pt x="217" y="83"/>
                    <a:pt x="217" y="45"/>
                  </a:cubicBezTo>
                  <a:cubicBezTo>
                    <a:pt x="217" y="44"/>
                    <a:pt x="217" y="43"/>
                    <a:pt x="216" y="42"/>
                  </a:cubicBezTo>
                  <a:cubicBezTo>
                    <a:pt x="210" y="36"/>
                    <a:pt x="202" y="29"/>
                    <a:pt x="192" y="29"/>
                  </a:cubicBezTo>
                  <a:cubicBezTo>
                    <a:pt x="171" y="29"/>
                    <a:pt x="149" y="29"/>
                    <a:pt x="128" y="29"/>
                  </a:cubicBezTo>
                  <a:close/>
                  <a:moveTo>
                    <a:pt x="232" y="102"/>
                  </a:moveTo>
                  <a:cubicBezTo>
                    <a:pt x="232" y="128"/>
                    <a:pt x="232" y="153"/>
                    <a:pt x="232" y="178"/>
                  </a:cubicBezTo>
                  <a:cubicBezTo>
                    <a:pt x="232" y="186"/>
                    <a:pt x="236" y="190"/>
                    <a:pt x="244" y="190"/>
                  </a:cubicBezTo>
                  <a:cubicBezTo>
                    <a:pt x="270" y="191"/>
                    <a:pt x="296" y="191"/>
                    <a:pt x="322" y="190"/>
                  </a:cubicBezTo>
                  <a:cubicBezTo>
                    <a:pt x="330" y="190"/>
                    <a:pt x="334" y="186"/>
                    <a:pt x="334" y="178"/>
                  </a:cubicBezTo>
                  <a:cubicBezTo>
                    <a:pt x="334" y="128"/>
                    <a:pt x="334" y="77"/>
                    <a:pt x="334" y="27"/>
                  </a:cubicBezTo>
                  <a:cubicBezTo>
                    <a:pt x="334" y="19"/>
                    <a:pt x="330" y="15"/>
                    <a:pt x="322" y="15"/>
                  </a:cubicBezTo>
                  <a:cubicBezTo>
                    <a:pt x="296" y="15"/>
                    <a:pt x="270" y="15"/>
                    <a:pt x="244" y="15"/>
                  </a:cubicBezTo>
                  <a:cubicBezTo>
                    <a:pt x="236" y="15"/>
                    <a:pt x="232" y="19"/>
                    <a:pt x="232" y="27"/>
                  </a:cubicBezTo>
                  <a:cubicBezTo>
                    <a:pt x="232" y="52"/>
                    <a:pt x="232" y="77"/>
                    <a:pt x="232" y="102"/>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grpSp>
        <p:nvGrpSpPr>
          <p:cNvPr id="61" name="Group 60">
            <a:extLst>
              <a:ext uri="{FF2B5EF4-FFF2-40B4-BE49-F238E27FC236}">
                <a16:creationId xmlns:a16="http://schemas.microsoft.com/office/drawing/2014/main" id="{64F9D3CE-EAC9-4E94-A9DE-F1105F8E1AFB}"/>
              </a:ext>
            </a:extLst>
          </p:cNvPr>
          <p:cNvGrpSpPr/>
          <p:nvPr/>
        </p:nvGrpSpPr>
        <p:grpSpPr>
          <a:xfrm>
            <a:off x="6424356" y="4042304"/>
            <a:ext cx="1224146" cy="797163"/>
            <a:chOff x="5197944" y="3784036"/>
            <a:chExt cx="1045980" cy="681142"/>
          </a:xfrm>
        </p:grpSpPr>
        <p:sp>
          <p:nvSpPr>
            <p:cNvPr id="62" name="Freeform 5">
              <a:extLst>
                <a:ext uri="{FF2B5EF4-FFF2-40B4-BE49-F238E27FC236}">
                  <a16:creationId xmlns:a16="http://schemas.microsoft.com/office/drawing/2014/main" id="{356A10F8-7851-46BB-BEB4-8A87B29799D4}"/>
                </a:ext>
              </a:extLst>
            </p:cNvPr>
            <p:cNvSpPr>
              <a:spLocks/>
            </p:cNvSpPr>
            <p:nvPr/>
          </p:nvSpPr>
          <p:spPr bwMode="auto">
            <a:xfrm>
              <a:off x="5708382" y="4050133"/>
              <a:ext cx="403330" cy="415045"/>
            </a:xfrm>
            <a:custGeom>
              <a:avLst/>
              <a:gdLst>
                <a:gd name="T0" fmla="*/ 34 w 152"/>
                <a:gd name="T1" fmla="*/ 149 h 156"/>
                <a:gd name="T2" fmla="*/ 8 w 152"/>
                <a:gd name="T3" fmla="*/ 148 h 156"/>
                <a:gd name="T4" fmla="*/ 8 w 152"/>
                <a:gd name="T5" fmla="*/ 148 h 156"/>
                <a:gd name="T6" fmla="*/ 7 w 152"/>
                <a:gd name="T7" fmla="*/ 123 h 156"/>
                <a:gd name="T8" fmla="*/ 152 w 152"/>
                <a:gd name="T9" fmla="*/ 0 h 156"/>
                <a:gd name="T10" fmla="*/ 34 w 152"/>
                <a:gd name="T11" fmla="*/ 149 h 156"/>
              </a:gdLst>
              <a:ahLst/>
              <a:cxnLst>
                <a:cxn ang="0">
                  <a:pos x="T0" y="T1"/>
                </a:cxn>
                <a:cxn ang="0">
                  <a:pos x="T2" y="T3"/>
                </a:cxn>
                <a:cxn ang="0">
                  <a:pos x="T4" y="T5"/>
                </a:cxn>
                <a:cxn ang="0">
                  <a:pos x="T6" y="T7"/>
                </a:cxn>
                <a:cxn ang="0">
                  <a:pos x="T8" y="T9"/>
                </a:cxn>
                <a:cxn ang="0">
                  <a:pos x="T10" y="T11"/>
                </a:cxn>
              </a:cxnLst>
              <a:rect l="0" t="0" r="r" b="b"/>
              <a:pathLst>
                <a:path w="152" h="156">
                  <a:moveTo>
                    <a:pt x="34" y="149"/>
                  </a:moveTo>
                  <a:cubicBezTo>
                    <a:pt x="27" y="156"/>
                    <a:pt x="15" y="155"/>
                    <a:pt x="8" y="148"/>
                  </a:cubicBezTo>
                  <a:cubicBezTo>
                    <a:pt x="8" y="148"/>
                    <a:pt x="8" y="148"/>
                    <a:pt x="8" y="148"/>
                  </a:cubicBezTo>
                  <a:cubicBezTo>
                    <a:pt x="1" y="141"/>
                    <a:pt x="0" y="130"/>
                    <a:pt x="7" y="123"/>
                  </a:cubicBezTo>
                  <a:cubicBezTo>
                    <a:pt x="152" y="0"/>
                    <a:pt x="152" y="0"/>
                    <a:pt x="152" y="0"/>
                  </a:cubicBezTo>
                  <a:lnTo>
                    <a:pt x="34" y="1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3" name="Freeform 6">
              <a:extLst>
                <a:ext uri="{FF2B5EF4-FFF2-40B4-BE49-F238E27FC236}">
                  <a16:creationId xmlns:a16="http://schemas.microsoft.com/office/drawing/2014/main" id="{D32B620D-3622-49CD-93E6-438FC6B17D58}"/>
                </a:ext>
              </a:extLst>
            </p:cNvPr>
            <p:cNvSpPr>
              <a:spLocks/>
            </p:cNvSpPr>
            <p:nvPr/>
          </p:nvSpPr>
          <p:spPr bwMode="auto">
            <a:xfrm>
              <a:off x="5197944" y="3784036"/>
              <a:ext cx="878624" cy="630936"/>
            </a:xfrm>
            <a:custGeom>
              <a:avLst/>
              <a:gdLst>
                <a:gd name="T0" fmla="*/ 331 w 331"/>
                <a:gd name="T1" fmla="*/ 69 h 237"/>
                <a:gd name="T2" fmla="*/ 307 w 331"/>
                <a:gd name="T3" fmla="*/ 48 h 237"/>
                <a:gd name="T4" fmla="*/ 79 w 331"/>
                <a:gd name="T5" fmla="*/ 56 h 237"/>
                <a:gd name="T6" fmla="*/ 11 w 331"/>
                <a:gd name="T7" fmla="*/ 236 h 237"/>
                <a:gd name="T8" fmla="*/ 30 w 331"/>
                <a:gd name="T9" fmla="*/ 237 h 237"/>
                <a:gd name="T10" fmla="*/ 31 w 331"/>
                <a:gd name="T11" fmla="*/ 176 h 237"/>
                <a:gd name="T12" fmla="*/ 65 w 331"/>
                <a:gd name="T13" fmla="*/ 184 h 237"/>
                <a:gd name="T14" fmla="*/ 70 w 331"/>
                <a:gd name="T15" fmla="*/ 160 h 237"/>
                <a:gd name="T16" fmla="*/ 36 w 331"/>
                <a:gd name="T17" fmla="*/ 153 h 237"/>
                <a:gd name="T18" fmla="*/ 57 w 331"/>
                <a:gd name="T19" fmla="*/ 109 h 237"/>
                <a:gd name="T20" fmla="*/ 82 w 331"/>
                <a:gd name="T21" fmla="*/ 128 h 237"/>
                <a:gd name="T22" fmla="*/ 97 w 331"/>
                <a:gd name="T23" fmla="*/ 109 h 237"/>
                <a:gd name="T24" fmla="*/ 72 w 331"/>
                <a:gd name="T25" fmla="*/ 91 h 237"/>
                <a:gd name="T26" fmla="*/ 112 w 331"/>
                <a:gd name="T27" fmla="*/ 58 h 237"/>
                <a:gd name="T28" fmla="*/ 126 w 331"/>
                <a:gd name="T29" fmla="*/ 86 h 237"/>
                <a:gd name="T30" fmla="*/ 147 w 331"/>
                <a:gd name="T31" fmla="*/ 75 h 237"/>
                <a:gd name="T32" fmla="*/ 133 w 331"/>
                <a:gd name="T33" fmla="*/ 48 h 237"/>
                <a:gd name="T34" fmla="*/ 190 w 331"/>
                <a:gd name="T35" fmla="*/ 35 h 237"/>
                <a:gd name="T36" fmla="*/ 190 w 331"/>
                <a:gd name="T37" fmla="*/ 64 h 237"/>
                <a:gd name="T38" fmla="*/ 214 w 331"/>
                <a:gd name="T39" fmla="*/ 65 h 237"/>
                <a:gd name="T40" fmla="*/ 214 w 331"/>
                <a:gd name="T41" fmla="*/ 36 h 237"/>
                <a:gd name="T42" fmla="*/ 270 w 331"/>
                <a:gd name="T43" fmla="*/ 51 h 237"/>
                <a:gd name="T44" fmla="*/ 256 w 331"/>
                <a:gd name="T45" fmla="*/ 76 h 237"/>
                <a:gd name="T46" fmla="*/ 277 w 331"/>
                <a:gd name="T47" fmla="*/ 88 h 237"/>
                <a:gd name="T48" fmla="*/ 291 w 331"/>
                <a:gd name="T49" fmla="*/ 63 h 237"/>
                <a:gd name="T50" fmla="*/ 316 w 331"/>
                <a:gd name="T51" fmla="*/ 82 h 237"/>
                <a:gd name="T52" fmla="*/ 331 w 331"/>
                <a:gd name="T53" fmla="*/ 6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1" h="237">
                  <a:moveTo>
                    <a:pt x="331" y="69"/>
                  </a:moveTo>
                  <a:cubicBezTo>
                    <a:pt x="324" y="61"/>
                    <a:pt x="316" y="54"/>
                    <a:pt x="307" y="48"/>
                  </a:cubicBezTo>
                  <a:cubicBezTo>
                    <a:pt x="237" y="0"/>
                    <a:pt x="143" y="4"/>
                    <a:pt x="79" y="56"/>
                  </a:cubicBezTo>
                  <a:cubicBezTo>
                    <a:pt x="13" y="110"/>
                    <a:pt x="0" y="189"/>
                    <a:pt x="11" y="236"/>
                  </a:cubicBezTo>
                  <a:cubicBezTo>
                    <a:pt x="17" y="237"/>
                    <a:pt x="24" y="237"/>
                    <a:pt x="30" y="237"/>
                  </a:cubicBezTo>
                  <a:cubicBezTo>
                    <a:pt x="27" y="216"/>
                    <a:pt x="26" y="196"/>
                    <a:pt x="31" y="176"/>
                  </a:cubicBezTo>
                  <a:cubicBezTo>
                    <a:pt x="42" y="178"/>
                    <a:pt x="54" y="181"/>
                    <a:pt x="65" y="184"/>
                  </a:cubicBezTo>
                  <a:cubicBezTo>
                    <a:pt x="67" y="175"/>
                    <a:pt x="68" y="168"/>
                    <a:pt x="70" y="160"/>
                  </a:cubicBezTo>
                  <a:cubicBezTo>
                    <a:pt x="59" y="158"/>
                    <a:pt x="47" y="155"/>
                    <a:pt x="36" y="153"/>
                  </a:cubicBezTo>
                  <a:cubicBezTo>
                    <a:pt x="41" y="137"/>
                    <a:pt x="48" y="123"/>
                    <a:pt x="57" y="109"/>
                  </a:cubicBezTo>
                  <a:cubicBezTo>
                    <a:pt x="66" y="116"/>
                    <a:pt x="74" y="122"/>
                    <a:pt x="82" y="128"/>
                  </a:cubicBezTo>
                  <a:cubicBezTo>
                    <a:pt x="87" y="122"/>
                    <a:pt x="92" y="116"/>
                    <a:pt x="97" y="109"/>
                  </a:cubicBezTo>
                  <a:cubicBezTo>
                    <a:pt x="89" y="103"/>
                    <a:pt x="81" y="97"/>
                    <a:pt x="72" y="91"/>
                  </a:cubicBezTo>
                  <a:cubicBezTo>
                    <a:pt x="84" y="78"/>
                    <a:pt x="97" y="67"/>
                    <a:pt x="112" y="58"/>
                  </a:cubicBezTo>
                  <a:cubicBezTo>
                    <a:pt x="117" y="68"/>
                    <a:pt x="121" y="76"/>
                    <a:pt x="126" y="86"/>
                  </a:cubicBezTo>
                  <a:cubicBezTo>
                    <a:pt x="133" y="82"/>
                    <a:pt x="140" y="78"/>
                    <a:pt x="147" y="75"/>
                  </a:cubicBezTo>
                  <a:cubicBezTo>
                    <a:pt x="142" y="65"/>
                    <a:pt x="138" y="57"/>
                    <a:pt x="133" y="48"/>
                  </a:cubicBezTo>
                  <a:cubicBezTo>
                    <a:pt x="152" y="40"/>
                    <a:pt x="171" y="36"/>
                    <a:pt x="190" y="35"/>
                  </a:cubicBezTo>
                  <a:cubicBezTo>
                    <a:pt x="190" y="45"/>
                    <a:pt x="190" y="55"/>
                    <a:pt x="190" y="64"/>
                  </a:cubicBezTo>
                  <a:cubicBezTo>
                    <a:pt x="198" y="64"/>
                    <a:pt x="206" y="65"/>
                    <a:pt x="214" y="65"/>
                  </a:cubicBezTo>
                  <a:cubicBezTo>
                    <a:pt x="214" y="55"/>
                    <a:pt x="214" y="45"/>
                    <a:pt x="214" y="36"/>
                  </a:cubicBezTo>
                  <a:cubicBezTo>
                    <a:pt x="234" y="38"/>
                    <a:pt x="253" y="43"/>
                    <a:pt x="270" y="51"/>
                  </a:cubicBezTo>
                  <a:cubicBezTo>
                    <a:pt x="266" y="60"/>
                    <a:pt x="261" y="68"/>
                    <a:pt x="256" y="76"/>
                  </a:cubicBezTo>
                  <a:cubicBezTo>
                    <a:pt x="263" y="80"/>
                    <a:pt x="270" y="84"/>
                    <a:pt x="277" y="88"/>
                  </a:cubicBezTo>
                  <a:cubicBezTo>
                    <a:pt x="282" y="80"/>
                    <a:pt x="286" y="71"/>
                    <a:pt x="291" y="63"/>
                  </a:cubicBezTo>
                  <a:cubicBezTo>
                    <a:pt x="300" y="69"/>
                    <a:pt x="309" y="75"/>
                    <a:pt x="316" y="82"/>
                  </a:cubicBezTo>
                  <a:lnTo>
                    <a:pt x="331" y="6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64" name="Freeform 7">
              <a:extLst>
                <a:ext uri="{FF2B5EF4-FFF2-40B4-BE49-F238E27FC236}">
                  <a16:creationId xmlns:a16="http://schemas.microsoft.com/office/drawing/2014/main" id="{786739FA-C278-4D6B-8E23-3C1C73826FF7}"/>
                </a:ext>
              </a:extLst>
            </p:cNvPr>
            <p:cNvSpPr>
              <a:spLocks/>
            </p:cNvSpPr>
            <p:nvPr/>
          </p:nvSpPr>
          <p:spPr bwMode="auto">
            <a:xfrm>
              <a:off x="6073220" y="4083605"/>
              <a:ext cx="170704" cy="346429"/>
            </a:xfrm>
            <a:custGeom>
              <a:avLst/>
              <a:gdLst>
                <a:gd name="T0" fmla="*/ 19 w 64"/>
                <a:gd name="T1" fmla="*/ 14 h 130"/>
                <a:gd name="T2" fmla="*/ 32 w 64"/>
                <a:gd name="T3" fmla="*/ 45 h 130"/>
                <a:gd name="T4" fmla="*/ 0 w 64"/>
                <a:gd name="T5" fmla="*/ 52 h 130"/>
                <a:gd name="T6" fmla="*/ 5 w 64"/>
                <a:gd name="T7" fmla="*/ 75 h 130"/>
                <a:gd name="T8" fmla="*/ 37 w 64"/>
                <a:gd name="T9" fmla="*/ 69 h 130"/>
                <a:gd name="T10" fmla="*/ 38 w 64"/>
                <a:gd name="T11" fmla="*/ 81 h 130"/>
                <a:gd name="T12" fmla="*/ 35 w 64"/>
                <a:gd name="T13" fmla="*/ 129 h 130"/>
                <a:gd name="T14" fmla="*/ 55 w 64"/>
                <a:gd name="T15" fmla="*/ 130 h 130"/>
                <a:gd name="T16" fmla="*/ 35 w 64"/>
                <a:gd name="T17" fmla="*/ 0 h 130"/>
                <a:gd name="T18" fmla="*/ 19 w 64"/>
                <a:gd name="T19"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0">
                  <a:moveTo>
                    <a:pt x="19" y="14"/>
                  </a:moveTo>
                  <a:cubicBezTo>
                    <a:pt x="25" y="24"/>
                    <a:pt x="29" y="34"/>
                    <a:pt x="32" y="45"/>
                  </a:cubicBezTo>
                  <a:cubicBezTo>
                    <a:pt x="21" y="48"/>
                    <a:pt x="11" y="50"/>
                    <a:pt x="0" y="52"/>
                  </a:cubicBezTo>
                  <a:cubicBezTo>
                    <a:pt x="2" y="60"/>
                    <a:pt x="3" y="67"/>
                    <a:pt x="5" y="75"/>
                  </a:cubicBezTo>
                  <a:cubicBezTo>
                    <a:pt x="16" y="73"/>
                    <a:pt x="26" y="71"/>
                    <a:pt x="37" y="69"/>
                  </a:cubicBezTo>
                  <a:cubicBezTo>
                    <a:pt x="37" y="73"/>
                    <a:pt x="38" y="77"/>
                    <a:pt x="38" y="81"/>
                  </a:cubicBezTo>
                  <a:cubicBezTo>
                    <a:pt x="39" y="97"/>
                    <a:pt x="38" y="113"/>
                    <a:pt x="35" y="129"/>
                  </a:cubicBezTo>
                  <a:cubicBezTo>
                    <a:pt x="42" y="129"/>
                    <a:pt x="48" y="130"/>
                    <a:pt x="55" y="130"/>
                  </a:cubicBezTo>
                  <a:cubicBezTo>
                    <a:pt x="64" y="90"/>
                    <a:pt x="59" y="42"/>
                    <a:pt x="35" y="0"/>
                  </a:cubicBezTo>
                  <a:lnTo>
                    <a:pt x="19" y="1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65" name="TextBox 64">
            <a:extLst>
              <a:ext uri="{FF2B5EF4-FFF2-40B4-BE49-F238E27FC236}">
                <a16:creationId xmlns:a16="http://schemas.microsoft.com/office/drawing/2014/main" id="{DC8F5C2F-E259-4CEC-B6BC-6CB9EA70A52B}"/>
              </a:ext>
            </a:extLst>
          </p:cNvPr>
          <p:cNvSpPr txBox="1"/>
          <p:nvPr/>
        </p:nvSpPr>
        <p:spPr>
          <a:xfrm>
            <a:off x="3566580" y="2710898"/>
            <a:ext cx="2105510" cy="338554"/>
          </a:xfrm>
          <a:prstGeom prst="rect">
            <a:avLst/>
          </a:prstGeom>
          <a:noFill/>
        </p:spPr>
        <p:txBody>
          <a:bodyPr wrap="square" rtlCol="0">
            <a:spAutoFit/>
          </a:bodyPr>
          <a:lstStyle/>
          <a:p>
            <a:pPr algn="ctr">
              <a:defRPr/>
            </a:pPr>
            <a:r>
              <a:rPr lang="en-US" sz="1600" b="1">
                <a:solidFill>
                  <a:prstClr val="white"/>
                </a:solidFill>
                <a:latin typeface="Century Gothic" panose="020B0502020202020204" pitchFamily="34" charset="0"/>
              </a:rPr>
              <a:t>Type title text</a:t>
            </a:r>
          </a:p>
        </p:txBody>
      </p:sp>
      <p:sp>
        <p:nvSpPr>
          <p:cNvPr id="66" name="TextBox 65">
            <a:extLst>
              <a:ext uri="{FF2B5EF4-FFF2-40B4-BE49-F238E27FC236}">
                <a16:creationId xmlns:a16="http://schemas.microsoft.com/office/drawing/2014/main" id="{9BC763DE-6D19-4292-9DDB-40840C8CECDB}"/>
              </a:ext>
            </a:extLst>
          </p:cNvPr>
          <p:cNvSpPr txBox="1"/>
          <p:nvPr/>
        </p:nvSpPr>
        <p:spPr>
          <a:xfrm>
            <a:off x="6025488" y="2705232"/>
            <a:ext cx="2078201" cy="338554"/>
          </a:xfrm>
          <a:prstGeom prst="rect">
            <a:avLst/>
          </a:prstGeom>
          <a:noFill/>
        </p:spPr>
        <p:txBody>
          <a:bodyPr wrap="square" rtlCol="0">
            <a:spAutoFit/>
          </a:bodyPr>
          <a:lstStyle/>
          <a:p>
            <a:pPr algn="ctr" defTabSz="896478">
              <a:defRPr/>
            </a:pPr>
            <a:r>
              <a:rPr lang="en-US" sz="1600" b="1">
                <a:solidFill>
                  <a:prstClr val="white"/>
                </a:solidFill>
                <a:latin typeface="Century Gothic" panose="020B0502020202020204" pitchFamily="34" charset="0"/>
              </a:rPr>
              <a:t>Type title text</a:t>
            </a:r>
          </a:p>
        </p:txBody>
      </p:sp>
      <p:sp>
        <p:nvSpPr>
          <p:cNvPr id="67" name="TextBox 66">
            <a:extLst>
              <a:ext uri="{FF2B5EF4-FFF2-40B4-BE49-F238E27FC236}">
                <a16:creationId xmlns:a16="http://schemas.microsoft.com/office/drawing/2014/main" id="{7CD50D11-C80C-4873-8C1D-C6BA3398AAB9}"/>
              </a:ext>
            </a:extLst>
          </p:cNvPr>
          <p:cNvSpPr txBox="1"/>
          <p:nvPr/>
        </p:nvSpPr>
        <p:spPr>
          <a:xfrm>
            <a:off x="3565741" y="5026822"/>
            <a:ext cx="2105510" cy="338554"/>
          </a:xfrm>
          <a:prstGeom prst="rect">
            <a:avLst/>
          </a:prstGeom>
          <a:noFill/>
        </p:spPr>
        <p:txBody>
          <a:bodyPr wrap="square" rtlCol="0">
            <a:spAutoFit/>
          </a:bodyPr>
          <a:lstStyle/>
          <a:p>
            <a:pPr algn="ctr" defTabSz="896478">
              <a:defRPr/>
            </a:pPr>
            <a:r>
              <a:rPr lang="en-US" sz="1600" b="1">
                <a:solidFill>
                  <a:prstClr val="white"/>
                </a:solidFill>
                <a:latin typeface="Century Gothic" panose="020B0502020202020204" pitchFamily="34" charset="0"/>
              </a:rPr>
              <a:t>Type title text</a:t>
            </a:r>
          </a:p>
        </p:txBody>
      </p:sp>
      <p:sp>
        <p:nvSpPr>
          <p:cNvPr id="68" name="TextBox 67">
            <a:extLst>
              <a:ext uri="{FF2B5EF4-FFF2-40B4-BE49-F238E27FC236}">
                <a16:creationId xmlns:a16="http://schemas.microsoft.com/office/drawing/2014/main" id="{D2DD7884-9D42-491A-967D-CB6856318007}"/>
              </a:ext>
            </a:extLst>
          </p:cNvPr>
          <p:cNvSpPr txBox="1"/>
          <p:nvPr/>
        </p:nvSpPr>
        <p:spPr>
          <a:xfrm>
            <a:off x="5956184" y="5026822"/>
            <a:ext cx="2105510" cy="338554"/>
          </a:xfrm>
          <a:prstGeom prst="rect">
            <a:avLst/>
          </a:prstGeom>
          <a:noFill/>
        </p:spPr>
        <p:txBody>
          <a:bodyPr wrap="square" rtlCol="0">
            <a:spAutoFit/>
          </a:bodyPr>
          <a:lstStyle/>
          <a:p>
            <a:pPr algn="ctr" defTabSz="896478">
              <a:defRPr/>
            </a:pPr>
            <a:r>
              <a:rPr lang="en-US" sz="1600" b="1">
                <a:solidFill>
                  <a:prstClr val="white"/>
                </a:solidFill>
                <a:latin typeface="Century Gothic" panose="020B0502020202020204" pitchFamily="34" charset="0"/>
              </a:rPr>
              <a:t>Type title text</a:t>
            </a:r>
          </a:p>
        </p:txBody>
      </p:sp>
      <p:sp>
        <p:nvSpPr>
          <p:cNvPr id="70" name="Rectangle: Rounded Corners 69">
            <a:extLst>
              <a:ext uri="{FF2B5EF4-FFF2-40B4-BE49-F238E27FC236}">
                <a16:creationId xmlns:a16="http://schemas.microsoft.com/office/drawing/2014/main" id="{237728A4-0671-4FC4-AE64-F191D59E3799}"/>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3885500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Template…9</a:t>
            </a:r>
          </a:p>
        </p:txBody>
      </p:sp>
      <p:grpSp>
        <p:nvGrpSpPr>
          <p:cNvPr id="69" name="Group 68">
            <a:extLst>
              <a:ext uri="{FF2B5EF4-FFF2-40B4-BE49-F238E27FC236}">
                <a16:creationId xmlns:a16="http://schemas.microsoft.com/office/drawing/2014/main" id="{9A7DCB7C-83EB-4E6F-B35B-59703688137B}"/>
              </a:ext>
            </a:extLst>
          </p:cNvPr>
          <p:cNvGrpSpPr/>
          <p:nvPr/>
        </p:nvGrpSpPr>
        <p:grpSpPr>
          <a:xfrm>
            <a:off x="1639223" y="1031791"/>
            <a:ext cx="8432801" cy="5232401"/>
            <a:chOff x="357188" y="1019175"/>
            <a:chExt cx="8432801" cy="5232401"/>
          </a:xfrm>
        </p:grpSpPr>
        <p:sp>
          <p:nvSpPr>
            <p:cNvPr id="70" name="Freeform 6">
              <a:extLst>
                <a:ext uri="{FF2B5EF4-FFF2-40B4-BE49-F238E27FC236}">
                  <a16:creationId xmlns:a16="http://schemas.microsoft.com/office/drawing/2014/main" id="{57DFBABD-AE36-456F-B143-48AE7496CC16}"/>
                </a:ext>
              </a:extLst>
            </p:cNvPr>
            <p:cNvSpPr>
              <a:spLocks/>
            </p:cNvSpPr>
            <p:nvPr/>
          </p:nvSpPr>
          <p:spPr bwMode="auto">
            <a:xfrm>
              <a:off x="4813301" y="2312988"/>
              <a:ext cx="669925" cy="1322388"/>
            </a:xfrm>
            <a:custGeom>
              <a:avLst/>
              <a:gdLst>
                <a:gd name="T0" fmla="*/ 0 w 422"/>
                <a:gd name="T1" fmla="*/ 215 h 824"/>
                <a:gd name="T2" fmla="*/ 422 w 422"/>
                <a:gd name="T3" fmla="*/ 0 h 824"/>
                <a:gd name="T4" fmla="*/ 422 w 422"/>
                <a:gd name="T5" fmla="*/ 824 h 824"/>
                <a:gd name="T6" fmla="*/ 0 w 422"/>
                <a:gd name="T7" fmla="*/ 824 h 824"/>
                <a:gd name="T8" fmla="*/ 0 w 422"/>
                <a:gd name="T9" fmla="*/ 215 h 824"/>
              </a:gdLst>
              <a:ahLst/>
              <a:cxnLst>
                <a:cxn ang="0">
                  <a:pos x="T0" y="T1"/>
                </a:cxn>
                <a:cxn ang="0">
                  <a:pos x="T2" y="T3"/>
                </a:cxn>
                <a:cxn ang="0">
                  <a:pos x="T4" y="T5"/>
                </a:cxn>
                <a:cxn ang="0">
                  <a:pos x="T6" y="T7"/>
                </a:cxn>
                <a:cxn ang="0">
                  <a:pos x="T8" y="T9"/>
                </a:cxn>
              </a:cxnLst>
              <a:rect l="0" t="0" r="r" b="b"/>
              <a:pathLst>
                <a:path w="422" h="824">
                  <a:moveTo>
                    <a:pt x="0" y="215"/>
                  </a:moveTo>
                  <a:lnTo>
                    <a:pt x="422" y="0"/>
                  </a:lnTo>
                  <a:lnTo>
                    <a:pt x="422" y="824"/>
                  </a:lnTo>
                  <a:lnTo>
                    <a:pt x="0" y="824"/>
                  </a:lnTo>
                  <a:lnTo>
                    <a:pt x="0" y="215"/>
                  </a:lnTo>
                  <a:close/>
                </a:path>
              </a:pathLst>
            </a:custGeom>
            <a:solidFill>
              <a:srgbClr val="D4740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1" name="Freeform 5">
              <a:extLst>
                <a:ext uri="{FF2B5EF4-FFF2-40B4-BE49-F238E27FC236}">
                  <a16:creationId xmlns:a16="http://schemas.microsoft.com/office/drawing/2014/main" id="{39497D02-B3B9-4301-B4BA-3291A315F1CC}"/>
                </a:ext>
              </a:extLst>
            </p:cNvPr>
            <p:cNvSpPr>
              <a:spLocks/>
            </p:cNvSpPr>
            <p:nvPr/>
          </p:nvSpPr>
          <p:spPr bwMode="auto">
            <a:xfrm>
              <a:off x="4813301" y="1019175"/>
              <a:ext cx="669925" cy="1649413"/>
            </a:xfrm>
            <a:custGeom>
              <a:avLst/>
              <a:gdLst>
                <a:gd name="T0" fmla="*/ 0 w 422"/>
                <a:gd name="T1" fmla="*/ 429 h 1039"/>
                <a:gd name="T2" fmla="*/ 422 w 422"/>
                <a:gd name="T3" fmla="*/ 0 h 1039"/>
                <a:gd name="T4" fmla="*/ 422 w 422"/>
                <a:gd name="T5" fmla="*/ 824 h 1039"/>
                <a:gd name="T6" fmla="*/ 0 w 422"/>
                <a:gd name="T7" fmla="*/ 1039 h 1039"/>
                <a:gd name="T8" fmla="*/ 0 w 422"/>
                <a:gd name="T9" fmla="*/ 429 h 1039"/>
              </a:gdLst>
              <a:ahLst/>
              <a:cxnLst>
                <a:cxn ang="0">
                  <a:pos x="T0" y="T1"/>
                </a:cxn>
                <a:cxn ang="0">
                  <a:pos x="T2" y="T3"/>
                </a:cxn>
                <a:cxn ang="0">
                  <a:pos x="T4" y="T5"/>
                </a:cxn>
                <a:cxn ang="0">
                  <a:pos x="T6" y="T7"/>
                </a:cxn>
                <a:cxn ang="0">
                  <a:pos x="T8" y="T9"/>
                </a:cxn>
              </a:cxnLst>
              <a:rect l="0" t="0" r="r" b="b"/>
              <a:pathLst>
                <a:path w="422" h="1039">
                  <a:moveTo>
                    <a:pt x="0" y="429"/>
                  </a:moveTo>
                  <a:lnTo>
                    <a:pt x="422" y="0"/>
                  </a:lnTo>
                  <a:lnTo>
                    <a:pt x="422" y="824"/>
                  </a:lnTo>
                  <a:lnTo>
                    <a:pt x="0" y="1039"/>
                  </a:lnTo>
                  <a:lnTo>
                    <a:pt x="0" y="429"/>
                  </a:lnTo>
                  <a:close/>
                </a:path>
              </a:pathLst>
            </a:custGeom>
            <a:solidFill>
              <a:srgbClr val="1A1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2" name="Freeform 7">
              <a:extLst>
                <a:ext uri="{FF2B5EF4-FFF2-40B4-BE49-F238E27FC236}">
                  <a16:creationId xmlns:a16="http://schemas.microsoft.com/office/drawing/2014/main" id="{2FF1D562-D59B-4B14-AC51-4EB2382730E5}"/>
                </a:ext>
              </a:extLst>
            </p:cNvPr>
            <p:cNvSpPr>
              <a:spLocks/>
            </p:cNvSpPr>
            <p:nvPr/>
          </p:nvSpPr>
          <p:spPr bwMode="auto">
            <a:xfrm>
              <a:off x="4813301" y="3635375"/>
              <a:ext cx="669925" cy="1322388"/>
            </a:xfrm>
            <a:custGeom>
              <a:avLst/>
              <a:gdLst>
                <a:gd name="T0" fmla="*/ 0 w 422"/>
                <a:gd name="T1" fmla="*/ 609 h 824"/>
                <a:gd name="T2" fmla="*/ 422 w 422"/>
                <a:gd name="T3" fmla="*/ 824 h 824"/>
                <a:gd name="T4" fmla="*/ 422 w 422"/>
                <a:gd name="T5" fmla="*/ 0 h 824"/>
                <a:gd name="T6" fmla="*/ 0 w 422"/>
                <a:gd name="T7" fmla="*/ 0 h 824"/>
                <a:gd name="T8" fmla="*/ 0 w 422"/>
                <a:gd name="T9" fmla="*/ 609 h 824"/>
              </a:gdLst>
              <a:ahLst/>
              <a:cxnLst>
                <a:cxn ang="0">
                  <a:pos x="T0" y="T1"/>
                </a:cxn>
                <a:cxn ang="0">
                  <a:pos x="T2" y="T3"/>
                </a:cxn>
                <a:cxn ang="0">
                  <a:pos x="T4" y="T5"/>
                </a:cxn>
                <a:cxn ang="0">
                  <a:pos x="T6" y="T7"/>
                </a:cxn>
                <a:cxn ang="0">
                  <a:pos x="T8" y="T9"/>
                </a:cxn>
              </a:cxnLst>
              <a:rect l="0" t="0" r="r" b="b"/>
              <a:pathLst>
                <a:path w="422" h="824">
                  <a:moveTo>
                    <a:pt x="0" y="609"/>
                  </a:moveTo>
                  <a:lnTo>
                    <a:pt x="422" y="824"/>
                  </a:lnTo>
                  <a:lnTo>
                    <a:pt x="422" y="0"/>
                  </a:lnTo>
                  <a:lnTo>
                    <a:pt x="0" y="0"/>
                  </a:lnTo>
                  <a:lnTo>
                    <a:pt x="0" y="609"/>
                  </a:lnTo>
                  <a:close/>
                </a:path>
              </a:pathLst>
            </a:custGeom>
            <a:solidFill>
              <a:srgbClr val="756C94"/>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3" name="Freeform 8">
              <a:extLst>
                <a:ext uri="{FF2B5EF4-FFF2-40B4-BE49-F238E27FC236}">
                  <a16:creationId xmlns:a16="http://schemas.microsoft.com/office/drawing/2014/main" id="{5B25F33E-C174-45EF-A4CE-29ED62642237}"/>
                </a:ext>
              </a:extLst>
            </p:cNvPr>
            <p:cNvSpPr>
              <a:spLocks/>
            </p:cNvSpPr>
            <p:nvPr/>
          </p:nvSpPr>
          <p:spPr bwMode="auto">
            <a:xfrm>
              <a:off x="4813301" y="4602163"/>
              <a:ext cx="669925" cy="1649413"/>
            </a:xfrm>
            <a:custGeom>
              <a:avLst/>
              <a:gdLst>
                <a:gd name="T0" fmla="*/ 0 w 422"/>
                <a:gd name="T1" fmla="*/ 610 h 1039"/>
                <a:gd name="T2" fmla="*/ 422 w 422"/>
                <a:gd name="T3" fmla="*/ 1039 h 1039"/>
                <a:gd name="T4" fmla="*/ 422 w 422"/>
                <a:gd name="T5" fmla="*/ 215 h 1039"/>
                <a:gd name="T6" fmla="*/ 0 w 422"/>
                <a:gd name="T7" fmla="*/ 0 h 1039"/>
                <a:gd name="T8" fmla="*/ 0 w 422"/>
                <a:gd name="T9" fmla="*/ 610 h 1039"/>
              </a:gdLst>
              <a:ahLst/>
              <a:cxnLst>
                <a:cxn ang="0">
                  <a:pos x="T0" y="T1"/>
                </a:cxn>
                <a:cxn ang="0">
                  <a:pos x="T2" y="T3"/>
                </a:cxn>
                <a:cxn ang="0">
                  <a:pos x="T4" y="T5"/>
                </a:cxn>
                <a:cxn ang="0">
                  <a:pos x="T6" y="T7"/>
                </a:cxn>
                <a:cxn ang="0">
                  <a:pos x="T8" y="T9"/>
                </a:cxn>
              </a:cxnLst>
              <a:rect l="0" t="0" r="r" b="b"/>
              <a:pathLst>
                <a:path w="422" h="1039">
                  <a:moveTo>
                    <a:pt x="0" y="610"/>
                  </a:moveTo>
                  <a:lnTo>
                    <a:pt x="422" y="1039"/>
                  </a:lnTo>
                  <a:lnTo>
                    <a:pt x="422" y="215"/>
                  </a:lnTo>
                  <a:lnTo>
                    <a:pt x="0" y="0"/>
                  </a:lnTo>
                  <a:lnTo>
                    <a:pt x="0" y="61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4" name="Rectangle 9">
              <a:extLst>
                <a:ext uri="{FF2B5EF4-FFF2-40B4-BE49-F238E27FC236}">
                  <a16:creationId xmlns:a16="http://schemas.microsoft.com/office/drawing/2014/main" id="{04BC0B7F-909C-4129-8AB3-413E778427FF}"/>
                </a:ext>
              </a:extLst>
            </p:cNvPr>
            <p:cNvSpPr>
              <a:spLocks noChangeArrowheads="1"/>
            </p:cNvSpPr>
            <p:nvPr/>
          </p:nvSpPr>
          <p:spPr bwMode="auto">
            <a:xfrm>
              <a:off x="357188" y="1700213"/>
              <a:ext cx="4456113" cy="968375"/>
            </a:xfrm>
            <a:prstGeom prst="rect">
              <a:avLst/>
            </a:prstGeom>
            <a:solidFill>
              <a:srgbClr val="282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5" name="Rectangle 10">
              <a:extLst>
                <a:ext uri="{FF2B5EF4-FFF2-40B4-BE49-F238E27FC236}">
                  <a16:creationId xmlns:a16="http://schemas.microsoft.com/office/drawing/2014/main" id="{61702DA0-8601-4295-9809-11E449A68C05}"/>
                </a:ext>
              </a:extLst>
            </p:cNvPr>
            <p:cNvSpPr>
              <a:spLocks noChangeArrowheads="1"/>
            </p:cNvSpPr>
            <p:nvPr/>
          </p:nvSpPr>
          <p:spPr bwMode="auto">
            <a:xfrm>
              <a:off x="357188" y="2668588"/>
              <a:ext cx="4456113" cy="966788"/>
            </a:xfrm>
            <a:prstGeom prst="rect">
              <a:avLst/>
            </a:prstGeom>
            <a:solidFill>
              <a:srgbClr val="F591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6" name="Rectangle 11">
              <a:extLst>
                <a:ext uri="{FF2B5EF4-FFF2-40B4-BE49-F238E27FC236}">
                  <a16:creationId xmlns:a16="http://schemas.microsoft.com/office/drawing/2014/main" id="{39812417-ADF0-4AA2-A739-1CFF8C493669}"/>
                </a:ext>
              </a:extLst>
            </p:cNvPr>
            <p:cNvSpPr>
              <a:spLocks noChangeArrowheads="1"/>
            </p:cNvSpPr>
            <p:nvPr/>
          </p:nvSpPr>
          <p:spPr bwMode="auto">
            <a:xfrm>
              <a:off x="357188" y="3635375"/>
              <a:ext cx="4456113" cy="966788"/>
            </a:xfrm>
            <a:prstGeom prst="rect">
              <a:avLst/>
            </a:prstGeom>
            <a:solidFill>
              <a:srgbClr val="918AA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7" name="Rectangle 12">
              <a:extLst>
                <a:ext uri="{FF2B5EF4-FFF2-40B4-BE49-F238E27FC236}">
                  <a16:creationId xmlns:a16="http://schemas.microsoft.com/office/drawing/2014/main" id="{107C4F7C-BB38-4D4D-BDA7-0CB865345DB8}"/>
                </a:ext>
              </a:extLst>
            </p:cNvPr>
            <p:cNvSpPr>
              <a:spLocks noChangeArrowheads="1"/>
            </p:cNvSpPr>
            <p:nvPr/>
          </p:nvSpPr>
          <p:spPr bwMode="auto">
            <a:xfrm>
              <a:off x="357188" y="4602163"/>
              <a:ext cx="4456113" cy="968375"/>
            </a:xfrm>
            <a:prstGeom prst="rect">
              <a:avLst/>
            </a:prstGeom>
            <a:solidFill>
              <a:srgbClr val="0073C8"/>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8" name="Freeform 13">
              <a:extLst>
                <a:ext uri="{FF2B5EF4-FFF2-40B4-BE49-F238E27FC236}">
                  <a16:creationId xmlns:a16="http://schemas.microsoft.com/office/drawing/2014/main" id="{C8A9CDC9-5FD8-4C0B-A48E-E762A39706FD}"/>
                </a:ext>
              </a:extLst>
            </p:cNvPr>
            <p:cNvSpPr>
              <a:spLocks/>
            </p:cNvSpPr>
            <p:nvPr/>
          </p:nvSpPr>
          <p:spPr bwMode="auto">
            <a:xfrm>
              <a:off x="5483226" y="1019175"/>
              <a:ext cx="3306763" cy="1308100"/>
            </a:xfrm>
            <a:custGeom>
              <a:avLst/>
              <a:gdLst>
                <a:gd name="T0" fmla="*/ 984 w 1030"/>
                <a:gd name="T1" fmla="*/ 0 h 407"/>
                <a:gd name="T2" fmla="*/ 0 w 1030"/>
                <a:gd name="T3" fmla="*/ 0 h 407"/>
                <a:gd name="T4" fmla="*/ 0 w 1030"/>
                <a:gd name="T5" fmla="*/ 407 h 407"/>
                <a:gd name="T6" fmla="*/ 984 w 1030"/>
                <a:gd name="T7" fmla="*/ 407 h 407"/>
                <a:gd name="T8" fmla="*/ 1030 w 1030"/>
                <a:gd name="T9" fmla="*/ 361 h 407"/>
                <a:gd name="T10" fmla="*/ 1030 w 1030"/>
                <a:gd name="T11" fmla="*/ 46 h 407"/>
                <a:gd name="T12" fmla="*/ 984 w 1030"/>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030" h="407">
                  <a:moveTo>
                    <a:pt x="984" y="0"/>
                  </a:moveTo>
                  <a:cubicBezTo>
                    <a:pt x="0" y="0"/>
                    <a:pt x="0" y="0"/>
                    <a:pt x="0" y="0"/>
                  </a:cubicBezTo>
                  <a:cubicBezTo>
                    <a:pt x="0" y="407"/>
                    <a:pt x="0" y="407"/>
                    <a:pt x="0" y="407"/>
                  </a:cubicBezTo>
                  <a:cubicBezTo>
                    <a:pt x="984" y="407"/>
                    <a:pt x="984" y="407"/>
                    <a:pt x="984" y="407"/>
                  </a:cubicBezTo>
                  <a:cubicBezTo>
                    <a:pt x="1009" y="407"/>
                    <a:pt x="1030" y="386"/>
                    <a:pt x="1030" y="361"/>
                  </a:cubicBezTo>
                  <a:cubicBezTo>
                    <a:pt x="1030" y="46"/>
                    <a:pt x="1030" y="46"/>
                    <a:pt x="1030" y="46"/>
                  </a:cubicBezTo>
                  <a:cubicBezTo>
                    <a:pt x="1030" y="21"/>
                    <a:pt x="1009" y="0"/>
                    <a:pt x="984" y="0"/>
                  </a:cubicBezTo>
                  <a:close/>
                </a:path>
              </a:pathLst>
            </a:custGeom>
            <a:solidFill>
              <a:srgbClr val="282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79" name="Freeform 14">
              <a:extLst>
                <a:ext uri="{FF2B5EF4-FFF2-40B4-BE49-F238E27FC236}">
                  <a16:creationId xmlns:a16="http://schemas.microsoft.com/office/drawing/2014/main" id="{88FB8D19-087B-4E92-BF02-9DCDBAE70D21}"/>
                </a:ext>
              </a:extLst>
            </p:cNvPr>
            <p:cNvSpPr>
              <a:spLocks/>
            </p:cNvSpPr>
            <p:nvPr/>
          </p:nvSpPr>
          <p:spPr bwMode="auto">
            <a:xfrm>
              <a:off x="5483226" y="2327275"/>
              <a:ext cx="3306763" cy="1308100"/>
            </a:xfrm>
            <a:custGeom>
              <a:avLst/>
              <a:gdLst>
                <a:gd name="T0" fmla="*/ 984 w 1030"/>
                <a:gd name="T1" fmla="*/ 0 h 407"/>
                <a:gd name="T2" fmla="*/ 0 w 1030"/>
                <a:gd name="T3" fmla="*/ 0 h 407"/>
                <a:gd name="T4" fmla="*/ 0 w 1030"/>
                <a:gd name="T5" fmla="*/ 407 h 407"/>
                <a:gd name="T6" fmla="*/ 984 w 1030"/>
                <a:gd name="T7" fmla="*/ 407 h 407"/>
                <a:gd name="T8" fmla="*/ 1030 w 1030"/>
                <a:gd name="T9" fmla="*/ 361 h 407"/>
                <a:gd name="T10" fmla="*/ 1030 w 1030"/>
                <a:gd name="T11" fmla="*/ 46 h 407"/>
                <a:gd name="T12" fmla="*/ 984 w 1030"/>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030" h="407">
                  <a:moveTo>
                    <a:pt x="984" y="0"/>
                  </a:moveTo>
                  <a:cubicBezTo>
                    <a:pt x="0" y="0"/>
                    <a:pt x="0" y="0"/>
                    <a:pt x="0" y="0"/>
                  </a:cubicBezTo>
                  <a:cubicBezTo>
                    <a:pt x="0" y="407"/>
                    <a:pt x="0" y="407"/>
                    <a:pt x="0" y="407"/>
                  </a:cubicBezTo>
                  <a:cubicBezTo>
                    <a:pt x="984" y="407"/>
                    <a:pt x="984" y="407"/>
                    <a:pt x="984" y="407"/>
                  </a:cubicBezTo>
                  <a:cubicBezTo>
                    <a:pt x="1009" y="407"/>
                    <a:pt x="1030" y="386"/>
                    <a:pt x="1030" y="361"/>
                  </a:cubicBezTo>
                  <a:cubicBezTo>
                    <a:pt x="1030" y="46"/>
                    <a:pt x="1030" y="46"/>
                    <a:pt x="1030" y="46"/>
                  </a:cubicBezTo>
                  <a:cubicBezTo>
                    <a:pt x="1030" y="21"/>
                    <a:pt x="1009" y="0"/>
                    <a:pt x="984" y="0"/>
                  </a:cubicBezTo>
                  <a:close/>
                </a:path>
              </a:pathLst>
            </a:custGeom>
            <a:solidFill>
              <a:srgbClr val="F591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80" name="Freeform 15">
              <a:extLst>
                <a:ext uri="{FF2B5EF4-FFF2-40B4-BE49-F238E27FC236}">
                  <a16:creationId xmlns:a16="http://schemas.microsoft.com/office/drawing/2014/main" id="{7B01CC5C-6985-43A8-ADDA-1E5538412465}"/>
                </a:ext>
              </a:extLst>
            </p:cNvPr>
            <p:cNvSpPr>
              <a:spLocks/>
            </p:cNvSpPr>
            <p:nvPr/>
          </p:nvSpPr>
          <p:spPr bwMode="auto">
            <a:xfrm>
              <a:off x="5483226" y="3635375"/>
              <a:ext cx="3306763" cy="1308100"/>
            </a:xfrm>
            <a:custGeom>
              <a:avLst/>
              <a:gdLst>
                <a:gd name="T0" fmla="*/ 984 w 1030"/>
                <a:gd name="T1" fmla="*/ 0 h 407"/>
                <a:gd name="T2" fmla="*/ 0 w 1030"/>
                <a:gd name="T3" fmla="*/ 0 h 407"/>
                <a:gd name="T4" fmla="*/ 0 w 1030"/>
                <a:gd name="T5" fmla="*/ 407 h 407"/>
                <a:gd name="T6" fmla="*/ 984 w 1030"/>
                <a:gd name="T7" fmla="*/ 407 h 407"/>
                <a:gd name="T8" fmla="*/ 1030 w 1030"/>
                <a:gd name="T9" fmla="*/ 361 h 407"/>
                <a:gd name="T10" fmla="*/ 1030 w 1030"/>
                <a:gd name="T11" fmla="*/ 46 h 407"/>
                <a:gd name="T12" fmla="*/ 984 w 1030"/>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030" h="407">
                  <a:moveTo>
                    <a:pt x="984" y="0"/>
                  </a:moveTo>
                  <a:cubicBezTo>
                    <a:pt x="0" y="0"/>
                    <a:pt x="0" y="0"/>
                    <a:pt x="0" y="0"/>
                  </a:cubicBezTo>
                  <a:cubicBezTo>
                    <a:pt x="0" y="407"/>
                    <a:pt x="0" y="407"/>
                    <a:pt x="0" y="407"/>
                  </a:cubicBezTo>
                  <a:cubicBezTo>
                    <a:pt x="984" y="407"/>
                    <a:pt x="984" y="407"/>
                    <a:pt x="984" y="407"/>
                  </a:cubicBezTo>
                  <a:cubicBezTo>
                    <a:pt x="1009" y="407"/>
                    <a:pt x="1030" y="386"/>
                    <a:pt x="1030" y="361"/>
                  </a:cubicBezTo>
                  <a:cubicBezTo>
                    <a:pt x="1030" y="46"/>
                    <a:pt x="1030" y="46"/>
                    <a:pt x="1030" y="46"/>
                  </a:cubicBezTo>
                  <a:cubicBezTo>
                    <a:pt x="1030" y="21"/>
                    <a:pt x="1009" y="0"/>
                    <a:pt x="984" y="0"/>
                  </a:cubicBezTo>
                  <a:close/>
                </a:path>
              </a:pathLst>
            </a:custGeom>
            <a:solidFill>
              <a:srgbClr val="918AA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sp>
          <p:nvSpPr>
            <p:cNvPr id="81" name="Freeform 16">
              <a:extLst>
                <a:ext uri="{FF2B5EF4-FFF2-40B4-BE49-F238E27FC236}">
                  <a16:creationId xmlns:a16="http://schemas.microsoft.com/office/drawing/2014/main" id="{3B19EB52-0607-4459-B5DA-594AAAFEC0FA}"/>
                </a:ext>
              </a:extLst>
            </p:cNvPr>
            <p:cNvSpPr>
              <a:spLocks/>
            </p:cNvSpPr>
            <p:nvPr/>
          </p:nvSpPr>
          <p:spPr bwMode="auto">
            <a:xfrm>
              <a:off x="5483226" y="4943475"/>
              <a:ext cx="3306763" cy="1308100"/>
            </a:xfrm>
            <a:custGeom>
              <a:avLst/>
              <a:gdLst>
                <a:gd name="T0" fmla="*/ 984 w 1030"/>
                <a:gd name="T1" fmla="*/ 0 h 407"/>
                <a:gd name="T2" fmla="*/ 0 w 1030"/>
                <a:gd name="T3" fmla="*/ 0 h 407"/>
                <a:gd name="T4" fmla="*/ 0 w 1030"/>
                <a:gd name="T5" fmla="*/ 407 h 407"/>
                <a:gd name="T6" fmla="*/ 984 w 1030"/>
                <a:gd name="T7" fmla="*/ 407 h 407"/>
                <a:gd name="T8" fmla="*/ 1030 w 1030"/>
                <a:gd name="T9" fmla="*/ 361 h 407"/>
                <a:gd name="T10" fmla="*/ 1030 w 1030"/>
                <a:gd name="T11" fmla="*/ 46 h 407"/>
                <a:gd name="T12" fmla="*/ 984 w 1030"/>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030" h="407">
                  <a:moveTo>
                    <a:pt x="984" y="0"/>
                  </a:moveTo>
                  <a:cubicBezTo>
                    <a:pt x="0" y="0"/>
                    <a:pt x="0" y="0"/>
                    <a:pt x="0" y="0"/>
                  </a:cubicBezTo>
                  <a:cubicBezTo>
                    <a:pt x="0" y="407"/>
                    <a:pt x="0" y="407"/>
                    <a:pt x="0" y="407"/>
                  </a:cubicBezTo>
                  <a:cubicBezTo>
                    <a:pt x="984" y="407"/>
                    <a:pt x="984" y="407"/>
                    <a:pt x="984" y="407"/>
                  </a:cubicBezTo>
                  <a:cubicBezTo>
                    <a:pt x="1009" y="407"/>
                    <a:pt x="1030" y="386"/>
                    <a:pt x="1030" y="361"/>
                  </a:cubicBezTo>
                  <a:cubicBezTo>
                    <a:pt x="1030" y="46"/>
                    <a:pt x="1030" y="46"/>
                    <a:pt x="1030" y="46"/>
                  </a:cubicBezTo>
                  <a:cubicBezTo>
                    <a:pt x="1030" y="21"/>
                    <a:pt x="1009" y="0"/>
                    <a:pt x="984" y="0"/>
                  </a:cubicBezTo>
                  <a:close/>
                </a:path>
              </a:pathLst>
            </a:custGeom>
            <a:solidFill>
              <a:srgbClr val="0073C8"/>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Century Gothic"/>
              </a:endParaRPr>
            </a:p>
          </p:txBody>
        </p:sp>
      </p:grpSp>
      <p:sp>
        <p:nvSpPr>
          <p:cNvPr id="82" name="TextBox 81">
            <a:extLst>
              <a:ext uri="{FF2B5EF4-FFF2-40B4-BE49-F238E27FC236}">
                <a16:creationId xmlns:a16="http://schemas.microsoft.com/office/drawing/2014/main" id="{81D4D173-2051-4E5D-A730-D61426C84576}"/>
              </a:ext>
            </a:extLst>
          </p:cNvPr>
          <p:cNvSpPr txBox="1"/>
          <p:nvPr/>
        </p:nvSpPr>
        <p:spPr>
          <a:xfrm>
            <a:off x="1643727" y="1710848"/>
            <a:ext cx="4456113" cy="338554"/>
          </a:xfrm>
          <a:prstGeom prst="rect">
            <a:avLst/>
          </a:prstGeom>
          <a:noFill/>
        </p:spPr>
        <p:txBody>
          <a:bodyPr wrap="square" rtlCol="0">
            <a:spAutoFit/>
          </a:bodyPr>
          <a:lstStyle/>
          <a:p>
            <a:r>
              <a:rPr lang="en-US" sz="1600" b="1">
                <a:solidFill>
                  <a:prstClr val="white"/>
                </a:solidFill>
                <a:latin typeface="Century Gothic"/>
              </a:rPr>
              <a:t>Insert text</a:t>
            </a:r>
          </a:p>
        </p:txBody>
      </p:sp>
      <p:sp>
        <p:nvSpPr>
          <p:cNvPr id="83" name="TextBox 82">
            <a:extLst>
              <a:ext uri="{FF2B5EF4-FFF2-40B4-BE49-F238E27FC236}">
                <a16:creationId xmlns:a16="http://schemas.microsoft.com/office/drawing/2014/main" id="{8BEAC8DF-72DF-495D-B53E-3285AB35962D}"/>
              </a:ext>
            </a:extLst>
          </p:cNvPr>
          <p:cNvSpPr txBox="1"/>
          <p:nvPr/>
        </p:nvSpPr>
        <p:spPr>
          <a:xfrm>
            <a:off x="1640550" y="2676444"/>
            <a:ext cx="4456113" cy="338554"/>
          </a:xfrm>
          <a:prstGeom prst="rect">
            <a:avLst/>
          </a:prstGeom>
          <a:noFill/>
        </p:spPr>
        <p:txBody>
          <a:bodyPr wrap="square" rtlCol="0">
            <a:spAutoFit/>
          </a:bodyPr>
          <a:lstStyle/>
          <a:p>
            <a:r>
              <a:rPr lang="en-US" sz="1600" b="1">
                <a:solidFill>
                  <a:prstClr val="white"/>
                </a:solidFill>
                <a:latin typeface="Century Gothic"/>
              </a:rPr>
              <a:t>Insert text</a:t>
            </a:r>
          </a:p>
        </p:txBody>
      </p:sp>
      <p:sp>
        <p:nvSpPr>
          <p:cNvPr id="84" name="TextBox 83">
            <a:extLst>
              <a:ext uri="{FF2B5EF4-FFF2-40B4-BE49-F238E27FC236}">
                <a16:creationId xmlns:a16="http://schemas.microsoft.com/office/drawing/2014/main" id="{33F78671-39C8-4449-BF03-3CF744EEA975}"/>
              </a:ext>
            </a:extLst>
          </p:cNvPr>
          <p:cNvSpPr txBox="1"/>
          <p:nvPr/>
        </p:nvSpPr>
        <p:spPr>
          <a:xfrm>
            <a:off x="1640549" y="3644778"/>
            <a:ext cx="4456113" cy="338554"/>
          </a:xfrm>
          <a:prstGeom prst="rect">
            <a:avLst/>
          </a:prstGeom>
          <a:noFill/>
        </p:spPr>
        <p:txBody>
          <a:bodyPr wrap="square" rtlCol="0">
            <a:spAutoFit/>
          </a:bodyPr>
          <a:lstStyle/>
          <a:p>
            <a:r>
              <a:rPr lang="en-US" sz="1600" b="1">
                <a:solidFill>
                  <a:prstClr val="white"/>
                </a:solidFill>
                <a:latin typeface="Century Gothic"/>
              </a:rPr>
              <a:t>Insert text</a:t>
            </a:r>
          </a:p>
        </p:txBody>
      </p:sp>
      <p:sp>
        <p:nvSpPr>
          <p:cNvPr id="85" name="TextBox 84">
            <a:extLst>
              <a:ext uri="{FF2B5EF4-FFF2-40B4-BE49-F238E27FC236}">
                <a16:creationId xmlns:a16="http://schemas.microsoft.com/office/drawing/2014/main" id="{A851332C-5B02-4C43-B718-2E14E3916CD6}"/>
              </a:ext>
            </a:extLst>
          </p:cNvPr>
          <p:cNvSpPr txBox="1"/>
          <p:nvPr/>
        </p:nvSpPr>
        <p:spPr>
          <a:xfrm>
            <a:off x="1640549" y="4615217"/>
            <a:ext cx="4456113" cy="338554"/>
          </a:xfrm>
          <a:prstGeom prst="rect">
            <a:avLst/>
          </a:prstGeom>
          <a:noFill/>
        </p:spPr>
        <p:txBody>
          <a:bodyPr wrap="square" rtlCol="0">
            <a:spAutoFit/>
          </a:bodyPr>
          <a:lstStyle/>
          <a:p>
            <a:r>
              <a:rPr lang="en-US" sz="1600" b="1">
                <a:solidFill>
                  <a:prstClr val="white"/>
                </a:solidFill>
                <a:latin typeface="Century Gothic"/>
              </a:rPr>
              <a:t>Insert text</a:t>
            </a:r>
          </a:p>
        </p:txBody>
      </p:sp>
      <p:sp>
        <p:nvSpPr>
          <p:cNvPr id="86" name="Rectangle 85">
            <a:extLst>
              <a:ext uri="{FF2B5EF4-FFF2-40B4-BE49-F238E27FC236}">
                <a16:creationId xmlns:a16="http://schemas.microsoft.com/office/drawing/2014/main" id="{E7E54535-EACE-4081-A755-B9CBFE1015B3}"/>
              </a:ext>
            </a:extLst>
          </p:cNvPr>
          <p:cNvSpPr/>
          <p:nvPr/>
        </p:nvSpPr>
        <p:spPr>
          <a:xfrm>
            <a:off x="6774109" y="1031791"/>
            <a:ext cx="3302419" cy="307777"/>
          </a:xfrm>
          <a:prstGeom prst="rect">
            <a:avLst/>
          </a:prstGeom>
        </p:spPr>
        <p:txBody>
          <a:bodyPr wrap="square">
            <a:spAutoFit/>
          </a:bodyPr>
          <a:lstStyle/>
          <a:p>
            <a:pPr marL="225676" lvl="1" indent="-225676" defTabSz="896478">
              <a:buFont typeface="Arial" pitchFamily="34" charset="0"/>
              <a:buChar char="•"/>
              <a:defRPr/>
            </a:pPr>
            <a:r>
              <a:rPr lang="en-US" sz="1400">
                <a:solidFill>
                  <a:prstClr val="white"/>
                </a:solidFill>
                <a:latin typeface="Century Gothic" pitchFamily="34" charset="0"/>
              </a:rPr>
              <a:t>Insert text</a:t>
            </a:r>
          </a:p>
        </p:txBody>
      </p:sp>
      <p:sp>
        <p:nvSpPr>
          <p:cNvPr id="87" name="Rectangle 86">
            <a:extLst>
              <a:ext uri="{FF2B5EF4-FFF2-40B4-BE49-F238E27FC236}">
                <a16:creationId xmlns:a16="http://schemas.microsoft.com/office/drawing/2014/main" id="{73FD1244-FAC1-4787-B83B-97CE46B4EFD2}"/>
              </a:ext>
            </a:extLst>
          </p:cNvPr>
          <p:cNvSpPr/>
          <p:nvPr/>
        </p:nvSpPr>
        <p:spPr>
          <a:xfrm>
            <a:off x="6769765" y="2339890"/>
            <a:ext cx="3302419" cy="307777"/>
          </a:xfrm>
          <a:prstGeom prst="rect">
            <a:avLst/>
          </a:prstGeom>
        </p:spPr>
        <p:txBody>
          <a:bodyPr wrap="square">
            <a:spAutoFit/>
          </a:bodyPr>
          <a:lstStyle/>
          <a:p>
            <a:pPr marL="225676" lvl="1" indent="-225676" defTabSz="896478">
              <a:buFont typeface="Arial" pitchFamily="34" charset="0"/>
              <a:buChar char="•"/>
              <a:defRPr/>
            </a:pPr>
            <a:r>
              <a:rPr lang="en-US" sz="1400">
                <a:solidFill>
                  <a:prstClr val="white"/>
                </a:solidFill>
                <a:latin typeface="Century Gothic" pitchFamily="34" charset="0"/>
              </a:rPr>
              <a:t>Insert text</a:t>
            </a:r>
          </a:p>
        </p:txBody>
      </p:sp>
      <p:sp>
        <p:nvSpPr>
          <p:cNvPr id="88" name="Rectangle 87">
            <a:extLst>
              <a:ext uri="{FF2B5EF4-FFF2-40B4-BE49-F238E27FC236}">
                <a16:creationId xmlns:a16="http://schemas.microsoft.com/office/drawing/2014/main" id="{E6C479B5-C103-408F-A4E9-AA1DCE8FE8E2}"/>
              </a:ext>
            </a:extLst>
          </p:cNvPr>
          <p:cNvSpPr/>
          <p:nvPr/>
        </p:nvSpPr>
        <p:spPr>
          <a:xfrm>
            <a:off x="6769605" y="3649824"/>
            <a:ext cx="3302419" cy="307777"/>
          </a:xfrm>
          <a:prstGeom prst="rect">
            <a:avLst/>
          </a:prstGeom>
        </p:spPr>
        <p:txBody>
          <a:bodyPr wrap="square">
            <a:spAutoFit/>
          </a:bodyPr>
          <a:lstStyle/>
          <a:p>
            <a:pPr marL="225676" lvl="1" indent="-225676" defTabSz="896478">
              <a:buFont typeface="Arial" pitchFamily="34" charset="0"/>
              <a:buChar char="•"/>
              <a:defRPr/>
            </a:pPr>
            <a:r>
              <a:rPr lang="en-US" sz="1400">
                <a:solidFill>
                  <a:prstClr val="white"/>
                </a:solidFill>
                <a:latin typeface="Century Gothic" pitchFamily="34" charset="0"/>
              </a:rPr>
              <a:t>Insert text</a:t>
            </a:r>
          </a:p>
        </p:txBody>
      </p:sp>
      <p:sp>
        <p:nvSpPr>
          <p:cNvPr id="89" name="Rectangle 88">
            <a:extLst>
              <a:ext uri="{FF2B5EF4-FFF2-40B4-BE49-F238E27FC236}">
                <a16:creationId xmlns:a16="http://schemas.microsoft.com/office/drawing/2014/main" id="{B1EC6C47-9E3A-4B4D-9980-396E6D255AAB}"/>
              </a:ext>
            </a:extLst>
          </p:cNvPr>
          <p:cNvSpPr/>
          <p:nvPr/>
        </p:nvSpPr>
        <p:spPr>
          <a:xfrm>
            <a:off x="6769605" y="4957325"/>
            <a:ext cx="3302419" cy="307777"/>
          </a:xfrm>
          <a:prstGeom prst="rect">
            <a:avLst/>
          </a:prstGeom>
        </p:spPr>
        <p:txBody>
          <a:bodyPr wrap="square">
            <a:spAutoFit/>
          </a:bodyPr>
          <a:lstStyle/>
          <a:p>
            <a:pPr marL="225676" lvl="1" indent="-225676" defTabSz="896478">
              <a:buFont typeface="Arial" pitchFamily="34" charset="0"/>
              <a:buChar char="•"/>
              <a:defRPr/>
            </a:pPr>
            <a:r>
              <a:rPr lang="en-US" sz="1400">
                <a:solidFill>
                  <a:prstClr val="white"/>
                </a:solidFill>
                <a:latin typeface="Century Gothic" pitchFamily="34" charset="0"/>
              </a:rPr>
              <a:t>Insert text</a:t>
            </a:r>
          </a:p>
        </p:txBody>
      </p:sp>
    </p:spTree>
    <p:extLst>
      <p:ext uri="{BB962C8B-B14F-4D97-AF65-F5344CB8AC3E}">
        <p14:creationId xmlns:p14="http://schemas.microsoft.com/office/powerpoint/2010/main" val="4154500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Template…10</a:t>
            </a:r>
          </a:p>
        </p:txBody>
      </p:sp>
      <p:graphicFrame>
        <p:nvGraphicFramePr>
          <p:cNvPr id="24" name="Diagram 23">
            <a:extLst>
              <a:ext uri="{FF2B5EF4-FFF2-40B4-BE49-F238E27FC236}">
                <a16:creationId xmlns:a16="http://schemas.microsoft.com/office/drawing/2014/main" id="{29A24D48-BDC6-4048-9907-07BA859294FA}"/>
              </a:ext>
            </a:extLst>
          </p:cNvPr>
          <p:cNvGraphicFramePr/>
          <p:nvPr>
            <p:extLst>
              <p:ext uri="{D42A27DB-BD31-4B8C-83A1-F6EECF244321}">
                <p14:modId xmlns:p14="http://schemas.microsoft.com/office/powerpoint/2010/main" val="3154072790"/>
              </p:ext>
            </p:extLst>
          </p:nvPr>
        </p:nvGraphicFramePr>
        <p:xfrm>
          <a:off x="343188" y="717951"/>
          <a:ext cx="11533381" cy="7004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1177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a:xfrm>
            <a:off x="0" y="6585"/>
            <a:ext cx="12192000" cy="955942"/>
          </a:xfrm>
        </p:spPr>
        <p:txBody>
          <a:bodyPr/>
          <a:lstStyle/>
          <a:p>
            <a:r>
              <a:rPr lang="en-US"/>
              <a:t>Template…11</a:t>
            </a:r>
          </a:p>
        </p:txBody>
      </p:sp>
      <p:sp>
        <p:nvSpPr>
          <p:cNvPr id="4" name="TextBox 3">
            <a:extLst>
              <a:ext uri="{FF2B5EF4-FFF2-40B4-BE49-F238E27FC236}">
                <a16:creationId xmlns:a16="http://schemas.microsoft.com/office/drawing/2014/main" id="{4443C89E-1929-4465-A525-157951B750F1}"/>
              </a:ext>
            </a:extLst>
          </p:cNvPr>
          <p:cNvSpPr txBox="1"/>
          <p:nvPr/>
        </p:nvSpPr>
        <p:spPr>
          <a:xfrm>
            <a:off x="227482" y="3335053"/>
            <a:ext cx="2664000" cy="830997"/>
          </a:xfrm>
          <a:prstGeom prst="rect">
            <a:avLst/>
          </a:prstGeom>
          <a:noFill/>
        </p:spPr>
        <p:txBody>
          <a:bodyPr wrap="square" rtlCol="0">
            <a:spAutoFit/>
          </a:bodyPr>
          <a:lstStyle/>
          <a:p>
            <a:pPr>
              <a:defRPr/>
            </a:pPr>
            <a:r>
              <a:rPr lang="en-US" sz="1600" b="1">
                <a:solidFill>
                  <a:srgbClr val="2D2364"/>
                </a:solidFill>
                <a:latin typeface="Century Gothic" panose="020B0502020202020204" pitchFamily="34" charset="0"/>
              </a:rPr>
              <a:t>Type headline</a:t>
            </a:r>
          </a:p>
          <a:p>
            <a:pPr>
              <a:defRPr/>
            </a:pPr>
            <a:endParaRPr lang="en-US" sz="1600" b="1">
              <a:solidFill>
                <a:srgbClr val="2D2364"/>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pic>
        <p:nvPicPr>
          <p:cNvPr id="9" name="Graphic 8" descr="Network">
            <a:extLst>
              <a:ext uri="{FF2B5EF4-FFF2-40B4-BE49-F238E27FC236}">
                <a16:creationId xmlns:a16="http://schemas.microsoft.com/office/drawing/2014/main" id="{03674642-7646-4ABD-B24D-F0194B19DF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267" y="2309743"/>
            <a:ext cx="874962" cy="874962"/>
          </a:xfrm>
          <a:prstGeom prst="rect">
            <a:avLst/>
          </a:prstGeom>
        </p:spPr>
      </p:pic>
      <p:pic>
        <p:nvPicPr>
          <p:cNvPr id="12" name="Graphic 11" descr="Earbuds">
            <a:extLst>
              <a:ext uri="{FF2B5EF4-FFF2-40B4-BE49-F238E27FC236}">
                <a16:creationId xmlns:a16="http://schemas.microsoft.com/office/drawing/2014/main" id="{B99AD02C-0452-4B6D-B9DA-134689B6FC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8181" y="2341235"/>
            <a:ext cx="877135" cy="877135"/>
          </a:xfrm>
          <a:prstGeom prst="rect">
            <a:avLst/>
          </a:prstGeom>
        </p:spPr>
      </p:pic>
      <p:pic>
        <p:nvPicPr>
          <p:cNvPr id="15" name="Graphic 14" descr="Head with Gears">
            <a:extLst>
              <a:ext uri="{FF2B5EF4-FFF2-40B4-BE49-F238E27FC236}">
                <a16:creationId xmlns:a16="http://schemas.microsoft.com/office/drawing/2014/main" id="{185AA0BD-DAE7-4687-B1A6-680043C4B2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20927" y="2346798"/>
            <a:ext cx="877135" cy="877135"/>
          </a:xfrm>
          <a:prstGeom prst="rect">
            <a:avLst/>
          </a:prstGeom>
        </p:spPr>
      </p:pic>
      <p:pic>
        <p:nvPicPr>
          <p:cNvPr id="21" name="Graphic 20" descr="Head with Gears">
            <a:extLst>
              <a:ext uri="{FF2B5EF4-FFF2-40B4-BE49-F238E27FC236}">
                <a16:creationId xmlns:a16="http://schemas.microsoft.com/office/drawing/2014/main" id="{8DE4086A-BA19-44C8-9F55-0C435005A5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81519" y="2355756"/>
            <a:ext cx="877135" cy="877135"/>
          </a:xfrm>
          <a:prstGeom prst="rect">
            <a:avLst/>
          </a:prstGeom>
        </p:spPr>
      </p:pic>
      <p:sp>
        <p:nvSpPr>
          <p:cNvPr id="7" name="Rectangle: Rounded Corners 6">
            <a:extLst>
              <a:ext uri="{FF2B5EF4-FFF2-40B4-BE49-F238E27FC236}">
                <a16:creationId xmlns:a16="http://schemas.microsoft.com/office/drawing/2014/main" id="{ED94E148-69CD-4596-B57D-1B6BD7F8BE6A}"/>
              </a:ext>
            </a:extLst>
          </p:cNvPr>
          <p:cNvSpPr/>
          <p:nvPr/>
        </p:nvSpPr>
        <p:spPr>
          <a:xfrm>
            <a:off x="227482" y="1103789"/>
            <a:ext cx="2625700" cy="2101493"/>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 name="Rectangle: Rounded Corners 7">
            <a:extLst>
              <a:ext uri="{FF2B5EF4-FFF2-40B4-BE49-F238E27FC236}">
                <a16:creationId xmlns:a16="http://schemas.microsoft.com/office/drawing/2014/main" id="{FAB7814A-6817-49AF-8EBC-2909F28B58B8}"/>
              </a:ext>
            </a:extLst>
          </p:cNvPr>
          <p:cNvSpPr/>
          <p:nvPr/>
        </p:nvSpPr>
        <p:spPr>
          <a:xfrm>
            <a:off x="227482" y="2322176"/>
            <a:ext cx="2625700" cy="877134"/>
          </a:xfrm>
          <a:prstGeom prst="roundRect">
            <a:avLst>
              <a:gd name="adj" fmla="val 18279"/>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0" name="Rectangle: Rounded Corners 9">
            <a:extLst>
              <a:ext uri="{FF2B5EF4-FFF2-40B4-BE49-F238E27FC236}">
                <a16:creationId xmlns:a16="http://schemas.microsoft.com/office/drawing/2014/main" id="{DCDB4D92-D8A2-4383-BBA7-AD899900636A}"/>
              </a:ext>
            </a:extLst>
          </p:cNvPr>
          <p:cNvSpPr/>
          <p:nvPr/>
        </p:nvSpPr>
        <p:spPr>
          <a:xfrm>
            <a:off x="3215517" y="1112744"/>
            <a:ext cx="2625700" cy="2101494"/>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1" name="Rectangle: Rounded Corners 10">
            <a:extLst>
              <a:ext uri="{FF2B5EF4-FFF2-40B4-BE49-F238E27FC236}">
                <a16:creationId xmlns:a16="http://schemas.microsoft.com/office/drawing/2014/main" id="{1862896B-31DA-4B93-B7AB-EB552920E623}"/>
              </a:ext>
            </a:extLst>
          </p:cNvPr>
          <p:cNvSpPr/>
          <p:nvPr/>
        </p:nvSpPr>
        <p:spPr>
          <a:xfrm>
            <a:off x="3215517" y="2331133"/>
            <a:ext cx="2625700" cy="877134"/>
          </a:xfrm>
          <a:prstGeom prst="roundRect">
            <a:avLst>
              <a:gd name="adj" fmla="val 18279"/>
            </a:avLst>
          </a:prstGeom>
          <a:solidFill>
            <a:srgbClr val="F591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3" name="Rectangle: Rounded Corners 12">
            <a:extLst>
              <a:ext uri="{FF2B5EF4-FFF2-40B4-BE49-F238E27FC236}">
                <a16:creationId xmlns:a16="http://schemas.microsoft.com/office/drawing/2014/main" id="{DDFF5833-B1EE-4E98-B29F-DC7852C8FADD}"/>
              </a:ext>
            </a:extLst>
          </p:cNvPr>
          <p:cNvSpPr/>
          <p:nvPr/>
        </p:nvSpPr>
        <p:spPr>
          <a:xfrm>
            <a:off x="6201518" y="1120006"/>
            <a:ext cx="2625700" cy="2103191"/>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4" name="Rectangle: Rounded Corners 13">
            <a:extLst>
              <a:ext uri="{FF2B5EF4-FFF2-40B4-BE49-F238E27FC236}">
                <a16:creationId xmlns:a16="http://schemas.microsoft.com/office/drawing/2014/main" id="{277679CE-B7B1-4ADE-91CB-E2661E2A6ACA}"/>
              </a:ext>
            </a:extLst>
          </p:cNvPr>
          <p:cNvSpPr/>
          <p:nvPr/>
        </p:nvSpPr>
        <p:spPr>
          <a:xfrm>
            <a:off x="6201518" y="2340091"/>
            <a:ext cx="2625700" cy="877134"/>
          </a:xfrm>
          <a:prstGeom prst="roundRect">
            <a:avLst>
              <a:gd name="adj" fmla="val 18279"/>
            </a:avLst>
          </a:prstGeom>
          <a:solidFill>
            <a:srgbClr val="0073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6" name="TextBox 15">
            <a:extLst>
              <a:ext uri="{FF2B5EF4-FFF2-40B4-BE49-F238E27FC236}">
                <a16:creationId xmlns:a16="http://schemas.microsoft.com/office/drawing/2014/main" id="{5A72210F-326E-4F30-9E9C-549261DBE2A3}"/>
              </a:ext>
            </a:extLst>
          </p:cNvPr>
          <p:cNvSpPr txBox="1"/>
          <p:nvPr/>
        </p:nvSpPr>
        <p:spPr>
          <a:xfrm>
            <a:off x="205306" y="1355135"/>
            <a:ext cx="2626104" cy="369332"/>
          </a:xfrm>
          <a:prstGeom prst="rect">
            <a:avLst/>
          </a:prstGeom>
          <a:noFill/>
        </p:spPr>
        <p:txBody>
          <a:bodyPr wrap="square" rtlCol="0" anchor="ctr">
            <a:spAutoFit/>
          </a:bodyPr>
          <a:lstStyle/>
          <a:p>
            <a:pPr algn="ctr">
              <a:defRPr/>
            </a:pPr>
            <a:r>
              <a:rPr lang="en-US" b="1">
                <a:solidFill>
                  <a:srgbClr val="2D2364"/>
                </a:solidFill>
                <a:latin typeface="Century Gothic" panose="020B0502020202020204" pitchFamily="34" charset="0"/>
              </a:rPr>
              <a:t>Type title</a:t>
            </a:r>
          </a:p>
        </p:txBody>
      </p:sp>
      <p:sp>
        <p:nvSpPr>
          <p:cNvPr id="17" name="TextBox 16">
            <a:extLst>
              <a:ext uri="{FF2B5EF4-FFF2-40B4-BE49-F238E27FC236}">
                <a16:creationId xmlns:a16="http://schemas.microsoft.com/office/drawing/2014/main" id="{9D5DDBA6-2986-424B-8354-F30E76674B1A}"/>
              </a:ext>
            </a:extLst>
          </p:cNvPr>
          <p:cNvSpPr txBox="1"/>
          <p:nvPr/>
        </p:nvSpPr>
        <p:spPr>
          <a:xfrm>
            <a:off x="3214298" y="1367283"/>
            <a:ext cx="2626104" cy="369332"/>
          </a:xfrm>
          <a:prstGeom prst="rect">
            <a:avLst/>
          </a:prstGeom>
          <a:noFill/>
        </p:spPr>
        <p:txBody>
          <a:bodyPr wrap="square" rtlCol="0" anchor="ctr">
            <a:spAutoFit/>
          </a:bodyPr>
          <a:lstStyle/>
          <a:p>
            <a:pPr algn="ctr">
              <a:defRPr/>
            </a:pPr>
            <a:r>
              <a:rPr lang="en-US" b="1">
                <a:solidFill>
                  <a:srgbClr val="F5911E"/>
                </a:solidFill>
                <a:latin typeface="Century Gothic" panose="020B0502020202020204" pitchFamily="34" charset="0"/>
              </a:rPr>
              <a:t>Type title</a:t>
            </a:r>
          </a:p>
        </p:txBody>
      </p:sp>
      <p:sp>
        <p:nvSpPr>
          <p:cNvPr id="18" name="TextBox 17">
            <a:extLst>
              <a:ext uri="{FF2B5EF4-FFF2-40B4-BE49-F238E27FC236}">
                <a16:creationId xmlns:a16="http://schemas.microsoft.com/office/drawing/2014/main" id="{CE112AE9-CE0C-48CE-AAEC-ED061066A0AE}"/>
              </a:ext>
            </a:extLst>
          </p:cNvPr>
          <p:cNvSpPr txBox="1"/>
          <p:nvPr/>
        </p:nvSpPr>
        <p:spPr>
          <a:xfrm>
            <a:off x="6201521" y="1375841"/>
            <a:ext cx="2626104" cy="369332"/>
          </a:xfrm>
          <a:prstGeom prst="rect">
            <a:avLst/>
          </a:prstGeom>
          <a:noFill/>
        </p:spPr>
        <p:txBody>
          <a:bodyPr wrap="square" rtlCol="0" anchor="ctr">
            <a:spAutoFit/>
          </a:bodyPr>
          <a:lstStyle/>
          <a:p>
            <a:pPr algn="ctr">
              <a:defRPr/>
            </a:pPr>
            <a:r>
              <a:rPr lang="en-US" b="1">
                <a:solidFill>
                  <a:srgbClr val="0073C8"/>
                </a:solidFill>
                <a:latin typeface="Century Gothic" panose="020B0502020202020204" pitchFamily="34" charset="0"/>
              </a:rPr>
              <a:t>Type title</a:t>
            </a:r>
          </a:p>
        </p:txBody>
      </p:sp>
      <p:sp>
        <p:nvSpPr>
          <p:cNvPr id="19" name="Rectangle: Rounded Corners 18">
            <a:extLst>
              <a:ext uri="{FF2B5EF4-FFF2-40B4-BE49-F238E27FC236}">
                <a16:creationId xmlns:a16="http://schemas.microsoft.com/office/drawing/2014/main" id="{DF0C6B38-8F67-4932-B6B9-E1A10F2089AE}"/>
              </a:ext>
            </a:extLst>
          </p:cNvPr>
          <p:cNvSpPr/>
          <p:nvPr/>
        </p:nvSpPr>
        <p:spPr>
          <a:xfrm>
            <a:off x="9187520" y="1128964"/>
            <a:ext cx="2625700" cy="2103191"/>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0" name="Rectangle: Rounded Corners 19">
            <a:extLst>
              <a:ext uri="{FF2B5EF4-FFF2-40B4-BE49-F238E27FC236}">
                <a16:creationId xmlns:a16="http://schemas.microsoft.com/office/drawing/2014/main" id="{1962DA53-992F-4CE0-9C39-7D2EFC0DC62E}"/>
              </a:ext>
            </a:extLst>
          </p:cNvPr>
          <p:cNvSpPr/>
          <p:nvPr/>
        </p:nvSpPr>
        <p:spPr>
          <a:xfrm>
            <a:off x="9187520" y="2349049"/>
            <a:ext cx="2625700" cy="877134"/>
          </a:xfrm>
          <a:prstGeom prst="roundRect">
            <a:avLst>
              <a:gd name="adj" fmla="val 18279"/>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2" name="TextBox 21">
            <a:extLst>
              <a:ext uri="{FF2B5EF4-FFF2-40B4-BE49-F238E27FC236}">
                <a16:creationId xmlns:a16="http://schemas.microsoft.com/office/drawing/2014/main" id="{CFF2F716-79A1-465C-A5DF-4D5698F9F9E6}"/>
              </a:ext>
            </a:extLst>
          </p:cNvPr>
          <p:cNvSpPr txBox="1"/>
          <p:nvPr/>
        </p:nvSpPr>
        <p:spPr>
          <a:xfrm>
            <a:off x="9187523" y="1384799"/>
            <a:ext cx="2626104" cy="369332"/>
          </a:xfrm>
          <a:prstGeom prst="rect">
            <a:avLst/>
          </a:prstGeom>
          <a:noFill/>
        </p:spPr>
        <p:txBody>
          <a:bodyPr wrap="square" rtlCol="0" anchor="ctr">
            <a:spAutoFit/>
          </a:bodyPr>
          <a:lstStyle/>
          <a:p>
            <a:pPr algn="ctr">
              <a:defRPr/>
            </a:pPr>
            <a:r>
              <a:rPr lang="en-US" b="1">
                <a:solidFill>
                  <a:schemeClr val="accent1"/>
                </a:solidFill>
                <a:latin typeface="Century Gothic" panose="020B0502020202020204" pitchFamily="34" charset="0"/>
              </a:rPr>
              <a:t>Type title</a:t>
            </a:r>
          </a:p>
        </p:txBody>
      </p:sp>
      <p:sp>
        <p:nvSpPr>
          <p:cNvPr id="23" name="TextBox 22">
            <a:extLst>
              <a:ext uri="{FF2B5EF4-FFF2-40B4-BE49-F238E27FC236}">
                <a16:creationId xmlns:a16="http://schemas.microsoft.com/office/drawing/2014/main" id="{16AA0104-E26D-40FB-9F31-8E8653024EB7}"/>
              </a:ext>
            </a:extLst>
          </p:cNvPr>
          <p:cNvSpPr txBox="1"/>
          <p:nvPr/>
        </p:nvSpPr>
        <p:spPr>
          <a:xfrm>
            <a:off x="3138111" y="3335053"/>
            <a:ext cx="2664000" cy="830997"/>
          </a:xfrm>
          <a:prstGeom prst="rect">
            <a:avLst/>
          </a:prstGeom>
          <a:noFill/>
        </p:spPr>
        <p:txBody>
          <a:bodyPr wrap="square" rtlCol="0">
            <a:spAutoFit/>
          </a:bodyPr>
          <a:lstStyle/>
          <a:p>
            <a:pPr>
              <a:defRPr/>
            </a:pPr>
            <a:r>
              <a:rPr lang="en-US" sz="1600" b="1">
                <a:solidFill>
                  <a:schemeClr val="accent3"/>
                </a:solidFill>
                <a:latin typeface="Century Gothic" panose="020B0502020202020204" pitchFamily="34" charset="0"/>
              </a:rPr>
              <a:t>Type headline</a:t>
            </a:r>
          </a:p>
          <a:p>
            <a:pPr>
              <a:defRPr/>
            </a:pPr>
            <a:endParaRPr lang="en-US" sz="1600" b="1">
              <a:solidFill>
                <a:srgbClr val="2D2364"/>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24" name="TextBox 23">
            <a:extLst>
              <a:ext uri="{FF2B5EF4-FFF2-40B4-BE49-F238E27FC236}">
                <a16:creationId xmlns:a16="http://schemas.microsoft.com/office/drawing/2014/main" id="{D89EFB5D-D6EC-4FA9-876A-3A0669BAB2D4}"/>
              </a:ext>
            </a:extLst>
          </p:cNvPr>
          <p:cNvSpPr txBox="1"/>
          <p:nvPr/>
        </p:nvSpPr>
        <p:spPr>
          <a:xfrm>
            <a:off x="6201518" y="3335053"/>
            <a:ext cx="2664000" cy="830997"/>
          </a:xfrm>
          <a:prstGeom prst="rect">
            <a:avLst/>
          </a:prstGeom>
          <a:noFill/>
        </p:spPr>
        <p:txBody>
          <a:bodyPr wrap="square" rtlCol="0">
            <a:spAutoFit/>
          </a:bodyPr>
          <a:lstStyle/>
          <a:p>
            <a:pPr>
              <a:defRPr/>
            </a:pPr>
            <a:r>
              <a:rPr lang="en-US" sz="1600" b="1">
                <a:solidFill>
                  <a:schemeClr val="accent5"/>
                </a:solidFill>
                <a:latin typeface="Century Gothic" panose="020B0502020202020204" pitchFamily="34" charset="0"/>
              </a:rPr>
              <a:t>Type headline</a:t>
            </a:r>
          </a:p>
          <a:p>
            <a:pPr>
              <a:defRPr/>
            </a:pPr>
            <a:endParaRPr lang="en-US" sz="1600" b="1">
              <a:solidFill>
                <a:schemeClr val="accent5"/>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25" name="TextBox 24">
            <a:extLst>
              <a:ext uri="{FF2B5EF4-FFF2-40B4-BE49-F238E27FC236}">
                <a16:creationId xmlns:a16="http://schemas.microsoft.com/office/drawing/2014/main" id="{8D67F38B-62AC-4716-AE83-E671835C48BD}"/>
              </a:ext>
            </a:extLst>
          </p:cNvPr>
          <p:cNvSpPr txBox="1"/>
          <p:nvPr/>
        </p:nvSpPr>
        <p:spPr>
          <a:xfrm>
            <a:off x="9112147" y="3335053"/>
            <a:ext cx="2664000" cy="830997"/>
          </a:xfrm>
          <a:prstGeom prst="rect">
            <a:avLst/>
          </a:prstGeom>
          <a:noFill/>
        </p:spPr>
        <p:txBody>
          <a:bodyPr wrap="square" rtlCol="0">
            <a:spAutoFit/>
          </a:bodyPr>
          <a:lstStyle/>
          <a:p>
            <a:pPr>
              <a:defRPr/>
            </a:pPr>
            <a:r>
              <a:rPr lang="en-US" sz="1600" b="1">
                <a:solidFill>
                  <a:schemeClr val="accent1"/>
                </a:solidFill>
                <a:latin typeface="Century Gothic" panose="020B0502020202020204" pitchFamily="34" charset="0"/>
              </a:rPr>
              <a:t>Type headline</a:t>
            </a:r>
          </a:p>
          <a:p>
            <a:pPr>
              <a:defRPr/>
            </a:pPr>
            <a:endParaRPr lang="en-US" sz="1600" b="1">
              <a:solidFill>
                <a:srgbClr val="2D2364"/>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pic>
        <p:nvPicPr>
          <p:cNvPr id="26" name="Graphic 25" descr="Network">
            <a:extLst>
              <a:ext uri="{FF2B5EF4-FFF2-40B4-BE49-F238E27FC236}">
                <a16:creationId xmlns:a16="http://schemas.microsoft.com/office/drawing/2014/main" id="{7A3422BE-4819-4314-82B7-6452F61EA0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877" y="2303771"/>
            <a:ext cx="874962" cy="874962"/>
          </a:xfrm>
          <a:prstGeom prst="rect">
            <a:avLst/>
          </a:prstGeom>
        </p:spPr>
      </p:pic>
      <p:pic>
        <p:nvPicPr>
          <p:cNvPr id="27" name="Graphic 26" descr="Earbuds">
            <a:extLst>
              <a:ext uri="{FF2B5EF4-FFF2-40B4-BE49-F238E27FC236}">
                <a16:creationId xmlns:a16="http://schemas.microsoft.com/office/drawing/2014/main" id="{07233842-6443-4820-B787-A1764685E9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2415" y="2346797"/>
            <a:ext cx="877135" cy="877135"/>
          </a:xfrm>
          <a:prstGeom prst="rect">
            <a:avLst/>
          </a:prstGeom>
        </p:spPr>
      </p:pic>
      <p:pic>
        <p:nvPicPr>
          <p:cNvPr id="28" name="Graphic 27" descr="Head with Gears">
            <a:extLst>
              <a:ext uri="{FF2B5EF4-FFF2-40B4-BE49-F238E27FC236}">
                <a16:creationId xmlns:a16="http://schemas.microsoft.com/office/drawing/2014/main" id="{1B41BBF4-E3D4-4B77-B5B1-1D9A67F92BB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6850" y="2355756"/>
            <a:ext cx="877135" cy="877135"/>
          </a:xfrm>
          <a:prstGeom prst="rect">
            <a:avLst/>
          </a:prstGeom>
        </p:spPr>
      </p:pic>
      <p:grpSp>
        <p:nvGrpSpPr>
          <p:cNvPr id="29" name="Group 28">
            <a:extLst>
              <a:ext uri="{FF2B5EF4-FFF2-40B4-BE49-F238E27FC236}">
                <a16:creationId xmlns:a16="http://schemas.microsoft.com/office/drawing/2014/main" id="{A5BA48E8-F3C9-4D34-BB1D-3B0C2E636BD5}"/>
              </a:ext>
            </a:extLst>
          </p:cNvPr>
          <p:cNvGrpSpPr/>
          <p:nvPr/>
        </p:nvGrpSpPr>
        <p:grpSpPr>
          <a:xfrm>
            <a:off x="10092061" y="2453784"/>
            <a:ext cx="826672" cy="538328"/>
            <a:chOff x="5197944" y="3784036"/>
            <a:chExt cx="1045980" cy="681142"/>
          </a:xfrm>
        </p:grpSpPr>
        <p:sp>
          <p:nvSpPr>
            <p:cNvPr id="30" name="Freeform 5">
              <a:extLst>
                <a:ext uri="{FF2B5EF4-FFF2-40B4-BE49-F238E27FC236}">
                  <a16:creationId xmlns:a16="http://schemas.microsoft.com/office/drawing/2014/main" id="{15AC829A-5BE0-48D5-9C49-A585B527B891}"/>
                </a:ext>
              </a:extLst>
            </p:cNvPr>
            <p:cNvSpPr>
              <a:spLocks/>
            </p:cNvSpPr>
            <p:nvPr/>
          </p:nvSpPr>
          <p:spPr bwMode="auto">
            <a:xfrm>
              <a:off x="5708382" y="4050133"/>
              <a:ext cx="403330" cy="415045"/>
            </a:xfrm>
            <a:custGeom>
              <a:avLst/>
              <a:gdLst>
                <a:gd name="T0" fmla="*/ 34 w 152"/>
                <a:gd name="T1" fmla="*/ 149 h 156"/>
                <a:gd name="T2" fmla="*/ 8 w 152"/>
                <a:gd name="T3" fmla="*/ 148 h 156"/>
                <a:gd name="T4" fmla="*/ 8 w 152"/>
                <a:gd name="T5" fmla="*/ 148 h 156"/>
                <a:gd name="T6" fmla="*/ 7 w 152"/>
                <a:gd name="T7" fmla="*/ 123 h 156"/>
                <a:gd name="T8" fmla="*/ 152 w 152"/>
                <a:gd name="T9" fmla="*/ 0 h 156"/>
                <a:gd name="T10" fmla="*/ 34 w 152"/>
                <a:gd name="T11" fmla="*/ 149 h 156"/>
              </a:gdLst>
              <a:ahLst/>
              <a:cxnLst>
                <a:cxn ang="0">
                  <a:pos x="T0" y="T1"/>
                </a:cxn>
                <a:cxn ang="0">
                  <a:pos x="T2" y="T3"/>
                </a:cxn>
                <a:cxn ang="0">
                  <a:pos x="T4" y="T5"/>
                </a:cxn>
                <a:cxn ang="0">
                  <a:pos x="T6" y="T7"/>
                </a:cxn>
                <a:cxn ang="0">
                  <a:pos x="T8" y="T9"/>
                </a:cxn>
                <a:cxn ang="0">
                  <a:pos x="T10" y="T11"/>
                </a:cxn>
              </a:cxnLst>
              <a:rect l="0" t="0" r="r" b="b"/>
              <a:pathLst>
                <a:path w="152" h="156">
                  <a:moveTo>
                    <a:pt x="34" y="149"/>
                  </a:moveTo>
                  <a:cubicBezTo>
                    <a:pt x="27" y="156"/>
                    <a:pt x="15" y="155"/>
                    <a:pt x="8" y="148"/>
                  </a:cubicBezTo>
                  <a:cubicBezTo>
                    <a:pt x="8" y="148"/>
                    <a:pt x="8" y="148"/>
                    <a:pt x="8" y="148"/>
                  </a:cubicBezTo>
                  <a:cubicBezTo>
                    <a:pt x="1" y="141"/>
                    <a:pt x="0" y="130"/>
                    <a:pt x="7" y="123"/>
                  </a:cubicBezTo>
                  <a:cubicBezTo>
                    <a:pt x="152" y="0"/>
                    <a:pt x="152" y="0"/>
                    <a:pt x="152" y="0"/>
                  </a:cubicBezTo>
                  <a:lnTo>
                    <a:pt x="34" y="1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31" name="Freeform 6">
              <a:extLst>
                <a:ext uri="{FF2B5EF4-FFF2-40B4-BE49-F238E27FC236}">
                  <a16:creationId xmlns:a16="http://schemas.microsoft.com/office/drawing/2014/main" id="{74E3CD23-4245-4C2E-9F34-DEAA74F0D532}"/>
                </a:ext>
              </a:extLst>
            </p:cNvPr>
            <p:cNvSpPr>
              <a:spLocks/>
            </p:cNvSpPr>
            <p:nvPr/>
          </p:nvSpPr>
          <p:spPr bwMode="auto">
            <a:xfrm>
              <a:off x="5197944" y="3784036"/>
              <a:ext cx="878624" cy="630936"/>
            </a:xfrm>
            <a:custGeom>
              <a:avLst/>
              <a:gdLst>
                <a:gd name="T0" fmla="*/ 331 w 331"/>
                <a:gd name="T1" fmla="*/ 69 h 237"/>
                <a:gd name="T2" fmla="*/ 307 w 331"/>
                <a:gd name="T3" fmla="*/ 48 h 237"/>
                <a:gd name="T4" fmla="*/ 79 w 331"/>
                <a:gd name="T5" fmla="*/ 56 h 237"/>
                <a:gd name="T6" fmla="*/ 11 w 331"/>
                <a:gd name="T7" fmla="*/ 236 h 237"/>
                <a:gd name="T8" fmla="*/ 30 w 331"/>
                <a:gd name="T9" fmla="*/ 237 h 237"/>
                <a:gd name="T10" fmla="*/ 31 w 331"/>
                <a:gd name="T11" fmla="*/ 176 h 237"/>
                <a:gd name="T12" fmla="*/ 65 w 331"/>
                <a:gd name="T13" fmla="*/ 184 h 237"/>
                <a:gd name="T14" fmla="*/ 70 w 331"/>
                <a:gd name="T15" fmla="*/ 160 h 237"/>
                <a:gd name="T16" fmla="*/ 36 w 331"/>
                <a:gd name="T17" fmla="*/ 153 h 237"/>
                <a:gd name="T18" fmla="*/ 57 w 331"/>
                <a:gd name="T19" fmla="*/ 109 h 237"/>
                <a:gd name="T20" fmla="*/ 82 w 331"/>
                <a:gd name="T21" fmla="*/ 128 h 237"/>
                <a:gd name="T22" fmla="*/ 97 w 331"/>
                <a:gd name="T23" fmla="*/ 109 h 237"/>
                <a:gd name="T24" fmla="*/ 72 w 331"/>
                <a:gd name="T25" fmla="*/ 91 h 237"/>
                <a:gd name="T26" fmla="*/ 112 w 331"/>
                <a:gd name="T27" fmla="*/ 58 h 237"/>
                <a:gd name="T28" fmla="*/ 126 w 331"/>
                <a:gd name="T29" fmla="*/ 86 h 237"/>
                <a:gd name="T30" fmla="*/ 147 w 331"/>
                <a:gd name="T31" fmla="*/ 75 h 237"/>
                <a:gd name="T32" fmla="*/ 133 w 331"/>
                <a:gd name="T33" fmla="*/ 48 h 237"/>
                <a:gd name="T34" fmla="*/ 190 w 331"/>
                <a:gd name="T35" fmla="*/ 35 h 237"/>
                <a:gd name="T36" fmla="*/ 190 w 331"/>
                <a:gd name="T37" fmla="*/ 64 h 237"/>
                <a:gd name="T38" fmla="*/ 214 w 331"/>
                <a:gd name="T39" fmla="*/ 65 h 237"/>
                <a:gd name="T40" fmla="*/ 214 w 331"/>
                <a:gd name="T41" fmla="*/ 36 h 237"/>
                <a:gd name="T42" fmla="*/ 270 w 331"/>
                <a:gd name="T43" fmla="*/ 51 h 237"/>
                <a:gd name="T44" fmla="*/ 256 w 331"/>
                <a:gd name="T45" fmla="*/ 76 h 237"/>
                <a:gd name="T46" fmla="*/ 277 w 331"/>
                <a:gd name="T47" fmla="*/ 88 h 237"/>
                <a:gd name="T48" fmla="*/ 291 w 331"/>
                <a:gd name="T49" fmla="*/ 63 h 237"/>
                <a:gd name="T50" fmla="*/ 316 w 331"/>
                <a:gd name="T51" fmla="*/ 82 h 237"/>
                <a:gd name="T52" fmla="*/ 331 w 331"/>
                <a:gd name="T53" fmla="*/ 6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1" h="237">
                  <a:moveTo>
                    <a:pt x="331" y="69"/>
                  </a:moveTo>
                  <a:cubicBezTo>
                    <a:pt x="324" y="61"/>
                    <a:pt x="316" y="54"/>
                    <a:pt x="307" y="48"/>
                  </a:cubicBezTo>
                  <a:cubicBezTo>
                    <a:pt x="237" y="0"/>
                    <a:pt x="143" y="4"/>
                    <a:pt x="79" y="56"/>
                  </a:cubicBezTo>
                  <a:cubicBezTo>
                    <a:pt x="13" y="110"/>
                    <a:pt x="0" y="189"/>
                    <a:pt x="11" y="236"/>
                  </a:cubicBezTo>
                  <a:cubicBezTo>
                    <a:pt x="17" y="237"/>
                    <a:pt x="24" y="237"/>
                    <a:pt x="30" y="237"/>
                  </a:cubicBezTo>
                  <a:cubicBezTo>
                    <a:pt x="27" y="216"/>
                    <a:pt x="26" y="196"/>
                    <a:pt x="31" y="176"/>
                  </a:cubicBezTo>
                  <a:cubicBezTo>
                    <a:pt x="42" y="178"/>
                    <a:pt x="54" y="181"/>
                    <a:pt x="65" y="184"/>
                  </a:cubicBezTo>
                  <a:cubicBezTo>
                    <a:pt x="67" y="175"/>
                    <a:pt x="68" y="168"/>
                    <a:pt x="70" y="160"/>
                  </a:cubicBezTo>
                  <a:cubicBezTo>
                    <a:pt x="59" y="158"/>
                    <a:pt x="47" y="155"/>
                    <a:pt x="36" y="153"/>
                  </a:cubicBezTo>
                  <a:cubicBezTo>
                    <a:pt x="41" y="137"/>
                    <a:pt x="48" y="123"/>
                    <a:pt x="57" y="109"/>
                  </a:cubicBezTo>
                  <a:cubicBezTo>
                    <a:pt x="66" y="116"/>
                    <a:pt x="74" y="122"/>
                    <a:pt x="82" y="128"/>
                  </a:cubicBezTo>
                  <a:cubicBezTo>
                    <a:pt x="87" y="122"/>
                    <a:pt x="92" y="116"/>
                    <a:pt x="97" y="109"/>
                  </a:cubicBezTo>
                  <a:cubicBezTo>
                    <a:pt x="89" y="103"/>
                    <a:pt x="81" y="97"/>
                    <a:pt x="72" y="91"/>
                  </a:cubicBezTo>
                  <a:cubicBezTo>
                    <a:pt x="84" y="78"/>
                    <a:pt x="97" y="67"/>
                    <a:pt x="112" y="58"/>
                  </a:cubicBezTo>
                  <a:cubicBezTo>
                    <a:pt x="117" y="68"/>
                    <a:pt x="121" y="76"/>
                    <a:pt x="126" y="86"/>
                  </a:cubicBezTo>
                  <a:cubicBezTo>
                    <a:pt x="133" y="82"/>
                    <a:pt x="140" y="78"/>
                    <a:pt x="147" y="75"/>
                  </a:cubicBezTo>
                  <a:cubicBezTo>
                    <a:pt x="142" y="65"/>
                    <a:pt x="138" y="57"/>
                    <a:pt x="133" y="48"/>
                  </a:cubicBezTo>
                  <a:cubicBezTo>
                    <a:pt x="152" y="40"/>
                    <a:pt x="171" y="36"/>
                    <a:pt x="190" y="35"/>
                  </a:cubicBezTo>
                  <a:cubicBezTo>
                    <a:pt x="190" y="45"/>
                    <a:pt x="190" y="55"/>
                    <a:pt x="190" y="64"/>
                  </a:cubicBezTo>
                  <a:cubicBezTo>
                    <a:pt x="198" y="64"/>
                    <a:pt x="206" y="65"/>
                    <a:pt x="214" y="65"/>
                  </a:cubicBezTo>
                  <a:cubicBezTo>
                    <a:pt x="214" y="55"/>
                    <a:pt x="214" y="45"/>
                    <a:pt x="214" y="36"/>
                  </a:cubicBezTo>
                  <a:cubicBezTo>
                    <a:pt x="234" y="38"/>
                    <a:pt x="253" y="43"/>
                    <a:pt x="270" y="51"/>
                  </a:cubicBezTo>
                  <a:cubicBezTo>
                    <a:pt x="266" y="60"/>
                    <a:pt x="261" y="68"/>
                    <a:pt x="256" y="76"/>
                  </a:cubicBezTo>
                  <a:cubicBezTo>
                    <a:pt x="263" y="80"/>
                    <a:pt x="270" y="84"/>
                    <a:pt x="277" y="88"/>
                  </a:cubicBezTo>
                  <a:cubicBezTo>
                    <a:pt x="282" y="80"/>
                    <a:pt x="286" y="71"/>
                    <a:pt x="291" y="63"/>
                  </a:cubicBezTo>
                  <a:cubicBezTo>
                    <a:pt x="300" y="69"/>
                    <a:pt x="309" y="75"/>
                    <a:pt x="316" y="82"/>
                  </a:cubicBezTo>
                  <a:lnTo>
                    <a:pt x="331" y="6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32" name="Freeform 7">
              <a:extLst>
                <a:ext uri="{FF2B5EF4-FFF2-40B4-BE49-F238E27FC236}">
                  <a16:creationId xmlns:a16="http://schemas.microsoft.com/office/drawing/2014/main" id="{4CA7EAE1-08AE-4F64-A2FA-E8691E8F888E}"/>
                </a:ext>
              </a:extLst>
            </p:cNvPr>
            <p:cNvSpPr>
              <a:spLocks/>
            </p:cNvSpPr>
            <p:nvPr/>
          </p:nvSpPr>
          <p:spPr bwMode="auto">
            <a:xfrm>
              <a:off x="6073220" y="4083605"/>
              <a:ext cx="170704" cy="346429"/>
            </a:xfrm>
            <a:custGeom>
              <a:avLst/>
              <a:gdLst>
                <a:gd name="T0" fmla="*/ 19 w 64"/>
                <a:gd name="T1" fmla="*/ 14 h 130"/>
                <a:gd name="T2" fmla="*/ 32 w 64"/>
                <a:gd name="T3" fmla="*/ 45 h 130"/>
                <a:gd name="T4" fmla="*/ 0 w 64"/>
                <a:gd name="T5" fmla="*/ 52 h 130"/>
                <a:gd name="T6" fmla="*/ 5 w 64"/>
                <a:gd name="T7" fmla="*/ 75 h 130"/>
                <a:gd name="T8" fmla="*/ 37 w 64"/>
                <a:gd name="T9" fmla="*/ 69 h 130"/>
                <a:gd name="T10" fmla="*/ 38 w 64"/>
                <a:gd name="T11" fmla="*/ 81 h 130"/>
                <a:gd name="T12" fmla="*/ 35 w 64"/>
                <a:gd name="T13" fmla="*/ 129 h 130"/>
                <a:gd name="T14" fmla="*/ 55 w 64"/>
                <a:gd name="T15" fmla="*/ 130 h 130"/>
                <a:gd name="T16" fmla="*/ 35 w 64"/>
                <a:gd name="T17" fmla="*/ 0 h 130"/>
                <a:gd name="T18" fmla="*/ 19 w 64"/>
                <a:gd name="T19"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0">
                  <a:moveTo>
                    <a:pt x="19" y="14"/>
                  </a:moveTo>
                  <a:cubicBezTo>
                    <a:pt x="25" y="24"/>
                    <a:pt x="29" y="34"/>
                    <a:pt x="32" y="45"/>
                  </a:cubicBezTo>
                  <a:cubicBezTo>
                    <a:pt x="21" y="48"/>
                    <a:pt x="11" y="50"/>
                    <a:pt x="0" y="52"/>
                  </a:cubicBezTo>
                  <a:cubicBezTo>
                    <a:pt x="2" y="60"/>
                    <a:pt x="3" y="67"/>
                    <a:pt x="5" y="75"/>
                  </a:cubicBezTo>
                  <a:cubicBezTo>
                    <a:pt x="16" y="73"/>
                    <a:pt x="26" y="71"/>
                    <a:pt x="37" y="69"/>
                  </a:cubicBezTo>
                  <a:cubicBezTo>
                    <a:pt x="37" y="73"/>
                    <a:pt x="38" y="77"/>
                    <a:pt x="38" y="81"/>
                  </a:cubicBezTo>
                  <a:cubicBezTo>
                    <a:pt x="39" y="97"/>
                    <a:pt x="38" y="113"/>
                    <a:pt x="35" y="129"/>
                  </a:cubicBezTo>
                  <a:cubicBezTo>
                    <a:pt x="42" y="129"/>
                    <a:pt x="48" y="130"/>
                    <a:pt x="55" y="130"/>
                  </a:cubicBezTo>
                  <a:cubicBezTo>
                    <a:pt x="64" y="90"/>
                    <a:pt x="59" y="42"/>
                    <a:pt x="35" y="0"/>
                  </a:cubicBezTo>
                  <a:lnTo>
                    <a:pt x="19" y="1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grpSp>
      <p:sp>
        <p:nvSpPr>
          <p:cNvPr id="34" name="Rectangle: Rounded Corners 33">
            <a:extLst>
              <a:ext uri="{FF2B5EF4-FFF2-40B4-BE49-F238E27FC236}">
                <a16:creationId xmlns:a16="http://schemas.microsoft.com/office/drawing/2014/main" id="{CA11996B-7117-4D1F-8B54-6AF68903C2AD}"/>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86184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a:xfrm>
            <a:off x="0" y="6585"/>
            <a:ext cx="12192000" cy="955942"/>
          </a:xfrm>
        </p:spPr>
        <p:txBody>
          <a:bodyPr/>
          <a:lstStyle/>
          <a:p>
            <a:r>
              <a:rPr lang="en-US"/>
              <a:t>Template…11</a:t>
            </a:r>
          </a:p>
        </p:txBody>
      </p:sp>
      <p:sp>
        <p:nvSpPr>
          <p:cNvPr id="4" name="TextBox 3">
            <a:extLst>
              <a:ext uri="{FF2B5EF4-FFF2-40B4-BE49-F238E27FC236}">
                <a16:creationId xmlns:a16="http://schemas.microsoft.com/office/drawing/2014/main" id="{4443C89E-1929-4465-A525-157951B750F1}"/>
              </a:ext>
            </a:extLst>
          </p:cNvPr>
          <p:cNvSpPr txBox="1"/>
          <p:nvPr/>
        </p:nvSpPr>
        <p:spPr>
          <a:xfrm>
            <a:off x="686844" y="3335054"/>
            <a:ext cx="2880000" cy="830997"/>
          </a:xfrm>
          <a:prstGeom prst="rect">
            <a:avLst/>
          </a:prstGeom>
          <a:noFill/>
        </p:spPr>
        <p:txBody>
          <a:bodyPr wrap="square" rtlCol="0">
            <a:spAutoFit/>
          </a:bodyPr>
          <a:lstStyle/>
          <a:p>
            <a:pPr>
              <a:defRPr/>
            </a:pPr>
            <a:r>
              <a:rPr lang="en-US" sz="1600" b="1">
                <a:solidFill>
                  <a:srgbClr val="2D2364"/>
                </a:solidFill>
                <a:latin typeface="Century Gothic" panose="020B0502020202020204" pitchFamily="34" charset="0"/>
              </a:rPr>
              <a:t>Type headline</a:t>
            </a:r>
          </a:p>
          <a:p>
            <a:pPr>
              <a:defRPr/>
            </a:pPr>
            <a:endParaRPr lang="en-US" sz="1600" b="1">
              <a:solidFill>
                <a:srgbClr val="2D2364"/>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5" name="TextBox 4">
            <a:extLst>
              <a:ext uri="{FF2B5EF4-FFF2-40B4-BE49-F238E27FC236}">
                <a16:creationId xmlns:a16="http://schemas.microsoft.com/office/drawing/2014/main" id="{DB3A63AC-5F23-4964-9582-A9A23C920A41}"/>
              </a:ext>
            </a:extLst>
          </p:cNvPr>
          <p:cNvSpPr txBox="1"/>
          <p:nvPr/>
        </p:nvSpPr>
        <p:spPr>
          <a:xfrm>
            <a:off x="4687289" y="3335054"/>
            <a:ext cx="2880000" cy="830997"/>
          </a:xfrm>
          <a:prstGeom prst="rect">
            <a:avLst/>
          </a:prstGeom>
          <a:noFill/>
        </p:spPr>
        <p:txBody>
          <a:bodyPr wrap="square" rtlCol="0">
            <a:spAutoFit/>
          </a:bodyPr>
          <a:lstStyle/>
          <a:p>
            <a:pPr>
              <a:defRPr/>
            </a:pPr>
            <a:r>
              <a:rPr lang="en-US" sz="1600" b="1">
                <a:solidFill>
                  <a:srgbClr val="F5911E"/>
                </a:solidFill>
                <a:latin typeface="Century Gothic" panose="020B0502020202020204" pitchFamily="34" charset="0"/>
              </a:rPr>
              <a:t>Type headline</a:t>
            </a:r>
          </a:p>
          <a:p>
            <a:pPr>
              <a:defRPr/>
            </a:pPr>
            <a:endParaRPr lang="en-US" sz="1600" b="1">
              <a:solidFill>
                <a:srgbClr val="F5911E"/>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6" name="TextBox 5">
            <a:extLst>
              <a:ext uri="{FF2B5EF4-FFF2-40B4-BE49-F238E27FC236}">
                <a16:creationId xmlns:a16="http://schemas.microsoft.com/office/drawing/2014/main" id="{3BBF871B-CE65-4760-BC1C-B092735A6EC4}"/>
              </a:ext>
            </a:extLst>
          </p:cNvPr>
          <p:cNvSpPr txBox="1"/>
          <p:nvPr/>
        </p:nvSpPr>
        <p:spPr>
          <a:xfrm>
            <a:off x="8531290" y="3335054"/>
            <a:ext cx="2880000" cy="830997"/>
          </a:xfrm>
          <a:prstGeom prst="rect">
            <a:avLst/>
          </a:prstGeom>
          <a:noFill/>
        </p:spPr>
        <p:txBody>
          <a:bodyPr wrap="square" rtlCol="0">
            <a:spAutoFit/>
          </a:bodyPr>
          <a:lstStyle/>
          <a:p>
            <a:pPr>
              <a:defRPr/>
            </a:pPr>
            <a:r>
              <a:rPr lang="en-US" sz="1600" b="1">
                <a:solidFill>
                  <a:srgbClr val="0073C8"/>
                </a:solidFill>
                <a:latin typeface="Century Gothic" panose="020B0502020202020204" pitchFamily="34" charset="0"/>
              </a:rPr>
              <a:t>Type headline</a:t>
            </a:r>
          </a:p>
          <a:p>
            <a:pPr>
              <a:defRPr/>
            </a:pPr>
            <a:endParaRPr lang="en-US" sz="1600" b="1">
              <a:solidFill>
                <a:srgbClr val="0073C8"/>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7" name="Rectangle: Rounded Corners 6">
            <a:extLst>
              <a:ext uri="{FF2B5EF4-FFF2-40B4-BE49-F238E27FC236}">
                <a16:creationId xmlns:a16="http://schemas.microsoft.com/office/drawing/2014/main" id="{ED94E148-69CD-4596-B57D-1B6BD7F8BE6A}"/>
              </a:ext>
            </a:extLst>
          </p:cNvPr>
          <p:cNvSpPr/>
          <p:nvPr/>
        </p:nvSpPr>
        <p:spPr>
          <a:xfrm>
            <a:off x="613946" y="1098045"/>
            <a:ext cx="2779224" cy="2101493"/>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 name="Rectangle: Rounded Corners 7">
            <a:extLst>
              <a:ext uri="{FF2B5EF4-FFF2-40B4-BE49-F238E27FC236}">
                <a16:creationId xmlns:a16="http://schemas.microsoft.com/office/drawing/2014/main" id="{FAB7814A-6817-49AF-8EBC-2909F28B58B8}"/>
              </a:ext>
            </a:extLst>
          </p:cNvPr>
          <p:cNvSpPr/>
          <p:nvPr/>
        </p:nvSpPr>
        <p:spPr>
          <a:xfrm>
            <a:off x="613946" y="2316432"/>
            <a:ext cx="2779224" cy="877134"/>
          </a:xfrm>
          <a:prstGeom prst="roundRect">
            <a:avLst>
              <a:gd name="adj" fmla="val 18279"/>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9" name="Graphic 8" descr="Network">
            <a:extLst>
              <a:ext uri="{FF2B5EF4-FFF2-40B4-BE49-F238E27FC236}">
                <a16:creationId xmlns:a16="http://schemas.microsoft.com/office/drawing/2014/main" id="{03674642-7646-4ABD-B24D-F0194B19DF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2820" y="2306249"/>
            <a:ext cx="874962" cy="874962"/>
          </a:xfrm>
          <a:prstGeom prst="rect">
            <a:avLst/>
          </a:prstGeom>
        </p:spPr>
      </p:pic>
      <p:sp>
        <p:nvSpPr>
          <p:cNvPr id="10" name="Rectangle: Rounded Corners 9">
            <a:extLst>
              <a:ext uri="{FF2B5EF4-FFF2-40B4-BE49-F238E27FC236}">
                <a16:creationId xmlns:a16="http://schemas.microsoft.com/office/drawing/2014/main" id="{DCDB4D92-D8A2-4383-BBA7-AD899900636A}"/>
              </a:ext>
            </a:extLst>
          </p:cNvPr>
          <p:cNvSpPr/>
          <p:nvPr/>
        </p:nvSpPr>
        <p:spPr>
          <a:xfrm>
            <a:off x="4631963" y="1094852"/>
            <a:ext cx="2779224" cy="2101494"/>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1" name="Rectangle: Rounded Corners 10">
            <a:extLst>
              <a:ext uri="{FF2B5EF4-FFF2-40B4-BE49-F238E27FC236}">
                <a16:creationId xmlns:a16="http://schemas.microsoft.com/office/drawing/2014/main" id="{1862896B-31DA-4B93-B7AB-EB552920E623}"/>
              </a:ext>
            </a:extLst>
          </p:cNvPr>
          <p:cNvSpPr/>
          <p:nvPr/>
        </p:nvSpPr>
        <p:spPr>
          <a:xfrm>
            <a:off x="4631963" y="2313241"/>
            <a:ext cx="2779224" cy="877134"/>
          </a:xfrm>
          <a:prstGeom prst="roundRect">
            <a:avLst>
              <a:gd name="adj" fmla="val 18279"/>
            </a:avLst>
          </a:prstGeom>
          <a:solidFill>
            <a:srgbClr val="F591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12" name="Graphic 11" descr="Earbuds">
            <a:extLst>
              <a:ext uri="{FF2B5EF4-FFF2-40B4-BE49-F238E27FC236}">
                <a16:creationId xmlns:a16="http://schemas.microsoft.com/office/drawing/2014/main" id="{B99AD02C-0452-4B6D-B9DA-134689B6FC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3007" y="2325593"/>
            <a:ext cx="877135" cy="877135"/>
          </a:xfrm>
          <a:prstGeom prst="rect">
            <a:avLst/>
          </a:prstGeom>
        </p:spPr>
      </p:pic>
      <p:sp>
        <p:nvSpPr>
          <p:cNvPr id="13" name="Rectangle: Rounded Corners 12">
            <a:extLst>
              <a:ext uri="{FF2B5EF4-FFF2-40B4-BE49-F238E27FC236}">
                <a16:creationId xmlns:a16="http://schemas.microsoft.com/office/drawing/2014/main" id="{DDFF5833-B1EE-4E98-B29F-DC7852C8FADD}"/>
              </a:ext>
            </a:extLst>
          </p:cNvPr>
          <p:cNvSpPr/>
          <p:nvPr/>
        </p:nvSpPr>
        <p:spPr>
          <a:xfrm>
            <a:off x="8531290" y="1094853"/>
            <a:ext cx="2779224" cy="2103191"/>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4" name="Rectangle: Rounded Corners 13">
            <a:extLst>
              <a:ext uri="{FF2B5EF4-FFF2-40B4-BE49-F238E27FC236}">
                <a16:creationId xmlns:a16="http://schemas.microsoft.com/office/drawing/2014/main" id="{277679CE-B7B1-4ADE-91CB-E2661E2A6ACA}"/>
              </a:ext>
            </a:extLst>
          </p:cNvPr>
          <p:cNvSpPr/>
          <p:nvPr/>
        </p:nvSpPr>
        <p:spPr>
          <a:xfrm>
            <a:off x="8531290" y="2314938"/>
            <a:ext cx="2779224" cy="877134"/>
          </a:xfrm>
          <a:prstGeom prst="roundRect">
            <a:avLst>
              <a:gd name="adj" fmla="val 18279"/>
            </a:avLst>
          </a:prstGeom>
          <a:solidFill>
            <a:srgbClr val="0073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15" name="Graphic 14" descr="Head with Gears">
            <a:extLst>
              <a:ext uri="{FF2B5EF4-FFF2-40B4-BE49-F238E27FC236}">
                <a16:creationId xmlns:a16="http://schemas.microsoft.com/office/drawing/2014/main" id="{185AA0BD-DAE7-4687-B1A6-680043C4B2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84488" y="2323895"/>
            <a:ext cx="877135" cy="877135"/>
          </a:xfrm>
          <a:prstGeom prst="rect">
            <a:avLst/>
          </a:prstGeom>
        </p:spPr>
      </p:pic>
      <p:sp>
        <p:nvSpPr>
          <p:cNvPr id="16" name="TextBox 15">
            <a:extLst>
              <a:ext uri="{FF2B5EF4-FFF2-40B4-BE49-F238E27FC236}">
                <a16:creationId xmlns:a16="http://schemas.microsoft.com/office/drawing/2014/main" id="{5A72210F-326E-4F30-9E9C-549261DBE2A3}"/>
              </a:ext>
            </a:extLst>
          </p:cNvPr>
          <p:cNvSpPr txBox="1"/>
          <p:nvPr/>
        </p:nvSpPr>
        <p:spPr>
          <a:xfrm>
            <a:off x="590473" y="1349391"/>
            <a:ext cx="2779652" cy="369332"/>
          </a:xfrm>
          <a:prstGeom prst="rect">
            <a:avLst/>
          </a:prstGeom>
          <a:noFill/>
        </p:spPr>
        <p:txBody>
          <a:bodyPr wrap="square" rtlCol="0">
            <a:spAutoFit/>
          </a:bodyPr>
          <a:lstStyle/>
          <a:p>
            <a:pPr algn="ctr">
              <a:defRPr/>
            </a:pPr>
            <a:r>
              <a:rPr lang="en-US" b="1">
                <a:solidFill>
                  <a:srgbClr val="2D2364"/>
                </a:solidFill>
                <a:latin typeface="Century Gothic" panose="020B0502020202020204" pitchFamily="34" charset="0"/>
              </a:rPr>
              <a:t>Type title</a:t>
            </a:r>
          </a:p>
        </p:txBody>
      </p:sp>
      <p:sp>
        <p:nvSpPr>
          <p:cNvPr id="17" name="TextBox 16">
            <a:extLst>
              <a:ext uri="{FF2B5EF4-FFF2-40B4-BE49-F238E27FC236}">
                <a16:creationId xmlns:a16="http://schemas.microsoft.com/office/drawing/2014/main" id="{9D5DDBA6-2986-424B-8354-F30E76674B1A}"/>
              </a:ext>
            </a:extLst>
          </p:cNvPr>
          <p:cNvSpPr txBox="1"/>
          <p:nvPr/>
        </p:nvSpPr>
        <p:spPr>
          <a:xfrm>
            <a:off x="4630673" y="1349391"/>
            <a:ext cx="2779652" cy="369332"/>
          </a:xfrm>
          <a:prstGeom prst="rect">
            <a:avLst/>
          </a:prstGeom>
          <a:noFill/>
        </p:spPr>
        <p:txBody>
          <a:bodyPr wrap="square" rtlCol="0">
            <a:spAutoFit/>
          </a:bodyPr>
          <a:lstStyle/>
          <a:p>
            <a:pPr algn="ctr">
              <a:defRPr/>
            </a:pPr>
            <a:r>
              <a:rPr lang="en-US" b="1">
                <a:solidFill>
                  <a:srgbClr val="F5911E"/>
                </a:solidFill>
                <a:latin typeface="Century Gothic" panose="020B0502020202020204" pitchFamily="34" charset="0"/>
              </a:rPr>
              <a:t>Type title</a:t>
            </a:r>
          </a:p>
        </p:txBody>
      </p:sp>
      <p:sp>
        <p:nvSpPr>
          <p:cNvPr id="18" name="TextBox 17">
            <a:extLst>
              <a:ext uri="{FF2B5EF4-FFF2-40B4-BE49-F238E27FC236}">
                <a16:creationId xmlns:a16="http://schemas.microsoft.com/office/drawing/2014/main" id="{CE112AE9-CE0C-48CE-AAEC-ED061066A0AE}"/>
              </a:ext>
            </a:extLst>
          </p:cNvPr>
          <p:cNvSpPr txBox="1"/>
          <p:nvPr/>
        </p:nvSpPr>
        <p:spPr>
          <a:xfrm>
            <a:off x="8531293" y="1350688"/>
            <a:ext cx="2779652" cy="369332"/>
          </a:xfrm>
          <a:prstGeom prst="rect">
            <a:avLst/>
          </a:prstGeom>
          <a:noFill/>
        </p:spPr>
        <p:txBody>
          <a:bodyPr wrap="square" rtlCol="0">
            <a:spAutoFit/>
          </a:bodyPr>
          <a:lstStyle/>
          <a:p>
            <a:pPr algn="ctr">
              <a:defRPr/>
            </a:pPr>
            <a:r>
              <a:rPr lang="en-US" b="1">
                <a:solidFill>
                  <a:srgbClr val="0073C8"/>
                </a:solidFill>
                <a:latin typeface="Century Gothic" panose="020B0502020202020204" pitchFamily="34" charset="0"/>
              </a:rPr>
              <a:t>Type title</a:t>
            </a:r>
          </a:p>
        </p:txBody>
      </p:sp>
      <p:sp>
        <p:nvSpPr>
          <p:cNvPr id="20" name="Rectangle: Rounded Corners 19">
            <a:extLst>
              <a:ext uri="{FF2B5EF4-FFF2-40B4-BE49-F238E27FC236}">
                <a16:creationId xmlns:a16="http://schemas.microsoft.com/office/drawing/2014/main" id="{D22CB199-3021-46A6-AB95-764A17B4F76B}"/>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3750493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a:xfrm>
            <a:off x="0" y="6585"/>
            <a:ext cx="12192000" cy="955942"/>
          </a:xfrm>
        </p:spPr>
        <p:txBody>
          <a:bodyPr/>
          <a:lstStyle/>
          <a:p>
            <a:r>
              <a:rPr lang="en-US"/>
              <a:t>Template…11</a:t>
            </a:r>
          </a:p>
        </p:txBody>
      </p:sp>
      <p:sp>
        <p:nvSpPr>
          <p:cNvPr id="4" name="TextBox 3">
            <a:extLst>
              <a:ext uri="{FF2B5EF4-FFF2-40B4-BE49-F238E27FC236}">
                <a16:creationId xmlns:a16="http://schemas.microsoft.com/office/drawing/2014/main" id="{4443C89E-1929-4465-A525-157951B750F1}"/>
              </a:ext>
            </a:extLst>
          </p:cNvPr>
          <p:cNvSpPr txBox="1"/>
          <p:nvPr/>
        </p:nvSpPr>
        <p:spPr>
          <a:xfrm>
            <a:off x="2077982" y="3555442"/>
            <a:ext cx="3326295" cy="830997"/>
          </a:xfrm>
          <a:prstGeom prst="rect">
            <a:avLst/>
          </a:prstGeom>
          <a:noFill/>
        </p:spPr>
        <p:txBody>
          <a:bodyPr wrap="square" rtlCol="0">
            <a:spAutoFit/>
          </a:bodyPr>
          <a:lstStyle/>
          <a:p>
            <a:pPr>
              <a:defRPr/>
            </a:pPr>
            <a:r>
              <a:rPr lang="en-US" sz="1600" b="1">
                <a:solidFill>
                  <a:srgbClr val="2D2364"/>
                </a:solidFill>
                <a:latin typeface="Century Gothic" panose="020B0502020202020204" pitchFamily="34" charset="0"/>
              </a:rPr>
              <a:t>Type headline</a:t>
            </a:r>
          </a:p>
          <a:p>
            <a:pPr>
              <a:defRPr/>
            </a:pPr>
            <a:endParaRPr lang="en-US" sz="1600" b="1">
              <a:solidFill>
                <a:srgbClr val="2D2364"/>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5" name="TextBox 4">
            <a:extLst>
              <a:ext uri="{FF2B5EF4-FFF2-40B4-BE49-F238E27FC236}">
                <a16:creationId xmlns:a16="http://schemas.microsoft.com/office/drawing/2014/main" id="{DB3A63AC-5F23-4964-9582-A9A23C920A41}"/>
              </a:ext>
            </a:extLst>
          </p:cNvPr>
          <p:cNvSpPr txBox="1"/>
          <p:nvPr/>
        </p:nvSpPr>
        <p:spPr>
          <a:xfrm>
            <a:off x="6095999" y="3555442"/>
            <a:ext cx="3326295" cy="830997"/>
          </a:xfrm>
          <a:prstGeom prst="rect">
            <a:avLst/>
          </a:prstGeom>
          <a:noFill/>
        </p:spPr>
        <p:txBody>
          <a:bodyPr wrap="square" rtlCol="0">
            <a:spAutoFit/>
          </a:bodyPr>
          <a:lstStyle/>
          <a:p>
            <a:pPr>
              <a:defRPr/>
            </a:pPr>
            <a:r>
              <a:rPr lang="en-US" sz="1600" b="1">
                <a:solidFill>
                  <a:srgbClr val="F5911E"/>
                </a:solidFill>
                <a:latin typeface="Century Gothic" panose="020B0502020202020204" pitchFamily="34" charset="0"/>
              </a:rPr>
              <a:t>Type headline</a:t>
            </a:r>
          </a:p>
          <a:p>
            <a:pPr>
              <a:defRPr/>
            </a:pPr>
            <a:endParaRPr lang="en-US" sz="1600" b="1">
              <a:solidFill>
                <a:srgbClr val="F5911E"/>
              </a:solidFill>
              <a:latin typeface="Century Gothic" panose="020B0502020202020204" pitchFamily="34" charset="0"/>
            </a:endParaRPr>
          </a:p>
          <a:p>
            <a:pPr marL="168275" indent="-168275">
              <a:buFont typeface="Arial" panose="020B0604020202020204" pitchFamily="34" charset="0"/>
              <a:buChar char="•"/>
              <a:defRPr/>
            </a:pPr>
            <a:r>
              <a:rPr lang="en-US" sz="1400">
                <a:solidFill>
                  <a:srgbClr val="000000"/>
                </a:solidFill>
                <a:latin typeface="Century Gothic" panose="020B0502020202020204" pitchFamily="34" charset="0"/>
              </a:rPr>
              <a:t>Type text</a:t>
            </a:r>
          </a:p>
        </p:txBody>
      </p:sp>
      <p:sp>
        <p:nvSpPr>
          <p:cNvPr id="7" name="Rectangle: Rounded Corners 6">
            <a:extLst>
              <a:ext uri="{FF2B5EF4-FFF2-40B4-BE49-F238E27FC236}">
                <a16:creationId xmlns:a16="http://schemas.microsoft.com/office/drawing/2014/main" id="{ED94E148-69CD-4596-B57D-1B6BD7F8BE6A}"/>
              </a:ext>
            </a:extLst>
          </p:cNvPr>
          <p:cNvSpPr/>
          <p:nvPr/>
        </p:nvSpPr>
        <p:spPr>
          <a:xfrm>
            <a:off x="2077983" y="1364854"/>
            <a:ext cx="3326296" cy="2073309"/>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 name="Rectangle: Rounded Corners 7">
            <a:extLst>
              <a:ext uri="{FF2B5EF4-FFF2-40B4-BE49-F238E27FC236}">
                <a16:creationId xmlns:a16="http://schemas.microsoft.com/office/drawing/2014/main" id="{FAB7814A-6817-49AF-8EBC-2909F28B58B8}"/>
              </a:ext>
            </a:extLst>
          </p:cNvPr>
          <p:cNvSpPr/>
          <p:nvPr/>
        </p:nvSpPr>
        <p:spPr>
          <a:xfrm>
            <a:off x="2077983" y="2566821"/>
            <a:ext cx="3326296" cy="865370"/>
          </a:xfrm>
          <a:prstGeom prst="roundRect">
            <a:avLst>
              <a:gd name="adj" fmla="val 18279"/>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9" name="Graphic 8" descr="Network">
            <a:extLst>
              <a:ext uri="{FF2B5EF4-FFF2-40B4-BE49-F238E27FC236}">
                <a16:creationId xmlns:a16="http://schemas.microsoft.com/office/drawing/2014/main" id="{03674642-7646-4ABD-B24D-F0194B19DF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986" y="2544874"/>
            <a:ext cx="874962" cy="874962"/>
          </a:xfrm>
          <a:prstGeom prst="rect">
            <a:avLst/>
          </a:prstGeom>
        </p:spPr>
      </p:pic>
      <p:sp>
        <p:nvSpPr>
          <p:cNvPr id="10" name="Rectangle: Rounded Corners 9">
            <a:extLst>
              <a:ext uri="{FF2B5EF4-FFF2-40B4-BE49-F238E27FC236}">
                <a16:creationId xmlns:a16="http://schemas.microsoft.com/office/drawing/2014/main" id="{DCDB4D92-D8A2-4383-BBA7-AD899900636A}"/>
              </a:ext>
            </a:extLst>
          </p:cNvPr>
          <p:cNvSpPr/>
          <p:nvPr/>
        </p:nvSpPr>
        <p:spPr>
          <a:xfrm>
            <a:off x="6096000" y="1361661"/>
            <a:ext cx="3326296" cy="2073310"/>
          </a:xfrm>
          <a:prstGeom prst="roundRect">
            <a:avLst>
              <a:gd name="adj" fmla="val 634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1" name="Rectangle: Rounded Corners 10">
            <a:extLst>
              <a:ext uri="{FF2B5EF4-FFF2-40B4-BE49-F238E27FC236}">
                <a16:creationId xmlns:a16="http://schemas.microsoft.com/office/drawing/2014/main" id="{1862896B-31DA-4B93-B7AB-EB552920E623}"/>
              </a:ext>
            </a:extLst>
          </p:cNvPr>
          <p:cNvSpPr/>
          <p:nvPr/>
        </p:nvSpPr>
        <p:spPr>
          <a:xfrm>
            <a:off x="6096000" y="2563630"/>
            <a:ext cx="3326296" cy="865370"/>
          </a:xfrm>
          <a:prstGeom prst="roundRect">
            <a:avLst>
              <a:gd name="adj" fmla="val 18279"/>
            </a:avLst>
          </a:prstGeom>
          <a:solidFill>
            <a:srgbClr val="F591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12" name="Graphic 11" descr="Earbuds">
            <a:extLst>
              <a:ext uri="{FF2B5EF4-FFF2-40B4-BE49-F238E27FC236}">
                <a16:creationId xmlns:a16="http://schemas.microsoft.com/office/drawing/2014/main" id="{B99AD02C-0452-4B6D-B9DA-134689B6FC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0576" y="2544874"/>
            <a:ext cx="877135" cy="877135"/>
          </a:xfrm>
          <a:prstGeom prst="rect">
            <a:avLst/>
          </a:prstGeom>
        </p:spPr>
      </p:pic>
      <p:sp>
        <p:nvSpPr>
          <p:cNvPr id="16" name="TextBox 15">
            <a:extLst>
              <a:ext uri="{FF2B5EF4-FFF2-40B4-BE49-F238E27FC236}">
                <a16:creationId xmlns:a16="http://schemas.microsoft.com/office/drawing/2014/main" id="{5A72210F-326E-4F30-9E9C-549261DBE2A3}"/>
              </a:ext>
            </a:extLst>
          </p:cNvPr>
          <p:cNvSpPr txBox="1"/>
          <p:nvPr/>
        </p:nvSpPr>
        <p:spPr>
          <a:xfrm>
            <a:off x="2077982" y="1588016"/>
            <a:ext cx="3326295" cy="369332"/>
          </a:xfrm>
          <a:prstGeom prst="rect">
            <a:avLst/>
          </a:prstGeom>
          <a:noFill/>
        </p:spPr>
        <p:txBody>
          <a:bodyPr wrap="square" rtlCol="0">
            <a:spAutoFit/>
          </a:bodyPr>
          <a:lstStyle/>
          <a:p>
            <a:pPr algn="ctr">
              <a:defRPr/>
            </a:pPr>
            <a:r>
              <a:rPr lang="en-US" b="1">
                <a:solidFill>
                  <a:srgbClr val="2D2364"/>
                </a:solidFill>
                <a:latin typeface="Century Gothic" panose="020B0502020202020204" pitchFamily="34" charset="0"/>
              </a:rPr>
              <a:t>Type title</a:t>
            </a:r>
          </a:p>
        </p:txBody>
      </p:sp>
      <p:sp>
        <p:nvSpPr>
          <p:cNvPr id="17" name="TextBox 16">
            <a:extLst>
              <a:ext uri="{FF2B5EF4-FFF2-40B4-BE49-F238E27FC236}">
                <a16:creationId xmlns:a16="http://schemas.microsoft.com/office/drawing/2014/main" id="{9D5DDBA6-2986-424B-8354-F30E76674B1A}"/>
              </a:ext>
            </a:extLst>
          </p:cNvPr>
          <p:cNvSpPr txBox="1"/>
          <p:nvPr/>
        </p:nvSpPr>
        <p:spPr>
          <a:xfrm>
            <a:off x="6095997" y="1588016"/>
            <a:ext cx="3326295" cy="369332"/>
          </a:xfrm>
          <a:prstGeom prst="rect">
            <a:avLst/>
          </a:prstGeom>
          <a:noFill/>
        </p:spPr>
        <p:txBody>
          <a:bodyPr wrap="square" rtlCol="0">
            <a:spAutoFit/>
          </a:bodyPr>
          <a:lstStyle/>
          <a:p>
            <a:pPr algn="ctr">
              <a:defRPr/>
            </a:pPr>
            <a:r>
              <a:rPr lang="en-US" b="1">
                <a:solidFill>
                  <a:srgbClr val="F5911E"/>
                </a:solidFill>
                <a:latin typeface="Century Gothic" panose="020B0502020202020204" pitchFamily="34" charset="0"/>
              </a:rPr>
              <a:t>Type title</a:t>
            </a:r>
          </a:p>
        </p:txBody>
      </p:sp>
      <p:sp>
        <p:nvSpPr>
          <p:cNvPr id="19" name="Rectangle: Rounded Corners 18">
            <a:extLst>
              <a:ext uri="{FF2B5EF4-FFF2-40B4-BE49-F238E27FC236}">
                <a16:creationId xmlns:a16="http://schemas.microsoft.com/office/drawing/2014/main" id="{33D6DE7D-85E7-457D-938B-68438C5827F8}"/>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665844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Template…12</a:t>
            </a:r>
          </a:p>
        </p:txBody>
      </p:sp>
      <p:sp>
        <p:nvSpPr>
          <p:cNvPr id="19" name="Rectangle 18">
            <a:extLst>
              <a:ext uri="{FF2B5EF4-FFF2-40B4-BE49-F238E27FC236}">
                <a16:creationId xmlns:a16="http://schemas.microsoft.com/office/drawing/2014/main" id="{A67EA75D-2EBA-488A-A1DF-35E0ED7795B1}"/>
              </a:ext>
            </a:extLst>
          </p:cNvPr>
          <p:cNvSpPr/>
          <p:nvPr/>
        </p:nvSpPr>
        <p:spPr>
          <a:xfrm>
            <a:off x="614575" y="5240917"/>
            <a:ext cx="3601053"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grpSp>
        <p:nvGrpSpPr>
          <p:cNvPr id="31" name="Group 30">
            <a:extLst>
              <a:ext uri="{FF2B5EF4-FFF2-40B4-BE49-F238E27FC236}">
                <a16:creationId xmlns:a16="http://schemas.microsoft.com/office/drawing/2014/main" id="{DCC4478B-2702-43BD-A604-2372BB4B51C8}"/>
              </a:ext>
            </a:extLst>
          </p:cNvPr>
          <p:cNvGrpSpPr/>
          <p:nvPr/>
        </p:nvGrpSpPr>
        <p:grpSpPr>
          <a:xfrm>
            <a:off x="614575" y="1041484"/>
            <a:ext cx="10962850" cy="3906254"/>
            <a:chOff x="243066" y="1152833"/>
            <a:chExt cx="11724594" cy="4177677"/>
          </a:xfrm>
        </p:grpSpPr>
        <p:sp>
          <p:nvSpPr>
            <p:cNvPr id="20" name="Rectangle 19">
              <a:extLst>
                <a:ext uri="{FF2B5EF4-FFF2-40B4-BE49-F238E27FC236}">
                  <a16:creationId xmlns:a16="http://schemas.microsoft.com/office/drawing/2014/main" id="{99578245-CC92-4F28-AD07-C3EC10C10383}"/>
                </a:ext>
              </a:extLst>
            </p:cNvPr>
            <p:cNvSpPr/>
            <p:nvPr/>
          </p:nvSpPr>
          <p:spPr>
            <a:xfrm rot="2700000">
              <a:off x="1699816" y="4698722"/>
              <a:ext cx="631786" cy="631786"/>
            </a:xfrm>
            <a:prstGeom prst="rect">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1" name="Rectangle 20">
              <a:extLst>
                <a:ext uri="{FF2B5EF4-FFF2-40B4-BE49-F238E27FC236}">
                  <a16:creationId xmlns:a16="http://schemas.microsoft.com/office/drawing/2014/main" id="{2F025136-9A71-4998-9434-00A54A41E916}"/>
                </a:ext>
              </a:extLst>
            </p:cNvPr>
            <p:cNvSpPr/>
            <p:nvPr/>
          </p:nvSpPr>
          <p:spPr>
            <a:xfrm>
              <a:off x="243067" y="1152833"/>
              <a:ext cx="3861784" cy="3861784"/>
            </a:xfrm>
            <a:prstGeom prst="rect">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2" name="Rectangle 21">
              <a:extLst>
                <a:ext uri="{FF2B5EF4-FFF2-40B4-BE49-F238E27FC236}">
                  <a16:creationId xmlns:a16="http://schemas.microsoft.com/office/drawing/2014/main" id="{640FCC2C-734D-43B5-A8EF-DC9BE71C3638}"/>
                </a:ext>
              </a:extLst>
            </p:cNvPr>
            <p:cNvSpPr/>
            <p:nvPr/>
          </p:nvSpPr>
          <p:spPr>
            <a:xfrm>
              <a:off x="4169214" y="1152833"/>
              <a:ext cx="3861784" cy="3861784"/>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id="{60DA3AD0-9CE9-49FE-BCEB-93AD7213BABF}"/>
                </a:ext>
              </a:extLst>
            </p:cNvPr>
            <p:cNvSpPr/>
            <p:nvPr/>
          </p:nvSpPr>
          <p:spPr>
            <a:xfrm>
              <a:off x="8105876" y="1152833"/>
              <a:ext cx="3861784" cy="386178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id="{1F241200-9453-472A-B11D-3B24B11584E0}"/>
                </a:ext>
              </a:extLst>
            </p:cNvPr>
            <p:cNvSpPr txBox="1"/>
            <p:nvPr/>
          </p:nvSpPr>
          <p:spPr>
            <a:xfrm>
              <a:off x="243066"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5" name="TextBox 24">
              <a:extLst>
                <a:ext uri="{FF2B5EF4-FFF2-40B4-BE49-F238E27FC236}">
                  <a16:creationId xmlns:a16="http://schemas.microsoft.com/office/drawing/2014/main" id="{E07476BD-07AA-4789-94E1-AFCA9A77775F}"/>
                </a:ext>
              </a:extLst>
            </p:cNvPr>
            <p:cNvSpPr txBox="1"/>
            <p:nvPr/>
          </p:nvSpPr>
          <p:spPr>
            <a:xfrm>
              <a:off x="4169214"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6" name="TextBox 25">
              <a:extLst>
                <a:ext uri="{FF2B5EF4-FFF2-40B4-BE49-F238E27FC236}">
                  <a16:creationId xmlns:a16="http://schemas.microsoft.com/office/drawing/2014/main" id="{00F92F3D-22C6-49FC-B492-F88993DD4A15}"/>
                </a:ext>
              </a:extLst>
            </p:cNvPr>
            <p:cNvSpPr txBox="1"/>
            <p:nvPr/>
          </p:nvSpPr>
          <p:spPr>
            <a:xfrm>
              <a:off x="8095361" y="2594561"/>
              <a:ext cx="3861784"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7" name="Rectangle 26">
              <a:extLst>
                <a:ext uri="{FF2B5EF4-FFF2-40B4-BE49-F238E27FC236}">
                  <a16:creationId xmlns:a16="http://schemas.microsoft.com/office/drawing/2014/main" id="{52F008C7-A9BD-4E51-9A63-08E5FEF942DD}"/>
                </a:ext>
              </a:extLst>
            </p:cNvPr>
            <p:cNvSpPr/>
            <p:nvPr/>
          </p:nvSpPr>
          <p:spPr>
            <a:xfrm rot="2700000">
              <a:off x="5922011" y="4698724"/>
              <a:ext cx="631786" cy="63178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8" name="Rectangle 27">
              <a:extLst>
                <a:ext uri="{FF2B5EF4-FFF2-40B4-BE49-F238E27FC236}">
                  <a16:creationId xmlns:a16="http://schemas.microsoft.com/office/drawing/2014/main" id="{4F109DF8-CB5A-4485-80F2-772145E78983}"/>
                </a:ext>
              </a:extLst>
            </p:cNvPr>
            <p:cNvSpPr/>
            <p:nvPr/>
          </p:nvSpPr>
          <p:spPr>
            <a:xfrm rot="2700000">
              <a:off x="9844472" y="4698722"/>
              <a:ext cx="631786" cy="63178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sp>
        <p:nvSpPr>
          <p:cNvPr id="29" name="Rectangle 28">
            <a:extLst>
              <a:ext uri="{FF2B5EF4-FFF2-40B4-BE49-F238E27FC236}">
                <a16:creationId xmlns:a16="http://schemas.microsoft.com/office/drawing/2014/main" id="{0A623C44-3F87-4990-BDC7-2F0528227BC5}"/>
              </a:ext>
            </a:extLst>
          </p:cNvPr>
          <p:cNvSpPr/>
          <p:nvPr/>
        </p:nvSpPr>
        <p:spPr>
          <a:xfrm>
            <a:off x="4285642" y="5240917"/>
            <a:ext cx="3610884"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
        <p:nvSpPr>
          <p:cNvPr id="30" name="Rectangle 29">
            <a:extLst>
              <a:ext uri="{FF2B5EF4-FFF2-40B4-BE49-F238E27FC236}">
                <a16:creationId xmlns:a16="http://schemas.microsoft.com/office/drawing/2014/main" id="{5A35C497-5346-4EFA-BC17-E7DD3C7EA715}"/>
              </a:ext>
            </a:extLst>
          </p:cNvPr>
          <p:cNvSpPr/>
          <p:nvPr/>
        </p:nvSpPr>
        <p:spPr>
          <a:xfrm>
            <a:off x="7966540" y="5240917"/>
            <a:ext cx="3610885"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Tree>
    <p:extLst>
      <p:ext uri="{BB962C8B-B14F-4D97-AF65-F5344CB8AC3E}">
        <p14:creationId xmlns:p14="http://schemas.microsoft.com/office/powerpoint/2010/main" val="208559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Template…12</a:t>
            </a:r>
          </a:p>
        </p:txBody>
      </p:sp>
      <p:sp>
        <p:nvSpPr>
          <p:cNvPr id="19" name="Rectangle 18">
            <a:extLst>
              <a:ext uri="{FF2B5EF4-FFF2-40B4-BE49-F238E27FC236}">
                <a16:creationId xmlns:a16="http://schemas.microsoft.com/office/drawing/2014/main" id="{A67EA75D-2EBA-488A-A1DF-35E0ED7795B1}"/>
              </a:ext>
            </a:extLst>
          </p:cNvPr>
          <p:cNvSpPr/>
          <p:nvPr/>
        </p:nvSpPr>
        <p:spPr>
          <a:xfrm>
            <a:off x="614575" y="5240917"/>
            <a:ext cx="3601053"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grpSp>
        <p:nvGrpSpPr>
          <p:cNvPr id="31" name="Group 30">
            <a:extLst>
              <a:ext uri="{FF2B5EF4-FFF2-40B4-BE49-F238E27FC236}">
                <a16:creationId xmlns:a16="http://schemas.microsoft.com/office/drawing/2014/main" id="{DCC4478B-2702-43BD-A604-2372BB4B51C8}"/>
              </a:ext>
            </a:extLst>
          </p:cNvPr>
          <p:cNvGrpSpPr/>
          <p:nvPr/>
        </p:nvGrpSpPr>
        <p:grpSpPr>
          <a:xfrm>
            <a:off x="614575" y="1041484"/>
            <a:ext cx="10962850" cy="3906254"/>
            <a:chOff x="243066" y="1152833"/>
            <a:chExt cx="11724594" cy="4177677"/>
          </a:xfrm>
        </p:grpSpPr>
        <p:sp>
          <p:nvSpPr>
            <p:cNvPr id="20" name="Rectangle 19">
              <a:extLst>
                <a:ext uri="{FF2B5EF4-FFF2-40B4-BE49-F238E27FC236}">
                  <a16:creationId xmlns:a16="http://schemas.microsoft.com/office/drawing/2014/main" id="{99578245-CC92-4F28-AD07-C3EC10C10383}"/>
                </a:ext>
              </a:extLst>
            </p:cNvPr>
            <p:cNvSpPr/>
            <p:nvPr/>
          </p:nvSpPr>
          <p:spPr>
            <a:xfrm rot="2700000">
              <a:off x="1699816" y="4698722"/>
              <a:ext cx="631786" cy="631786"/>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1" name="Rectangle 20">
              <a:extLst>
                <a:ext uri="{FF2B5EF4-FFF2-40B4-BE49-F238E27FC236}">
                  <a16:creationId xmlns:a16="http://schemas.microsoft.com/office/drawing/2014/main" id="{2F025136-9A71-4998-9434-00A54A41E916}"/>
                </a:ext>
              </a:extLst>
            </p:cNvPr>
            <p:cNvSpPr/>
            <p:nvPr/>
          </p:nvSpPr>
          <p:spPr>
            <a:xfrm>
              <a:off x="243067" y="1152833"/>
              <a:ext cx="3861784" cy="386178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2" name="Rectangle 21">
              <a:extLst>
                <a:ext uri="{FF2B5EF4-FFF2-40B4-BE49-F238E27FC236}">
                  <a16:creationId xmlns:a16="http://schemas.microsoft.com/office/drawing/2014/main" id="{640FCC2C-734D-43B5-A8EF-DC9BE71C3638}"/>
                </a:ext>
              </a:extLst>
            </p:cNvPr>
            <p:cNvSpPr/>
            <p:nvPr/>
          </p:nvSpPr>
          <p:spPr>
            <a:xfrm>
              <a:off x="4169214" y="1152833"/>
              <a:ext cx="3861784" cy="3861784"/>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id="{60DA3AD0-9CE9-49FE-BCEB-93AD7213BABF}"/>
                </a:ext>
              </a:extLst>
            </p:cNvPr>
            <p:cNvSpPr/>
            <p:nvPr/>
          </p:nvSpPr>
          <p:spPr>
            <a:xfrm>
              <a:off x="8105876" y="1152833"/>
              <a:ext cx="3861784" cy="386178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id="{1F241200-9453-472A-B11D-3B24B11584E0}"/>
                </a:ext>
              </a:extLst>
            </p:cNvPr>
            <p:cNvSpPr txBox="1"/>
            <p:nvPr/>
          </p:nvSpPr>
          <p:spPr>
            <a:xfrm>
              <a:off x="243066"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5" name="TextBox 24">
              <a:extLst>
                <a:ext uri="{FF2B5EF4-FFF2-40B4-BE49-F238E27FC236}">
                  <a16:creationId xmlns:a16="http://schemas.microsoft.com/office/drawing/2014/main" id="{E07476BD-07AA-4789-94E1-AFCA9A77775F}"/>
                </a:ext>
              </a:extLst>
            </p:cNvPr>
            <p:cNvSpPr txBox="1"/>
            <p:nvPr/>
          </p:nvSpPr>
          <p:spPr>
            <a:xfrm>
              <a:off x="4169214"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6" name="TextBox 25">
              <a:extLst>
                <a:ext uri="{FF2B5EF4-FFF2-40B4-BE49-F238E27FC236}">
                  <a16:creationId xmlns:a16="http://schemas.microsoft.com/office/drawing/2014/main" id="{00F92F3D-22C6-49FC-B492-F88993DD4A15}"/>
                </a:ext>
              </a:extLst>
            </p:cNvPr>
            <p:cNvSpPr txBox="1"/>
            <p:nvPr/>
          </p:nvSpPr>
          <p:spPr>
            <a:xfrm>
              <a:off x="8095361" y="2594561"/>
              <a:ext cx="3861784"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7" name="Rectangle 26">
              <a:extLst>
                <a:ext uri="{FF2B5EF4-FFF2-40B4-BE49-F238E27FC236}">
                  <a16:creationId xmlns:a16="http://schemas.microsoft.com/office/drawing/2014/main" id="{52F008C7-A9BD-4E51-9A63-08E5FEF942DD}"/>
                </a:ext>
              </a:extLst>
            </p:cNvPr>
            <p:cNvSpPr/>
            <p:nvPr/>
          </p:nvSpPr>
          <p:spPr>
            <a:xfrm rot="2700000">
              <a:off x="5922011" y="4698724"/>
              <a:ext cx="631786" cy="63178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8" name="Rectangle 27">
              <a:extLst>
                <a:ext uri="{FF2B5EF4-FFF2-40B4-BE49-F238E27FC236}">
                  <a16:creationId xmlns:a16="http://schemas.microsoft.com/office/drawing/2014/main" id="{4F109DF8-CB5A-4485-80F2-772145E78983}"/>
                </a:ext>
              </a:extLst>
            </p:cNvPr>
            <p:cNvSpPr/>
            <p:nvPr/>
          </p:nvSpPr>
          <p:spPr>
            <a:xfrm rot="2700000">
              <a:off x="9844472" y="4698722"/>
              <a:ext cx="631786" cy="63178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sp>
        <p:nvSpPr>
          <p:cNvPr id="29" name="Rectangle 28">
            <a:extLst>
              <a:ext uri="{FF2B5EF4-FFF2-40B4-BE49-F238E27FC236}">
                <a16:creationId xmlns:a16="http://schemas.microsoft.com/office/drawing/2014/main" id="{0A623C44-3F87-4990-BDC7-2F0528227BC5}"/>
              </a:ext>
            </a:extLst>
          </p:cNvPr>
          <p:cNvSpPr/>
          <p:nvPr/>
        </p:nvSpPr>
        <p:spPr>
          <a:xfrm>
            <a:off x="4316361" y="5240594"/>
            <a:ext cx="3580164" cy="369655"/>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
        <p:nvSpPr>
          <p:cNvPr id="30" name="Rectangle 29">
            <a:extLst>
              <a:ext uri="{FF2B5EF4-FFF2-40B4-BE49-F238E27FC236}">
                <a16:creationId xmlns:a16="http://schemas.microsoft.com/office/drawing/2014/main" id="{5A35C497-5346-4EFA-BC17-E7DD3C7EA715}"/>
              </a:ext>
            </a:extLst>
          </p:cNvPr>
          <p:cNvSpPr/>
          <p:nvPr/>
        </p:nvSpPr>
        <p:spPr>
          <a:xfrm>
            <a:off x="7966540" y="5240917"/>
            <a:ext cx="3610885"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Tree>
    <p:extLst>
      <p:ext uri="{BB962C8B-B14F-4D97-AF65-F5344CB8AC3E}">
        <p14:creationId xmlns:p14="http://schemas.microsoft.com/office/powerpoint/2010/main" val="299720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36EE-44EF-4143-8D78-D37DCEC462D1}"/>
              </a:ext>
            </a:extLst>
          </p:cNvPr>
          <p:cNvSpPr>
            <a:spLocks noGrp="1"/>
          </p:cNvSpPr>
          <p:nvPr>
            <p:ph type="title"/>
          </p:nvPr>
        </p:nvSpPr>
        <p:spPr/>
        <p:txBody>
          <a:bodyPr/>
          <a:lstStyle/>
          <a:p>
            <a:r>
              <a:rPr lang="en-US" dirty="0"/>
              <a:t>Data Summary and Preparation</a:t>
            </a:r>
          </a:p>
        </p:txBody>
      </p:sp>
      <p:sp>
        <p:nvSpPr>
          <p:cNvPr id="3" name="Content Placeholder 2">
            <a:extLst>
              <a:ext uri="{FF2B5EF4-FFF2-40B4-BE49-F238E27FC236}">
                <a16:creationId xmlns:a16="http://schemas.microsoft.com/office/drawing/2014/main" id="{3E99393B-1E74-40C6-BCE9-D011CB6613DA}"/>
              </a:ext>
            </a:extLst>
          </p:cNvPr>
          <p:cNvSpPr>
            <a:spLocks noGrp="1"/>
          </p:cNvSpPr>
          <p:nvPr>
            <p:ph idx="4294967295"/>
          </p:nvPr>
        </p:nvSpPr>
        <p:spPr>
          <a:xfrm>
            <a:off x="0" y="1900989"/>
            <a:ext cx="12192000" cy="3248527"/>
          </a:xfrm>
        </p:spPr>
        <p:txBody>
          <a:bodyPr/>
          <a:lstStyle/>
          <a:p>
            <a:r>
              <a:rPr lang="en-US" dirty="0">
                <a:latin typeface="+mn-lt"/>
              </a:rPr>
              <a:t>We have used </a:t>
            </a:r>
            <a:r>
              <a:rPr lang="en-US" i="1" dirty="0">
                <a:latin typeface="+mn-lt"/>
              </a:rPr>
              <a:t>Case_study_1_Hr_attriton.xlsx ,sheet=1 for the analysis.</a:t>
            </a:r>
          </a:p>
          <a:p>
            <a:r>
              <a:rPr lang="en-US" i="1" dirty="0">
                <a:latin typeface="+mn-lt"/>
              </a:rPr>
              <a:t>Total 2940 records/observations</a:t>
            </a:r>
          </a:p>
          <a:p>
            <a:r>
              <a:rPr lang="en-US" i="1" dirty="0">
                <a:latin typeface="+mn-lt"/>
              </a:rPr>
              <a:t>31 variables of mixed datatypes</a:t>
            </a:r>
          </a:p>
          <a:p>
            <a:r>
              <a:rPr lang="en-US" i="1" dirty="0">
                <a:latin typeface="+mn-lt"/>
              </a:rPr>
              <a:t>10 categorical variables and 21 continuous variables</a:t>
            </a:r>
          </a:p>
        </p:txBody>
      </p:sp>
    </p:spTree>
    <p:extLst>
      <p:ext uri="{BB962C8B-B14F-4D97-AF65-F5344CB8AC3E}">
        <p14:creationId xmlns:p14="http://schemas.microsoft.com/office/powerpoint/2010/main" val="870995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Template…12</a:t>
            </a:r>
          </a:p>
        </p:txBody>
      </p:sp>
      <p:sp>
        <p:nvSpPr>
          <p:cNvPr id="19" name="Rectangle 18">
            <a:extLst>
              <a:ext uri="{FF2B5EF4-FFF2-40B4-BE49-F238E27FC236}">
                <a16:creationId xmlns:a16="http://schemas.microsoft.com/office/drawing/2014/main" id="{A67EA75D-2EBA-488A-A1DF-35E0ED7795B1}"/>
              </a:ext>
            </a:extLst>
          </p:cNvPr>
          <p:cNvSpPr/>
          <p:nvPr/>
        </p:nvSpPr>
        <p:spPr>
          <a:xfrm>
            <a:off x="614575" y="5240917"/>
            <a:ext cx="3601053"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grpSp>
        <p:nvGrpSpPr>
          <p:cNvPr id="31" name="Group 30">
            <a:extLst>
              <a:ext uri="{FF2B5EF4-FFF2-40B4-BE49-F238E27FC236}">
                <a16:creationId xmlns:a16="http://schemas.microsoft.com/office/drawing/2014/main" id="{DCC4478B-2702-43BD-A604-2372BB4B51C8}"/>
              </a:ext>
            </a:extLst>
          </p:cNvPr>
          <p:cNvGrpSpPr/>
          <p:nvPr/>
        </p:nvGrpSpPr>
        <p:grpSpPr>
          <a:xfrm>
            <a:off x="614575" y="1041484"/>
            <a:ext cx="10962850" cy="3906254"/>
            <a:chOff x="243066" y="1152833"/>
            <a:chExt cx="11724594" cy="4177677"/>
          </a:xfrm>
        </p:grpSpPr>
        <p:sp>
          <p:nvSpPr>
            <p:cNvPr id="20" name="Rectangle 19">
              <a:extLst>
                <a:ext uri="{FF2B5EF4-FFF2-40B4-BE49-F238E27FC236}">
                  <a16:creationId xmlns:a16="http://schemas.microsoft.com/office/drawing/2014/main" id="{99578245-CC92-4F28-AD07-C3EC10C10383}"/>
                </a:ext>
              </a:extLst>
            </p:cNvPr>
            <p:cNvSpPr/>
            <p:nvPr/>
          </p:nvSpPr>
          <p:spPr>
            <a:xfrm rot="2700000">
              <a:off x="1699816" y="4698722"/>
              <a:ext cx="631786" cy="631786"/>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1" name="Rectangle 20">
              <a:extLst>
                <a:ext uri="{FF2B5EF4-FFF2-40B4-BE49-F238E27FC236}">
                  <a16:creationId xmlns:a16="http://schemas.microsoft.com/office/drawing/2014/main" id="{2F025136-9A71-4998-9434-00A54A41E916}"/>
                </a:ext>
              </a:extLst>
            </p:cNvPr>
            <p:cNvSpPr/>
            <p:nvPr/>
          </p:nvSpPr>
          <p:spPr>
            <a:xfrm>
              <a:off x="243067" y="1152833"/>
              <a:ext cx="3861784" cy="386178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2" name="Rectangle 21">
              <a:extLst>
                <a:ext uri="{FF2B5EF4-FFF2-40B4-BE49-F238E27FC236}">
                  <a16:creationId xmlns:a16="http://schemas.microsoft.com/office/drawing/2014/main" id="{640FCC2C-734D-43B5-A8EF-DC9BE71C3638}"/>
                </a:ext>
              </a:extLst>
            </p:cNvPr>
            <p:cNvSpPr/>
            <p:nvPr/>
          </p:nvSpPr>
          <p:spPr>
            <a:xfrm>
              <a:off x="4169214" y="1152833"/>
              <a:ext cx="3861784" cy="386178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id="{60DA3AD0-9CE9-49FE-BCEB-93AD7213BABF}"/>
                </a:ext>
              </a:extLst>
            </p:cNvPr>
            <p:cNvSpPr/>
            <p:nvPr/>
          </p:nvSpPr>
          <p:spPr>
            <a:xfrm>
              <a:off x="8105876" y="1152833"/>
              <a:ext cx="3861784" cy="386178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id="{1F241200-9453-472A-B11D-3B24B11584E0}"/>
                </a:ext>
              </a:extLst>
            </p:cNvPr>
            <p:cNvSpPr txBox="1"/>
            <p:nvPr/>
          </p:nvSpPr>
          <p:spPr>
            <a:xfrm>
              <a:off x="243066"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5" name="TextBox 24">
              <a:extLst>
                <a:ext uri="{FF2B5EF4-FFF2-40B4-BE49-F238E27FC236}">
                  <a16:creationId xmlns:a16="http://schemas.microsoft.com/office/drawing/2014/main" id="{E07476BD-07AA-4789-94E1-AFCA9A77775F}"/>
                </a:ext>
              </a:extLst>
            </p:cNvPr>
            <p:cNvSpPr txBox="1"/>
            <p:nvPr/>
          </p:nvSpPr>
          <p:spPr>
            <a:xfrm>
              <a:off x="4169214" y="2594561"/>
              <a:ext cx="3861783"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6" name="TextBox 25">
              <a:extLst>
                <a:ext uri="{FF2B5EF4-FFF2-40B4-BE49-F238E27FC236}">
                  <a16:creationId xmlns:a16="http://schemas.microsoft.com/office/drawing/2014/main" id="{00F92F3D-22C6-49FC-B492-F88993DD4A15}"/>
                </a:ext>
              </a:extLst>
            </p:cNvPr>
            <p:cNvSpPr txBox="1"/>
            <p:nvPr/>
          </p:nvSpPr>
          <p:spPr>
            <a:xfrm>
              <a:off x="8095361" y="2594561"/>
              <a:ext cx="3861784" cy="625408"/>
            </a:xfrm>
            <a:prstGeom prst="rect">
              <a:avLst/>
            </a:prstGeom>
            <a:noFill/>
          </p:spPr>
          <p:txBody>
            <a:bodyPr wrap="square" rtlCol="0">
              <a:spAutoFit/>
            </a:bodyPr>
            <a:lstStyle/>
            <a:p>
              <a:pPr algn="ctr" defTabSz="457200">
                <a:defRPr/>
              </a:pPr>
              <a:r>
                <a:rPr lang="en-US" sz="3200">
                  <a:solidFill>
                    <a:prstClr val="white"/>
                  </a:solidFill>
                  <a:latin typeface="Century Gothic" panose="020B0502020202020204" pitchFamily="34" charset="0"/>
                </a:rPr>
                <a:t>Type title</a:t>
              </a:r>
            </a:p>
          </p:txBody>
        </p:sp>
        <p:sp>
          <p:nvSpPr>
            <p:cNvPr id="27" name="Rectangle 26">
              <a:extLst>
                <a:ext uri="{FF2B5EF4-FFF2-40B4-BE49-F238E27FC236}">
                  <a16:creationId xmlns:a16="http://schemas.microsoft.com/office/drawing/2014/main" id="{52F008C7-A9BD-4E51-9A63-08E5FEF942DD}"/>
                </a:ext>
              </a:extLst>
            </p:cNvPr>
            <p:cNvSpPr/>
            <p:nvPr/>
          </p:nvSpPr>
          <p:spPr>
            <a:xfrm rot="2700000">
              <a:off x="5922011" y="4698724"/>
              <a:ext cx="631786" cy="631786"/>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8" name="Rectangle 27">
              <a:extLst>
                <a:ext uri="{FF2B5EF4-FFF2-40B4-BE49-F238E27FC236}">
                  <a16:creationId xmlns:a16="http://schemas.microsoft.com/office/drawing/2014/main" id="{4F109DF8-CB5A-4485-80F2-772145E78983}"/>
                </a:ext>
              </a:extLst>
            </p:cNvPr>
            <p:cNvSpPr/>
            <p:nvPr/>
          </p:nvSpPr>
          <p:spPr>
            <a:xfrm rot="2700000">
              <a:off x="9844472" y="4698722"/>
              <a:ext cx="631786" cy="63178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sp>
        <p:nvSpPr>
          <p:cNvPr id="29" name="Rectangle 28">
            <a:extLst>
              <a:ext uri="{FF2B5EF4-FFF2-40B4-BE49-F238E27FC236}">
                <a16:creationId xmlns:a16="http://schemas.microsoft.com/office/drawing/2014/main" id="{0A623C44-3F87-4990-BDC7-2F0528227BC5}"/>
              </a:ext>
            </a:extLst>
          </p:cNvPr>
          <p:cNvSpPr/>
          <p:nvPr/>
        </p:nvSpPr>
        <p:spPr>
          <a:xfrm>
            <a:off x="4285642" y="5240917"/>
            <a:ext cx="3610884"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
        <p:nvSpPr>
          <p:cNvPr id="30" name="Rectangle 29">
            <a:extLst>
              <a:ext uri="{FF2B5EF4-FFF2-40B4-BE49-F238E27FC236}">
                <a16:creationId xmlns:a16="http://schemas.microsoft.com/office/drawing/2014/main" id="{5A35C497-5346-4EFA-BC17-E7DD3C7EA715}"/>
              </a:ext>
            </a:extLst>
          </p:cNvPr>
          <p:cNvSpPr/>
          <p:nvPr/>
        </p:nvSpPr>
        <p:spPr>
          <a:xfrm>
            <a:off x="7966540" y="5240917"/>
            <a:ext cx="3610885" cy="369332"/>
          </a:xfrm>
          <a:prstGeom prst="rect">
            <a:avLst/>
          </a:prstGeom>
        </p:spPr>
        <p:txBody>
          <a:bodyPr wrap="square">
            <a:spAutoFit/>
          </a:bodyPr>
          <a:lstStyle/>
          <a:p>
            <a:pPr algn="ctr" defTabSz="457200">
              <a:spcBef>
                <a:spcPts val="490"/>
              </a:spcBef>
              <a:buClr>
                <a:srgbClr val="2D2364"/>
              </a:buClr>
              <a:defRPr/>
            </a:pPr>
            <a:r>
              <a:rPr lang="en-US">
                <a:solidFill>
                  <a:prstClr val="black">
                    <a:lumMod val="75000"/>
                    <a:lumOff val="25000"/>
                  </a:prstClr>
                </a:solidFill>
                <a:latin typeface="Century Gothic" charset="0"/>
                <a:ea typeface="Century Gothic" charset="0"/>
                <a:cs typeface="Century Gothic" charset="0"/>
              </a:rPr>
              <a:t>Type text</a:t>
            </a:r>
          </a:p>
        </p:txBody>
      </p:sp>
    </p:spTree>
    <p:extLst>
      <p:ext uri="{BB962C8B-B14F-4D97-AF65-F5344CB8AC3E}">
        <p14:creationId xmlns:p14="http://schemas.microsoft.com/office/powerpoint/2010/main" val="189896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Template…13</a:t>
            </a:r>
          </a:p>
        </p:txBody>
      </p:sp>
      <p:grpSp>
        <p:nvGrpSpPr>
          <p:cNvPr id="16" name="Group 15">
            <a:extLst>
              <a:ext uri="{FF2B5EF4-FFF2-40B4-BE49-F238E27FC236}">
                <a16:creationId xmlns:a16="http://schemas.microsoft.com/office/drawing/2014/main" id="{12C57715-9870-4BD7-AB3A-0C6B35EDB3EA}"/>
              </a:ext>
            </a:extLst>
          </p:cNvPr>
          <p:cNvGrpSpPr/>
          <p:nvPr/>
        </p:nvGrpSpPr>
        <p:grpSpPr>
          <a:xfrm>
            <a:off x="2275367" y="962527"/>
            <a:ext cx="3724484" cy="4863488"/>
            <a:chOff x="990600" y="723900"/>
            <a:chExt cx="3505200" cy="4577144"/>
          </a:xfrm>
        </p:grpSpPr>
        <p:sp>
          <p:nvSpPr>
            <p:cNvPr id="17" name="Rectangle 16">
              <a:extLst>
                <a:ext uri="{FF2B5EF4-FFF2-40B4-BE49-F238E27FC236}">
                  <a16:creationId xmlns:a16="http://schemas.microsoft.com/office/drawing/2014/main" id="{87BFE8BE-2605-4418-8763-C98A63588446}"/>
                </a:ext>
              </a:extLst>
            </p:cNvPr>
            <p:cNvSpPr/>
            <p:nvPr/>
          </p:nvSpPr>
          <p:spPr>
            <a:xfrm>
              <a:off x="990600" y="723900"/>
              <a:ext cx="3505200" cy="4343400"/>
            </a:xfrm>
            <a:prstGeom prst="rect">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8" name="Rectangle 17">
              <a:extLst>
                <a:ext uri="{FF2B5EF4-FFF2-40B4-BE49-F238E27FC236}">
                  <a16:creationId xmlns:a16="http://schemas.microsoft.com/office/drawing/2014/main" id="{A6D28E0F-3477-498B-96B0-B60CC21C9649}"/>
                </a:ext>
              </a:extLst>
            </p:cNvPr>
            <p:cNvSpPr/>
            <p:nvPr/>
          </p:nvSpPr>
          <p:spPr>
            <a:xfrm rot="2700000">
              <a:off x="1416892" y="4833556"/>
              <a:ext cx="467488" cy="467488"/>
            </a:xfrm>
            <a:prstGeom prst="rect">
              <a:avLst/>
            </a:prstGeom>
            <a:solidFill>
              <a:srgbClr val="2D23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grpSp>
        <p:nvGrpSpPr>
          <p:cNvPr id="32" name="Group 31">
            <a:extLst>
              <a:ext uri="{FF2B5EF4-FFF2-40B4-BE49-F238E27FC236}">
                <a16:creationId xmlns:a16="http://schemas.microsoft.com/office/drawing/2014/main" id="{EB79873E-E649-4A2B-9D57-68C9947976E2}"/>
              </a:ext>
            </a:extLst>
          </p:cNvPr>
          <p:cNvGrpSpPr/>
          <p:nvPr/>
        </p:nvGrpSpPr>
        <p:grpSpPr>
          <a:xfrm>
            <a:off x="6192148" y="962527"/>
            <a:ext cx="3724484" cy="4876596"/>
            <a:chOff x="4676775" y="723900"/>
            <a:chExt cx="3505200" cy="4589480"/>
          </a:xfrm>
        </p:grpSpPr>
        <p:sp>
          <p:nvSpPr>
            <p:cNvPr id="33" name="Rectangle 32">
              <a:extLst>
                <a:ext uri="{FF2B5EF4-FFF2-40B4-BE49-F238E27FC236}">
                  <a16:creationId xmlns:a16="http://schemas.microsoft.com/office/drawing/2014/main" id="{5A29A9B3-FCEF-482F-81B0-0F9E47DC6683}"/>
                </a:ext>
              </a:extLst>
            </p:cNvPr>
            <p:cNvSpPr/>
            <p:nvPr/>
          </p:nvSpPr>
          <p:spPr>
            <a:xfrm>
              <a:off x="4676775" y="723900"/>
              <a:ext cx="3505200" cy="434340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4" name="Rectangle 33">
              <a:extLst>
                <a:ext uri="{FF2B5EF4-FFF2-40B4-BE49-F238E27FC236}">
                  <a16:creationId xmlns:a16="http://schemas.microsoft.com/office/drawing/2014/main" id="{8B23348D-D753-4C67-9100-050DD5608C57}"/>
                </a:ext>
              </a:extLst>
            </p:cNvPr>
            <p:cNvSpPr/>
            <p:nvPr/>
          </p:nvSpPr>
          <p:spPr>
            <a:xfrm rot="2700000">
              <a:off x="5074492" y="4845892"/>
              <a:ext cx="467488" cy="467488"/>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sp>
        <p:nvSpPr>
          <p:cNvPr id="35" name="TextBox 34">
            <a:extLst>
              <a:ext uri="{FF2B5EF4-FFF2-40B4-BE49-F238E27FC236}">
                <a16:creationId xmlns:a16="http://schemas.microsoft.com/office/drawing/2014/main" id="{42A5D7D5-918F-44DE-A244-6AA5FF6F7CE3}"/>
              </a:ext>
            </a:extLst>
          </p:cNvPr>
          <p:cNvSpPr txBox="1"/>
          <p:nvPr/>
        </p:nvSpPr>
        <p:spPr>
          <a:xfrm>
            <a:off x="6360353" y="2174537"/>
            <a:ext cx="3388079" cy="621358"/>
          </a:xfrm>
          <a:prstGeom prst="rect">
            <a:avLst/>
          </a:prstGeom>
          <a:noFill/>
        </p:spPr>
        <p:txBody>
          <a:bodyPr wrap="square" rtlCol="0">
            <a:spAutoFit/>
          </a:bodyPr>
          <a:lstStyle/>
          <a:p>
            <a:pPr defTabSz="457200">
              <a:defRPr/>
            </a:pPr>
            <a:r>
              <a:rPr lang="en-US" sz="3200">
                <a:solidFill>
                  <a:prstClr val="white"/>
                </a:solidFill>
                <a:latin typeface="Century Gothic" panose="020B0502020202020204" pitchFamily="34" charset="0"/>
              </a:rPr>
              <a:t>Type title</a:t>
            </a:r>
          </a:p>
        </p:txBody>
      </p:sp>
      <p:sp>
        <p:nvSpPr>
          <p:cNvPr id="36" name="TextBox 35">
            <a:extLst>
              <a:ext uri="{FF2B5EF4-FFF2-40B4-BE49-F238E27FC236}">
                <a16:creationId xmlns:a16="http://schemas.microsoft.com/office/drawing/2014/main" id="{25D1578A-2CA9-4810-82F7-4E58841C0958}"/>
              </a:ext>
            </a:extLst>
          </p:cNvPr>
          <p:cNvSpPr txBox="1"/>
          <p:nvPr/>
        </p:nvSpPr>
        <p:spPr>
          <a:xfrm>
            <a:off x="2464817" y="2174537"/>
            <a:ext cx="3345584" cy="621358"/>
          </a:xfrm>
          <a:prstGeom prst="rect">
            <a:avLst/>
          </a:prstGeom>
          <a:noFill/>
        </p:spPr>
        <p:txBody>
          <a:bodyPr wrap="square" rtlCol="0">
            <a:spAutoFit/>
          </a:bodyPr>
          <a:lstStyle/>
          <a:p>
            <a:pPr defTabSz="457200">
              <a:defRPr/>
            </a:pPr>
            <a:r>
              <a:rPr lang="en-US" sz="3200">
                <a:solidFill>
                  <a:prstClr val="white"/>
                </a:solidFill>
                <a:latin typeface="Century Gothic" panose="020B0502020202020204" pitchFamily="34" charset="0"/>
              </a:rPr>
              <a:t>Type title</a:t>
            </a:r>
          </a:p>
        </p:txBody>
      </p:sp>
      <p:sp>
        <p:nvSpPr>
          <p:cNvPr id="37" name="TextBox 36">
            <a:extLst>
              <a:ext uri="{FF2B5EF4-FFF2-40B4-BE49-F238E27FC236}">
                <a16:creationId xmlns:a16="http://schemas.microsoft.com/office/drawing/2014/main" id="{44095862-D6EF-4BAE-B7F3-6EBC0550D3EE}"/>
              </a:ext>
            </a:extLst>
          </p:cNvPr>
          <p:cNvSpPr txBox="1"/>
          <p:nvPr/>
        </p:nvSpPr>
        <p:spPr>
          <a:xfrm>
            <a:off x="2574846" y="5942000"/>
            <a:ext cx="809670" cy="752171"/>
          </a:xfrm>
          <a:prstGeom prst="rect">
            <a:avLst/>
          </a:prstGeom>
          <a:noFill/>
        </p:spPr>
        <p:txBody>
          <a:bodyPr wrap="square" rtlCol="0">
            <a:spAutoFit/>
          </a:bodyPr>
          <a:lstStyle/>
          <a:p>
            <a:pPr>
              <a:defRPr/>
            </a:pPr>
            <a:r>
              <a:rPr lang="en-US" sz="4000" b="1">
                <a:solidFill>
                  <a:srgbClr val="2D2364"/>
                </a:solidFill>
                <a:latin typeface="Century Gothic" panose="020B0502020202020204" pitchFamily="34" charset="0"/>
              </a:rPr>
              <a:t>01</a:t>
            </a:r>
          </a:p>
        </p:txBody>
      </p:sp>
      <p:sp>
        <p:nvSpPr>
          <p:cNvPr id="38" name="TextBox 37">
            <a:extLst>
              <a:ext uri="{FF2B5EF4-FFF2-40B4-BE49-F238E27FC236}">
                <a16:creationId xmlns:a16="http://schemas.microsoft.com/office/drawing/2014/main" id="{03CADCDB-4766-402E-B2C3-10EB4DA35556}"/>
              </a:ext>
            </a:extLst>
          </p:cNvPr>
          <p:cNvSpPr txBox="1"/>
          <p:nvPr/>
        </p:nvSpPr>
        <p:spPr>
          <a:xfrm>
            <a:off x="6458278" y="5942000"/>
            <a:ext cx="809670" cy="752171"/>
          </a:xfrm>
          <a:prstGeom prst="rect">
            <a:avLst/>
          </a:prstGeom>
          <a:noFill/>
        </p:spPr>
        <p:txBody>
          <a:bodyPr wrap="square" rtlCol="0">
            <a:spAutoFit/>
          </a:bodyPr>
          <a:lstStyle/>
          <a:p>
            <a:pPr>
              <a:defRPr/>
            </a:pPr>
            <a:r>
              <a:rPr lang="en-US" sz="4000" b="1">
                <a:solidFill>
                  <a:prstClr val="white">
                    <a:lumMod val="95000"/>
                  </a:prstClr>
                </a:solidFill>
                <a:latin typeface="Century Gothic" panose="020B0502020202020204" pitchFamily="34" charset="0"/>
              </a:rPr>
              <a:t>02</a:t>
            </a:r>
          </a:p>
        </p:txBody>
      </p:sp>
    </p:spTree>
    <p:extLst>
      <p:ext uri="{BB962C8B-B14F-4D97-AF65-F5344CB8AC3E}">
        <p14:creationId xmlns:p14="http://schemas.microsoft.com/office/powerpoint/2010/main" val="2511131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Template…13</a:t>
            </a:r>
          </a:p>
        </p:txBody>
      </p:sp>
      <p:grpSp>
        <p:nvGrpSpPr>
          <p:cNvPr id="16" name="Group 15">
            <a:extLst>
              <a:ext uri="{FF2B5EF4-FFF2-40B4-BE49-F238E27FC236}">
                <a16:creationId xmlns:a16="http://schemas.microsoft.com/office/drawing/2014/main" id="{12C57715-9870-4BD7-AB3A-0C6B35EDB3EA}"/>
              </a:ext>
            </a:extLst>
          </p:cNvPr>
          <p:cNvGrpSpPr/>
          <p:nvPr/>
        </p:nvGrpSpPr>
        <p:grpSpPr>
          <a:xfrm>
            <a:off x="2275367" y="962527"/>
            <a:ext cx="3724484" cy="4863488"/>
            <a:chOff x="990600" y="723900"/>
            <a:chExt cx="3505200" cy="4577144"/>
          </a:xfrm>
        </p:grpSpPr>
        <p:sp>
          <p:nvSpPr>
            <p:cNvPr id="17" name="Rectangle 16">
              <a:extLst>
                <a:ext uri="{FF2B5EF4-FFF2-40B4-BE49-F238E27FC236}">
                  <a16:creationId xmlns:a16="http://schemas.microsoft.com/office/drawing/2014/main" id="{87BFE8BE-2605-4418-8763-C98A63588446}"/>
                </a:ext>
              </a:extLst>
            </p:cNvPr>
            <p:cNvSpPr/>
            <p:nvPr/>
          </p:nvSpPr>
          <p:spPr>
            <a:xfrm>
              <a:off x="990600" y="723900"/>
              <a:ext cx="3505200" cy="4343400"/>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8" name="Rectangle 17">
              <a:extLst>
                <a:ext uri="{FF2B5EF4-FFF2-40B4-BE49-F238E27FC236}">
                  <a16:creationId xmlns:a16="http://schemas.microsoft.com/office/drawing/2014/main" id="{A6D28E0F-3477-498B-96B0-B60CC21C9649}"/>
                </a:ext>
              </a:extLst>
            </p:cNvPr>
            <p:cNvSpPr/>
            <p:nvPr/>
          </p:nvSpPr>
          <p:spPr>
            <a:xfrm rot="2700000">
              <a:off x="1416892" y="4833556"/>
              <a:ext cx="467488" cy="467488"/>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grpSp>
        <p:nvGrpSpPr>
          <p:cNvPr id="32" name="Group 31">
            <a:extLst>
              <a:ext uri="{FF2B5EF4-FFF2-40B4-BE49-F238E27FC236}">
                <a16:creationId xmlns:a16="http://schemas.microsoft.com/office/drawing/2014/main" id="{EB79873E-E649-4A2B-9D57-68C9947976E2}"/>
              </a:ext>
            </a:extLst>
          </p:cNvPr>
          <p:cNvGrpSpPr/>
          <p:nvPr/>
        </p:nvGrpSpPr>
        <p:grpSpPr>
          <a:xfrm>
            <a:off x="6192148" y="962527"/>
            <a:ext cx="3724484" cy="4876596"/>
            <a:chOff x="4676775" y="723900"/>
            <a:chExt cx="3505200" cy="4589480"/>
          </a:xfrm>
        </p:grpSpPr>
        <p:sp>
          <p:nvSpPr>
            <p:cNvPr id="33" name="Rectangle 32">
              <a:extLst>
                <a:ext uri="{FF2B5EF4-FFF2-40B4-BE49-F238E27FC236}">
                  <a16:creationId xmlns:a16="http://schemas.microsoft.com/office/drawing/2014/main" id="{5A29A9B3-FCEF-482F-81B0-0F9E47DC6683}"/>
                </a:ext>
              </a:extLst>
            </p:cNvPr>
            <p:cNvSpPr/>
            <p:nvPr/>
          </p:nvSpPr>
          <p:spPr>
            <a:xfrm>
              <a:off x="4676775" y="723900"/>
              <a:ext cx="3505200" cy="43434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4" name="Rectangle 33">
              <a:extLst>
                <a:ext uri="{FF2B5EF4-FFF2-40B4-BE49-F238E27FC236}">
                  <a16:creationId xmlns:a16="http://schemas.microsoft.com/office/drawing/2014/main" id="{8B23348D-D753-4C67-9100-050DD5608C57}"/>
                </a:ext>
              </a:extLst>
            </p:cNvPr>
            <p:cNvSpPr/>
            <p:nvPr/>
          </p:nvSpPr>
          <p:spPr>
            <a:xfrm rot="2700000">
              <a:off x="5074492" y="4845892"/>
              <a:ext cx="467488" cy="46748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grpSp>
      <p:sp>
        <p:nvSpPr>
          <p:cNvPr id="35" name="TextBox 34">
            <a:extLst>
              <a:ext uri="{FF2B5EF4-FFF2-40B4-BE49-F238E27FC236}">
                <a16:creationId xmlns:a16="http://schemas.microsoft.com/office/drawing/2014/main" id="{42A5D7D5-918F-44DE-A244-6AA5FF6F7CE3}"/>
              </a:ext>
            </a:extLst>
          </p:cNvPr>
          <p:cNvSpPr txBox="1"/>
          <p:nvPr/>
        </p:nvSpPr>
        <p:spPr>
          <a:xfrm>
            <a:off x="6360353" y="2174537"/>
            <a:ext cx="3388079" cy="621358"/>
          </a:xfrm>
          <a:prstGeom prst="rect">
            <a:avLst/>
          </a:prstGeom>
          <a:noFill/>
        </p:spPr>
        <p:txBody>
          <a:bodyPr wrap="square" rtlCol="0">
            <a:spAutoFit/>
          </a:bodyPr>
          <a:lstStyle/>
          <a:p>
            <a:pPr defTabSz="457200">
              <a:defRPr/>
            </a:pPr>
            <a:r>
              <a:rPr lang="en-US" sz="3200">
                <a:solidFill>
                  <a:prstClr val="white"/>
                </a:solidFill>
                <a:latin typeface="Century Gothic" panose="020B0502020202020204" pitchFamily="34" charset="0"/>
              </a:rPr>
              <a:t>Type title</a:t>
            </a:r>
          </a:p>
        </p:txBody>
      </p:sp>
      <p:sp>
        <p:nvSpPr>
          <p:cNvPr id="36" name="TextBox 35">
            <a:extLst>
              <a:ext uri="{FF2B5EF4-FFF2-40B4-BE49-F238E27FC236}">
                <a16:creationId xmlns:a16="http://schemas.microsoft.com/office/drawing/2014/main" id="{25D1578A-2CA9-4810-82F7-4E58841C0958}"/>
              </a:ext>
            </a:extLst>
          </p:cNvPr>
          <p:cNvSpPr txBox="1"/>
          <p:nvPr/>
        </p:nvSpPr>
        <p:spPr>
          <a:xfrm>
            <a:off x="2464817" y="2174537"/>
            <a:ext cx="3345584" cy="621358"/>
          </a:xfrm>
          <a:prstGeom prst="rect">
            <a:avLst/>
          </a:prstGeom>
          <a:noFill/>
        </p:spPr>
        <p:txBody>
          <a:bodyPr wrap="square" rtlCol="0">
            <a:spAutoFit/>
          </a:bodyPr>
          <a:lstStyle/>
          <a:p>
            <a:pPr defTabSz="457200">
              <a:defRPr/>
            </a:pPr>
            <a:r>
              <a:rPr lang="en-US" sz="3200">
                <a:solidFill>
                  <a:prstClr val="white"/>
                </a:solidFill>
                <a:latin typeface="Century Gothic" panose="020B0502020202020204" pitchFamily="34" charset="0"/>
              </a:rPr>
              <a:t>Type title</a:t>
            </a:r>
          </a:p>
        </p:txBody>
      </p:sp>
      <p:sp>
        <p:nvSpPr>
          <p:cNvPr id="37" name="TextBox 36">
            <a:extLst>
              <a:ext uri="{FF2B5EF4-FFF2-40B4-BE49-F238E27FC236}">
                <a16:creationId xmlns:a16="http://schemas.microsoft.com/office/drawing/2014/main" id="{44095862-D6EF-4BAE-B7F3-6EBC0550D3EE}"/>
              </a:ext>
            </a:extLst>
          </p:cNvPr>
          <p:cNvSpPr txBox="1"/>
          <p:nvPr/>
        </p:nvSpPr>
        <p:spPr>
          <a:xfrm>
            <a:off x="2574846" y="5942000"/>
            <a:ext cx="809670" cy="707886"/>
          </a:xfrm>
          <a:prstGeom prst="rect">
            <a:avLst/>
          </a:prstGeom>
          <a:noFill/>
        </p:spPr>
        <p:txBody>
          <a:bodyPr wrap="square" rtlCol="0">
            <a:spAutoFit/>
          </a:bodyPr>
          <a:lstStyle/>
          <a:p>
            <a:pPr>
              <a:defRPr/>
            </a:pPr>
            <a:r>
              <a:rPr lang="en-US" sz="4000" b="1">
                <a:solidFill>
                  <a:schemeClr val="bg1">
                    <a:lumMod val="95000"/>
                  </a:schemeClr>
                </a:solidFill>
                <a:latin typeface="Century Gothic" panose="020B0502020202020204" pitchFamily="34" charset="0"/>
              </a:rPr>
              <a:t>01</a:t>
            </a:r>
          </a:p>
        </p:txBody>
      </p:sp>
      <p:sp>
        <p:nvSpPr>
          <p:cNvPr id="38" name="TextBox 37">
            <a:extLst>
              <a:ext uri="{FF2B5EF4-FFF2-40B4-BE49-F238E27FC236}">
                <a16:creationId xmlns:a16="http://schemas.microsoft.com/office/drawing/2014/main" id="{03CADCDB-4766-402E-B2C3-10EB4DA35556}"/>
              </a:ext>
            </a:extLst>
          </p:cNvPr>
          <p:cNvSpPr txBox="1"/>
          <p:nvPr/>
        </p:nvSpPr>
        <p:spPr>
          <a:xfrm>
            <a:off x="6458278" y="5942000"/>
            <a:ext cx="809670" cy="707886"/>
          </a:xfrm>
          <a:prstGeom prst="rect">
            <a:avLst/>
          </a:prstGeom>
          <a:noFill/>
        </p:spPr>
        <p:txBody>
          <a:bodyPr wrap="square" rtlCol="0">
            <a:spAutoFit/>
          </a:bodyPr>
          <a:lstStyle/>
          <a:p>
            <a:pPr>
              <a:defRPr/>
            </a:pPr>
            <a:r>
              <a:rPr lang="en-US" sz="4000" b="1">
                <a:solidFill>
                  <a:schemeClr val="accent2"/>
                </a:solidFill>
                <a:latin typeface="Century Gothic" panose="020B0502020202020204" pitchFamily="34" charset="0"/>
              </a:rPr>
              <a:t>02</a:t>
            </a:r>
          </a:p>
        </p:txBody>
      </p:sp>
    </p:spTree>
    <p:extLst>
      <p:ext uri="{BB962C8B-B14F-4D97-AF65-F5344CB8AC3E}">
        <p14:creationId xmlns:p14="http://schemas.microsoft.com/office/powerpoint/2010/main" val="782270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Template…14</a:t>
            </a:r>
          </a:p>
        </p:txBody>
      </p:sp>
      <p:graphicFrame>
        <p:nvGraphicFramePr>
          <p:cNvPr id="4" name="Diagram 3">
            <a:extLst>
              <a:ext uri="{FF2B5EF4-FFF2-40B4-BE49-F238E27FC236}">
                <a16:creationId xmlns:a16="http://schemas.microsoft.com/office/drawing/2014/main" id="{9C43459B-7F7F-44AF-A4A3-A60820403DD6}"/>
              </a:ext>
            </a:extLst>
          </p:cNvPr>
          <p:cNvGraphicFramePr/>
          <p:nvPr>
            <p:extLst>
              <p:ext uri="{D42A27DB-BD31-4B8C-83A1-F6EECF244321}">
                <p14:modId xmlns:p14="http://schemas.microsoft.com/office/powerpoint/2010/main" val="3112745097"/>
              </p:ext>
            </p:extLst>
          </p:nvPr>
        </p:nvGraphicFramePr>
        <p:xfrm>
          <a:off x="1019504" y="364928"/>
          <a:ext cx="9703708" cy="612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42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Template…15</a:t>
            </a:r>
          </a:p>
        </p:txBody>
      </p:sp>
      <p:sp>
        <p:nvSpPr>
          <p:cNvPr id="26" name="Freeform 5">
            <a:extLst>
              <a:ext uri="{FF2B5EF4-FFF2-40B4-BE49-F238E27FC236}">
                <a16:creationId xmlns:a16="http://schemas.microsoft.com/office/drawing/2014/main" id="{260C6E94-CC10-44A0-9D2C-6B7FDD56E63D}"/>
              </a:ext>
            </a:extLst>
          </p:cNvPr>
          <p:cNvSpPr>
            <a:spLocks/>
          </p:cNvSpPr>
          <p:nvPr/>
        </p:nvSpPr>
        <p:spPr bwMode="auto">
          <a:xfrm>
            <a:off x="4589884" y="1066800"/>
            <a:ext cx="2496312" cy="1526194"/>
          </a:xfrm>
          <a:custGeom>
            <a:avLst/>
            <a:gdLst>
              <a:gd name="T0" fmla="*/ 868 w 4666"/>
              <a:gd name="T1" fmla="*/ 1982 h 1982"/>
              <a:gd name="T2" fmla="*/ 868 w 4666"/>
              <a:gd name="T3" fmla="*/ 1540 h 1982"/>
              <a:gd name="T4" fmla="*/ 4666 w 4666"/>
              <a:gd name="T5" fmla="*/ 1540 h 1982"/>
              <a:gd name="T6" fmla="*/ 3871 w 4666"/>
              <a:gd name="T7" fmla="*/ 500 h 1982"/>
              <a:gd name="T8" fmla="*/ 868 w 4666"/>
              <a:gd name="T9" fmla="*/ 500 h 1982"/>
              <a:gd name="T10" fmla="*/ 868 w 4666"/>
              <a:gd name="T11" fmla="*/ 0 h 1982"/>
              <a:gd name="T12" fmla="*/ 0 w 4666"/>
              <a:gd name="T13" fmla="*/ 1001 h 1982"/>
              <a:gd name="T14" fmla="*/ 868 w 4666"/>
              <a:gd name="T15" fmla="*/ 1982 h 19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6" h="1982">
                <a:moveTo>
                  <a:pt x="868" y="1982"/>
                </a:moveTo>
                <a:lnTo>
                  <a:pt x="868" y="1540"/>
                </a:lnTo>
                <a:lnTo>
                  <a:pt x="4666" y="1540"/>
                </a:lnTo>
                <a:lnTo>
                  <a:pt x="3871" y="500"/>
                </a:lnTo>
                <a:lnTo>
                  <a:pt x="868" y="500"/>
                </a:lnTo>
                <a:lnTo>
                  <a:pt x="868" y="0"/>
                </a:lnTo>
                <a:lnTo>
                  <a:pt x="0" y="1001"/>
                </a:lnTo>
                <a:lnTo>
                  <a:pt x="868" y="1982"/>
                </a:lnTo>
                <a:close/>
              </a:path>
            </a:pathLst>
          </a:custGeom>
          <a:solidFill>
            <a:srgbClr val="282364"/>
          </a:solidFill>
          <a:ln w="6350" cap="flat">
            <a:noFill/>
            <a:prstDash val="solid"/>
            <a:miter lim="800000"/>
            <a:headEnd/>
            <a:tailEnd/>
          </a:ln>
        </p:spPr>
        <p:txBody>
          <a:bodyPr vert="horz" wrap="square" lIns="89650" tIns="44825" rIns="89650" bIns="44825" numCol="1" anchor="t" anchorCtr="0" compatLnSpc="1">
            <a:prstTxWarp prst="textNoShape">
              <a:avLst/>
            </a:prstTxWarp>
          </a:bodyPr>
          <a:lstStyle/>
          <a:p>
            <a:pPr eaLnBrk="0" fontAlgn="base" hangingPunct="0">
              <a:spcBef>
                <a:spcPct val="0"/>
              </a:spcBef>
              <a:spcAft>
                <a:spcPct val="0"/>
              </a:spcAft>
              <a:defRPr/>
            </a:pPr>
            <a:endParaRPr lang="en-US">
              <a:solidFill>
                <a:prstClr val="black"/>
              </a:solidFill>
              <a:ea typeface="MS PGothic" pitchFamily="34" charset="-128"/>
            </a:endParaRPr>
          </a:p>
        </p:txBody>
      </p:sp>
      <p:sp>
        <p:nvSpPr>
          <p:cNvPr id="27" name="TextBox 26">
            <a:extLst>
              <a:ext uri="{FF2B5EF4-FFF2-40B4-BE49-F238E27FC236}">
                <a16:creationId xmlns:a16="http://schemas.microsoft.com/office/drawing/2014/main" id="{559A9873-5539-42E5-BB77-DF6F5770FFB8}"/>
              </a:ext>
            </a:extLst>
          </p:cNvPr>
          <p:cNvSpPr txBox="1"/>
          <p:nvPr/>
        </p:nvSpPr>
        <p:spPr>
          <a:xfrm>
            <a:off x="5072320" y="1641106"/>
            <a:ext cx="1511401" cy="338554"/>
          </a:xfrm>
          <a:prstGeom prst="rect">
            <a:avLst/>
          </a:prstGeom>
          <a:noFill/>
        </p:spPr>
        <p:txBody>
          <a:bodyPr wrap="square" rtlCol="0">
            <a:spAutoFit/>
          </a:bodyPr>
          <a:lstStyle/>
          <a:p>
            <a:pPr eaLnBrk="0" fontAlgn="base" hangingPunct="0">
              <a:spcBef>
                <a:spcPct val="0"/>
              </a:spcBef>
              <a:spcAft>
                <a:spcPct val="0"/>
              </a:spcAft>
              <a:defRPr/>
            </a:pPr>
            <a:r>
              <a:rPr lang="en-US" sz="1600" b="1">
                <a:solidFill>
                  <a:prstClr val="white"/>
                </a:solidFill>
                <a:latin typeface="Century Gothic" panose="020B0502020202020204" pitchFamily="34" charset="0"/>
                <a:ea typeface="MS PGothic" pitchFamily="34" charset="-128"/>
              </a:rPr>
              <a:t>Type title</a:t>
            </a:r>
          </a:p>
        </p:txBody>
      </p:sp>
      <p:sp>
        <p:nvSpPr>
          <p:cNvPr id="28" name="Freeform 7">
            <a:extLst>
              <a:ext uri="{FF2B5EF4-FFF2-40B4-BE49-F238E27FC236}">
                <a16:creationId xmlns:a16="http://schemas.microsoft.com/office/drawing/2014/main" id="{137832D9-38B3-4703-B3E9-0A90C38CCF25}"/>
              </a:ext>
            </a:extLst>
          </p:cNvPr>
          <p:cNvSpPr>
            <a:spLocks/>
          </p:cNvSpPr>
          <p:nvPr/>
        </p:nvSpPr>
        <p:spPr bwMode="auto">
          <a:xfrm>
            <a:off x="5105805" y="2248727"/>
            <a:ext cx="2496312" cy="1408875"/>
          </a:xfrm>
          <a:custGeom>
            <a:avLst/>
            <a:gdLst>
              <a:gd name="T0" fmla="*/ 3468 w 4336"/>
              <a:gd name="T1" fmla="*/ 1982 h 1982"/>
              <a:gd name="T2" fmla="*/ 3468 w 4336"/>
              <a:gd name="T3" fmla="*/ 1540 h 1982"/>
              <a:gd name="T4" fmla="*/ 0 w 4336"/>
              <a:gd name="T5" fmla="*/ 1540 h 1982"/>
              <a:gd name="T6" fmla="*/ 795 w 4336"/>
              <a:gd name="T7" fmla="*/ 500 h 1982"/>
              <a:gd name="T8" fmla="*/ 3468 w 4336"/>
              <a:gd name="T9" fmla="*/ 500 h 1982"/>
              <a:gd name="T10" fmla="*/ 3468 w 4336"/>
              <a:gd name="T11" fmla="*/ 0 h 1982"/>
              <a:gd name="T12" fmla="*/ 4336 w 4336"/>
              <a:gd name="T13" fmla="*/ 1000 h 1982"/>
              <a:gd name="T14" fmla="*/ 3468 w 4336"/>
              <a:gd name="T15" fmla="*/ 1982 h 19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6" h="1982">
                <a:moveTo>
                  <a:pt x="3468" y="1982"/>
                </a:moveTo>
                <a:lnTo>
                  <a:pt x="3468" y="1540"/>
                </a:lnTo>
                <a:lnTo>
                  <a:pt x="0" y="1540"/>
                </a:lnTo>
                <a:lnTo>
                  <a:pt x="795" y="500"/>
                </a:lnTo>
                <a:lnTo>
                  <a:pt x="3468" y="500"/>
                </a:lnTo>
                <a:lnTo>
                  <a:pt x="3468" y="0"/>
                </a:lnTo>
                <a:lnTo>
                  <a:pt x="4336" y="1000"/>
                </a:lnTo>
                <a:lnTo>
                  <a:pt x="3468" y="1982"/>
                </a:lnTo>
                <a:close/>
              </a:path>
            </a:pathLst>
          </a:custGeom>
          <a:solidFill>
            <a:srgbClr val="F5911E"/>
          </a:solidFill>
          <a:ln w="6350" cap="flat">
            <a:noFill/>
            <a:prstDash val="solid"/>
            <a:miter lim="800000"/>
            <a:headEnd/>
            <a:tailEnd/>
          </a:ln>
        </p:spPr>
        <p:txBody>
          <a:bodyPr vert="horz" wrap="square" lIns="89650" tIns="44825" rIns="89650" bIns="44825" numCol="1" anchor="t" anchorCtr="0" compatLnSpc="1">
            <a:prstTxWarp prst="textNoShape">
              <a:avLst/>
            </a:prstTxWarp>
          </a:bodyPr>
          <a:lstStyle/>
          <a:p>
            <a:pPr eaLnBrk="0" fontAlgn="base" hangingPunct="0">
              <a:spcBef>
                <a:spcPct val="0"/>
              </a:spcBef>
              <a:spcAft>
                <a:spcPct val="0"/>
              </a:spcAft>
              <a:defRPr/>
            </a:pPr>
            <a:endParaRPr lang="en-US">
              <a:solidFill>
                <a:prstClr val="black"/>
              </a:solidFill>
              <a:ea typeface="MS PGothic" pitchFamily="34" charset="-128"/>
            </a:endParaRPr>
          </a:p>
        </p:txBody>
      </p:sp>
      <p:sp>
        <p:nvSpPr>
          <p:cNvPr id="29" name="TextBox 28">
            <a:extLst>
              <a:ext uri="{FF2B5EF4-FFF2-40B4-BE49-F238E27FC236}">
                <a16:creationId xmlns:a16="http://schemas.microsoft.com/office/drawing/2014/main" id="{F12F8048-8652-4D45-A90C-32C149343C2C}"/>
              </a:ext>
            </a:extLst>
          </p:cNvPr>
          <p:cNvSpPr txBox="1"/>
          <p:nvPr/>
        </p:nvSpPr>
        <p:spPr>
          <a:xfrm>
            <a:off x="5575853" y="2783157"/>
            <a:ext cx="1510344" cy="338554"/>
          </a:xfrm>
          <a:prstGeom prst="rect">
            <a:avLst/>
          </a:prstGeom>
          <a:noFill/>
        </p:spPr>
        <p:txBody>
          <a:bodyPr wrap="square" rtlCol="0">
            <a:spAutoFit/>
          </a:bodyPr>
          <a:lstStyle/>
          <a:p>
            <a:pPr eaLnBrk="0" fontAlgn="base" hangingPunct="0">
              <a:spcBef>
                <a:spcPct val="0"/>
              </a:spcBef>
              <a:spcAft>
                <a:spcPct val="0"/>
              </a:spcAft>
              <a:defRPr/>
            </a:pPr>
            <a:r>
              <a:rPr lang="en-US" sz="1600" b="1">
                <a:solidFill>
                  <a:prstClr val="white"/>
                </a:solidFill>
                <a:latin typeface="Century Gothic" panose="020B0502020202020204" pitchFamily="34" charset="0"/>
                <a:ea typeface="MS PGothic" pitchFamily="34" charset="-128"/>
              </a:rPr>
              <a:t>Type Title</a:t>
            </a:r>
            <a:endParaRPr lang="en-US" sz="1600" b="1">
              <a:solidFill>
                <a:prstClr val="white"/>
              </a:solidFill>
              <a:ea typeface="MS PGothic" pitchFamily="34" charset="-128"/>
            </a:endParaRPr>
          </a:p>
        </p:txBody>
      </p:sp>
      <p:sp>
        <p:nvSpPr>
          <p:cNvPr id="30" name="Freeform 8">
            <a:extLst>
              <a:ext uri="{FF2B5EF4-FFF2-40B4-BE49-F238E27FC236}">
                <a16:creationId xmlns:a16="http://schemas.microsoft.com/office/drawing/2014/main" id="{5E96E2DB-8E35-4E24-B620-D89FACECCCAE}"/>
              </a:ext>
            </a:extLst>
          </p:cNvPr>
          <p:cNvSpPr>
            <a:spLocks/>
          </p:cNvSpPr>
          <p:nvPr/>
        </p:nvSpPr>
        <p:spPr bwMode="auto">
          <a:xfrm>
            <a:off x="5105805" y="4495800"/>
            <a:ext cx="2496312" cy="1436746"/>
          </a:xfrm>
          <a:custGeom>
            <a:avLst/>
            <a:gdLst>
              <a:gd name="T0" fmla="*/ 4477 w 5346"/>
              <a:gd name="T1" fmla="*/ 0 h 1983"/>
              <a:gd name="T2" fmla="*/ 4477 w 5346"/>
              <a:gd name="T3" fmla="*/ 443 h 1983"/>
              <a:gd name="T4" fmla="*/ 0 w 5346"/>
              <a:gd name="T5" fmla="*/ 443 h 1983"/>
              <a:gd name="T6" fmla="*/ 796 w 5346"/>
              <a:gd name="T7" fmla="*/ 1482 h 1983"/>
              <a:gd name="T8" fmla="*/ 4477 w 5346"/>
              <a:gd name="T9" fmla="*/ 1482 h 1983"/>
              <a:gd name="T10" fmla="*/ 4477 w 5346"/>
              <a:gd name="T11" fmla="*/ 1983 h 1983"/>
              <a:gd name="T12" fmla="*/ 5346 w 5346"/>
              <a:gd name="T13" fmla="*/ 982 h 1983"/>
              <a:gd name="T14" fmla="*/ 4477 w 5346"/>
              <a:gd name="T15" fmla="*/ 0 h 19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46" h="1983">
                <a:moveTo>
                  <a:pt x="4477" y="0"/>
                </a:moveTo>
                <a:lnTo>
                  <a:pt x="4477" y="443"/>
                </a:lnTo>
                <a:lnTo>
                  <a:pt x="0" y="443"/>
                </a:lnTo>
                <a:lnTo>
                  <a:pt x="796" y="1482"/>
                </a:lnTo>
                <a:lnTo>
                  <a:pt x="4477" y="1482"/>
                </a:lnTo>
                <a:lnTo>
                  <a:pt x="4477" y="1983"/>
                </a:lnTo>
                <a:lnTo>
                  <a:pt x="5346" y="982"/>
                </a:lnTo>
                <a:lnTo>
                  <a:pt x="4477" y="0"/>
                </a:lnTo>
                <a:close/>
              </a:path>
            </a:pathLst>
          </a:custGeom>
          <a:solidFill>
            <a:srgbClr val="F05F23"/>
          </a:solidFill>
          <a:ln w="6350" cap="flat">
            <a:noFill/>
            <a:prstDash val="solid"/>
            <a:miter lim="800000"/>
            <a:headEnd/>
            <a:tailEnd/>
          </a:ln>
        </p:spPr>
        <p:txBody>
          <a:bodyPr vert="horz" wrap="square" lIns="89650" tIns="44825" rIns="89650" bIns="44825" numCol="1" anchor="t" anchorCtr="0" compatLnSpc="1">
            <a:prstTxWarp prst="textNoShape">
              <a:avLst/>
            </a:prstTxWarp>
          </a:bodyPr>
          <a:lstStyle/>
          <a:p>
            <a:pPr eaLnBrk="0" fontAlgn="base" hangingPunct="0">
              <a:spcBef>
                <a:spcPct val="0"/>
              </a:spcBef>
              <a:spcAft>
                <a:spcPct val="0"/>
              </a:spcAft>
              <a:defRPr/>
            </a:pPr>
            <a:endParaRPr lang="en-US">
              <a:solidFill>
                <a:prstClr val="black"/>
              </a:solidFill>
              <a:ea typeface="MS PGothic" pitchFamily="34" charset="-128"/>
            </a:endParaRPr>
          </a:p>
        </p:txBody>
      </p:sp>
      <p:sp>
        <p:nvSpPr>
          <p:cNvPr id="31" name="TextBox 30">
            <a:extLst>
              <a:ext uri="{FF2B5EF4-FFF2-40B4-BE49-F238E27FC236}">
                <a16:creationId xmlns:a16="http://schemas.microsoft.com/office/drawing/2014/main" id="{FE446E32-7191-4900-A085-8FC9585140D1}"/>
              </a:ext>
            </a:extLst>
          </p:cNvPr>
          <p:cNvSpPr txBox="1"/>
          <p:nvPr/>
        </p:nvSpPr>
        <p:spPr>
          <a:xfrm>
            <a:off x="5575853" y="5044896"/>
            <a:ext cx="1345081" cy="338554"/>
          </a:xfrm>
          <a:prstGeom prst="rect">
            <a:avLst/>
          </a:prstGeom>
          <a:noFill/>
        </p:spPr>
        <p:txBody>
          <a:bodyPr wrap="square" rtlCol="0">
            <a:spAutoFit/>
          </a:bodyPr>
          <a:lstStyle/>
          <a:p>
            <a:pPr eaLnBrk="0" fontAlgn="base" hangingPunct="0">
              <a:spcBef>
                <a:spcPct val="0"/>
              </a:spcBef>
              <a:spcAft>
                <a:spcPct val="0"/>
              </a:spcAft>
              <a:defRPr/>
            </a:pPr>
            <a:r>
              <a:rPr lang="en-US" sz="1600" b="1">
                <a:solidFill>
                  <a:prstClr val="white"/>
                </a:solidFill>
                <a:latin typeface="Century Gothic" panose="020B0502020202020204" pitchFamily="34" charset="0"/>
                <a:ea typeface="MS PGothic" pitchFamily="34" charset="-128"/>
              </a:rPr>
              <a:t>Type title</a:t>
            </a:r>
          </a:p>
        </p:txBody>
      </p:sp>
      <p:sp>
        <p:nvSpPr>
          <p:cNvPr id="32" name="Freeform 6">
            <a:extLst>
              <a:ext uri="{FF2B5EF4-FFF2-40B4-BE49-F238E27FC236}">
                <a16:creationId xmlns:a16="http://schemas.microsoft.com/office/drawing/2014/main" id="{E0EBB901-D075-430C-A6F1-7631CF073587}"/>
              </a:ext>
            </a:extLst>
          </p:cNvPr>
          <p:cNvSpPr>
            <a:spLocks/>
          </p:cNvSpPr>
          <p:nvPr/>
        </p:nvSpPr>
        <p:spPr bwMode="auto">
          <a:xfrm>
            <a:off x="4593311" y="3352800"/>
            <a:ext cx="2496312" cy="1445764"/>
          </a:xfrm>
          <a:custGeom>
            <a:avLst/>
            <a:gdLst>
              <a:gd name="T0" fmla="*/ 869 w 4235"/>
              <a:gd name="T1" fmla="*/ 0 h 1983"/>
              <a:gd name="T2" fmla="*/ 869 w 4235"/>
              <a:gd name="T3" fmla="*/ 442 h 1983"/>
              <a:gd name="T4" fmla="*/ 4235 w 4235"/>
              <a:gd name="T5" fmla="*/ 442 h 1983"/>
              <a:gd name="T6" fmla="*/ 3439 w 4235"/>
              <a:gd name="T7" fmla="*/ 1482 h 1983"/>
              <a:gd name="T8" fmla="*/ 869 w 4235"/>
              <a:gd name="T9" fmla="*/ 1482 h 1983"/>
              <a:gd name="T10" fmla="*/ 869 w 4235"/>
              <a:gd name="T11" fmla="*/ 1983 h 1983"/>
              <a:gd name="T12" fmla="*/ 0 w 4235"/>
              <a:gd name="T13" fmla="*/ 982 h 1983"/>
              <a:gd name="T14" fmla="*/ 869 w 4235"/>
              <a:gd name="T15" fmla="*/ 0 h 19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5" h="1983">
                <a:moveTo>
                  <a:pt x="869" y="0"/>
                </a:moveTo>
                <a:lnTo>
                  <a:pt x="869" y="442"/>
                </a:lnTo>
                <a:lnTo>
                  <a:pt x="4235" y="442"/>
                </a:lnTo>
                <a:lnTo>
                  <a:pt x="3439" y="1482"/>
                </a:lnTo>
                <a:lnTo>
                  <a:pt x="869" y="1482"/>
                </a:lnTo>
                <a:lnTo>
                  <a:pt x="869" y="1983"/>
                </a:lnTo>
                <a:lnTo>
                  <a:pt x="0" y="982"/>
                </a:lnTo>
                <a:lnTo>
                  <a:pt x="869" y="0"/>
                </a:lnTo>
                <a:close/>
              </a:path>
            </a:pathLst>
          </a:custGeom>
          <a:solidFill>
            <a:srgbClr val="0073C8"/>
          </a:solidFill>
          <a:ln w="6350" cap="flat">
            <a:noFill/>
            <a:prstDash val="solid"/>
            <a:miter lim="800000"/>
            <a:headEnd/>
            <a:tailEnd/>
          </a:ln>
        </p:spPr>
        <p:txBody>
          <a:bodyPr vert="horz" wrap="square" lIns="89650" tIns="44825" rIns="89650" bIns="44825" numCol="1" anchor="t" anchorCtr="0" compatLnSpc="1">
            <a:prstTxWarp prst="textNoShape">
              <a:avLst/>
            </a:prstTxWarp>
          </a:bodyPr>
          <a:lstStyle/>
          <a:p>
            <a:pPr eaLnBrk="0" fontAlgn="base" hangingPunct="0">
              <a:spcBef>
                <a:spcPct val="0"/>
              </a:spcBef>
              <a:spcAft>
                <a:spcPct val="0"/>
              </a:spcAft>
              <a:defRPr/>
            </a:pPr>
            <a:endParaRPr lang="en-US">
              <a:solidFill>
                <a:prstClr val="black"/>
              </a:solidFill>
              <a:ea typeface="MS PGothic" pitchFamily="34" charset="-128"/>
            </a:endParaRPr>
          </a:p>
        </p:txBody>
      </p:sp>
      <p:sp>
        <p:nvSpPr>
          <p:cNvPr id="33" name="TextBox 32">
            <a:extLst>
              <a:ext uri="{FF2B5EF4-FFF2-40B4-BE49-F238E27FC236}">
                <a16:creationId xmlns:a16="http://schemas.microsoft.com/office/drawing/2014/main" id="{DD73E852-237A-49CE-A7BF-9C695C809E30}"/>
              </a:ext>
            </a:extLst>
          </p:cNvPr>
          <p:cNvSpPr txBox="1"/>
          <p:nvPr/>
        </p:nvSpPr>
        <p:spPr>
          <a:xfrm>
            <a:off x="5105805" y="3857182"/>
            <a:ext cx="1449821" cy="338554"/>
          </a:xfrm>
          <a:prstGeom prst="rect">
            <a:avLst/>
          </a:prstGeom>
          <a:noFill/>
        </p:spPr>
        <p:txBody>
          <a:bodyPr wrap="square" rtlCol="0">
            <a:spAutoFit/>
          </a:bodyPr>
          <a:lstStyle/>
          <a:p>
            <a:pPr eaLnBrk="0" fontAlgn="base" hangingPunct="0">
              <a:spcBef>
                <a:spcPct val="0"/>
              </a:spcBef>
              <a:spcAft>
                <a:spcPct val="0"/>
              </a:spcAft>
              <a:defRPr/>
            </a:pPr>
            <a:r>
              <a:rPr lang="en-US" sz="1600" b="1">
                <a:solidFill>
                  <a:prstClr val="white"/>
                </a:solidFill>
                <a:latin typeface="Century Gothic" panose="020B0502020202020204" pitchFamily="34" charset="0"/>
                <a:ea typeface="MS PGothic" pitchFamily="34" charset="-128"/>
              </a:rPr>
              <a:t>Type title</a:t>
            </a:r>
          </a:p>
        </p:txBody>
      </p:sp>
      <p:sp>
        <p:nvSpPr>
          <p:cNvPr id="34" name="Rectangle: Rounded Corners 33">
            <a:extLst>
              <a:ext uri="{FF2B5EF4-FFF2-40B4-BE49-F238E27FC236}">
                <a16:creationId xmlns:a16="http://schemas.microsoft.com/office/drawing/2014/main" id="{3C3E4AF1-DD5D-4446-9DB2-BB9C6BE35928}"/>
              </a:ext>
            </a:extLst>
          </p:cNvPr>
          <p:cNvSpPr/>
          <p:nvPr/>
        </p:nvSpPr>
        <p:spPr>
          <a:xfrm>
            <a:off x="603450" y="953597"/>
            <a:ext cx="3236976" cy="2209800"/>
          </a:xfrm>
          <a:prstGeom prst="roundRect">
            <a:avLst>
              <a:gd name="adj" fmla="val 6772"/>
            </a:avLst>
          </a:prstGeom>
          <a:noFill/>
          <a:ln w="12700" cap="flat" cmpd="sng" algn="ctr">
            <a:solidFill>
              <a:sysClr val="window" lastClr="FFFFFF">
                <a:lumMod val="95000"/>
              </a:sysClr>
            </a:solid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600" b="1" i="0" u="none" strike="noStrike" kern="0" cap="none" spc="0" normalizeH="0" baseline="0" noProof="0">
                <a:ln>
                  <a:noFill/>
                </a:ln>
                <a:solidFill>
                  <a:srgbClr val="2D2364"/>
                </a:solidFill>
                <a:effectLst/>
                <a:uLnTx/>
                <a:uFillTx/>
                <a:latin typeface="Century Gothic" panose="020B0502020202020204" pitchFamily="34" charset="0"/>
                <a:ea typeface="Century Gothic" charset="0"/>
                <a:cs typeface="Calibri" panose="020F0502020204030204" pitchFamily="34" charset="0"/>
              </a:rPr>
              <a:t>Type headline text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S PGothic" pitchFamily="34" charset="-128"/>
                <a:cs typeface="+mn-cs"/>
              </a:rPr>
              <a:t>Type text</a:t>
            </a:r>
            <a:endPar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alibri" panose="020F050202020403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0" cap="none" spc="0" normalizeH="0" baseline="0" noProof="0">
              <a:ln>
                <a:noFill/>
              </a:ln>
              <a:solidFill>
                <a:srgbClr val="2D2364"/>
              </a:solidFill>
              <a:effectLst/>
              <a:uLnTx/>
              <a:uFillTx/>
              <a:latin typeface="Century Gothic" panose="020B0502020202020204" pitchFamily="34" charset="0"/>
              <a:ea typeface="Century Gothic" charset="0"/>
              <a:cs typeface="Calibri" panose="020F0502020204030204" pitchFamily="34" charset="0"/>
            </a:endParaRPr>
          </a:p>
        </p:txBody>
      </p:sp>
      <p:sp>
        <p:nvSpPr>
          <p:cNvPr id="35" name="Rectangle: Rounded Corners 34">
            <a:extLst>
              <a:ext uri="{FF2B5EF4-FFF2-40B4-BE49-F238E27FC236}">
                <a16:creationId xmlns:a16="http://schemas.microsoft.com/office/drawing/2014/main" id="{23C7CD7A-F005-48BB-92EE-75FB2F784402}"/>
              </a:ext>
            </a:extLst>
          </p:cNvPr>
          <p:cNvSpPr/>
          <p:nvPr/>
        </p:nvSpPr>
        <p:spPr>
          <a:xfrm>
            <a:off x="602596" y="3963655"/>
            <a:ext cx="3236976" cy="2209800"/>
          </a:xfrm>
          <a:prstGeom prst="roundRect">
            <a:avLst>
              <a:gd name="adj" fmla="val 6772"/>
            </a:avLst>
          </a:prstGeom>
          <a:noFill/>
          <a:ln w="12700" cap="flat" cmpd="sng" algn="ctr">
            <a:solidFill>
              <a:sysClr val="window" lastClr="FFFFFF">
                <a:lumMod val="95000"/>
              </a:sysClr>
            </a:solid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600" b="1" i="0" u="none" strike="noStrike" kern="0" cap="none" spc="0" normalizeH="0" baseline="0" noProof="0">
                <a:ln>
                  <a:noFill/>
                </a:ln>
                <a:solidFill>
                  <a:srgbClr val="0073C8"/>
                </a:solidFill>
                <a:effectLst/>
                <a:uLnTx/>
                <a:uFillTx/>
                <a:latin typeface="Century Gothic" panose="020B0502020202020204" pitchFamily="34" charset="0"/>
                <a:ea typeface="MS PGothic" pitchFamily="34" charset="-128"/>
                <a:cs typeface="+mn-cs"/>
              </a:rPr>
              <a:t>Type headline text</a:t>
            </a:r>
            <a:endParaRPr kumimoji="0" lang="en-US" sz="1600" b="1" i="0" u="none" strike="noStrike" kern="0" cap="none" spc="0" normalizeH="0" baseline="0" noProof="0">
              <a:ln>
                <a:noFill/>
              </a:ln>
              <a:solidFill>
                <a:srgbClr val="0073C8"/>
              </a:solidFill>
              <a:effectLst/>
              <a:uLnTx/>
              <a:uFillTx/>
              <a:latin typeface="Century Gothic"/>
              <a:ea typeface="MS PGothic" pitchFamily="34" charset="-128"/>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entury Gothic" charset="0"/>
              </a:rPr>
              <a:t>Type text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prstClr val="white"/>
              </a:solidFill>
              <a:effectLst/>
              <a:uLnTx/>
              <a:uFillTx/>
              <a:latin typeface="Century Gothic"/>
              <a:ea typeface="+mn-ea"/>
              <a:cs typeface="+mn-cs"/>
            </a:endParaRPr>
          </a:p>
        </p:txBody>
      </p:sp>
      <p:sp>
        <p:nvSpPr>
          <p:cNvPr id="36" name="Rectangle: Rounded Corners 35">
            <a:extLst>
              <a:ext uri="{FF2B5EF4-FFF2-40B4-BE49-F238E27FC236}">
                <a16:creationId xmlns:a16="http://schemas.microsoft.com/office/drawing/2014/main" id="{4D91B9EB-52F5-460B-B177-35E4A5701B86}"/>
              </a:ext>
            </a:extLst>
          </p:cNvPr>
          <p:cNvSpPr/>
          <p:nvPr/>
        </p:nvSpPr>
        <p:spPr>
          <a:xfrm>
            <a:off x="8318090" y="953597"/>
            <a:ext cx="3234502" cy="2209800"/>
          </a:xfrm>
          <a:prstGeom prst="roundRect">
            <a:avLst>
              <a:gd name="adj" fmla="val 6772"/>
            </a:avLst>
          </a:prstGeom>
          <a:noFill/>
          <a:ln w="12700" cap="flat" cmpd="sng" algn="ctr">
            <a:solidFill>
              <a:sysClr val="window" lastClr="FFFFFF">
                <a:lumMod val="95000"/>
              </a:sysClr>
            </a:solid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600" b="1" i="0" u="none" strike="noStrike" kern="0" cap="none" spc="0" normalizeH="0" baseline="0" noProof="0">
                <a:ln>
                  <a:noFill/>
                </a:ln>
                <a:solidFill>
                  <a:srgbClr val="F5911E"/>
                </a:solidFill>
                <a:effectLst/>
                <a:uLnTx/>
                <a:uFillTx/>
                <a:latin typeface="Century Gothic" panose="020B0502020202020204" pitchFamily="34" charset="0"/>
                <a:ea typeface="MS PGothic" pitchFamily="34" charset="-128"/>
                <a:cs typeface="+mn-cs"/>
              </a:rPr>
              <a:t>Type headline text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alibri" panose="020F0502020204030204" pitchFamily="34" charset="0"/>
              </a:rPr>
              <a:t>Type text</a:t>
            </a:r>
            <a:endPar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entury Gothic"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alibri" panose="020F050202020403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0" cap="none" spc="0" normalizeH="0" baseline="0" noProof="0">
              <a:ln>
                <a:noFill/>
              </a:ln>
              <a:solidFill>
                <a:srgbClr val="F5911E"/>
              </a:solidFill>
              <a:effectLst/>
              <a:uLnTx/>
              <a:uFillTx/>
              <a:latin typeface="Century Gothic" panose="020B0502020202020204" pitchFamily="34" charset="0"/>
              <a:ea typeface="MS PGothic" pitchFamily="34" charset="-128"/>
              <a:cs typeface="+mn-cs"/>
            </a:endParaRPr>
          </a:p>
        </p:txBody>
      </p:sp>
      <p:sp>
        <p:nvSpPr>
          <p:cNvPr id="37" name="Rectangle: Rounded Corners 36">
            <a:extLst>
              <a:ext uri="{FF2B5EF4-FFF2-40B4-BE49-F238E27FC236}">
                <a16:creationId xmlns:a16="http://schemas.microsoft.com/office/drawing/2014/main" id="{418CC37E-1F06-4758-90FE-15CDE84E3586}"/>
              </a:ext>
            </a:extLst>
          </p:cNvPr>
          <p:cNvSpPr/>
          <p:nvPr/>
        </p:nvSpPr>
        <p:spPr>
          <a:xfrm>
            <a:off x="8315616" y="3963655"/>
            <a:ext cx="3236976" cy="2209800"/>
          </a:xfrm>
          <a:prstGeom prst="roundRect">
            <a:avLst>
              <a:gd name="adj" fmla="val 6772"/>
            </a:avLst>
          </a:prstGeom>
          <a:noFill/>
          <a:ln w="12700" cap="flat" cmpd="sng" algn="ctr">
            <a:solidFill>
              <a:sysClr val="window" lastClr="FFFFFF">
                <a:lumMod val="95000"/>
              </a:sysClr>
            </a:solid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b="1" i="0" u="none" strike="noStrike" kern="0" cap="none" spc="0" normalizeH="0" baseline="0" noProof="0">
                <a:ln>
                  <a:noFill/>
                </a:ln>
                <a:solidFill>
                  <a:srgbClr val="F05F23"/>
                </a:solidFill>
                <a:effectLst/>
                <a:uLnTx/>
                <a:uFillTx/>
                <a:latin typeface="Century Gothic" panose="020B0502020202020204" pitchFamily="34" charset="0"/>
                <a:ea typeface="Century Gothic" charset="0"/>
                <a:cs typeface="Calibri" panose="020F0502020204030204" pitchFamily="34" charset="0"/>
              </a:rPr>
              <a:t>Type headline text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Century Gothic" charset="0"/>
                <a:cs typeface="Calibri" panose="020F0502020204030204" pitchFamily="34" charset="0"/>
              </a:rPr>
              <a:t>Type text</a:t>
            </a:r>
          </a:p>
        </p:txBody>
      </p:sp>
    </p:spTree>
    <p:extLst>
      <p:ext uri="{BB962C8B-B14F-4D97-AF65-F5344CB8AC3E}">
        <p14:creationId xmlns:p14="http://schemas.microsoft.com/office/powerpoint/2010/main" val="3715393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Template…16</a:t>
            </a:r>
          </a:p>
        </p:txBody>
      </p:sp>
      <p:graphicFrame>
        <p:nvGraphicFramePr>
          <p:cNvPr id="15" name="Diagram 14">
            <a:extLst>
              <a:ext uri="{FF2B5EF4-FFF2-40B4-BE49-F238E27FC236}">
                <a16:creationId xmlns:a16="http://schemas.microsoft.com/office/drawing/2014/main" id="{97F86B5F-23CA-4B5C-B7EC-9804A4B00359}"/>
              </a:ext>
            </a:extLst>
          </p:cNvPr>
          <p:cNvGraphicFramePr/>
          <p:nvPr>
            <p:extLst>
              <p:ext uri="{D42A27DB-BD31-4B8C-83A1-F6EECF244321}">
                <p14:modId xmlns:p14="http://schemas.microsoft.com/office/powerpoint/2010/main" val="2592717818"/>
              </p:ext>
            </p:extLst>
          </p:nvPr>
        </p:nvGraphicFramePr>
        <p:xfrm>
          <a:off x="381000" y="785038"/>
          <a:ext cx="11282916" cy="5591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408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47617A08-EA5A-4776-8330-61E36EEA5EF2}"/>
              </a:ext>
            </a:extLst>
          </p:cNvPr>
          <p:cNvGraphicFramePr/>
          <p:nvPr>
            <p:extLst>
              <p:ext uri="{D42A27DB-BD31-4B8C-83A1-F6EECF244321}">
                <p14:modId xmlns:p14="http://schemas.microsoft.com/office/powerpoint/2010/main" val="2203413171"/>
              </p:ext>
            </p:extLst>
          </p:nvPr>
        </p:nvGraphicFramePr>
        <p:xfrm>
          <a:off x="-2540000" y="103833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Template…17</a:t>
            </a:r>
          </a:p>
        </p:txBody>
      </p:sp>
      <p:sp>
        <p:nvSpPr>
          <p:cNvPr id="7" name="TextBox 6">
            <a:extLst>
              <a:ext uri="{FF2B5EF4-FFF2-40B4-BE49-F238E27FC236}">
                <a16:creationId xmlns:a16="http://schemas.microsoft.com/office/drawing/2014/main" id="{1FB0E8E3-7A7B-4DEE-AA7C-4902B295B172}"/>
              </a:ext>
            </a:extLst>
          </p:cNvPr>
          <p:cNvSpPr txBox="1"/>
          <p:nvPr/>
        </p:nvSpPr>
        <p:spPr>
          <a:xfrm>
            <a:off x="3540867" y="1730376"/>
            <a:ext cx="8266818" cy="841606"/>
          </a:xfrm>
          <a:prstGeom prst="rect">
            <a:avLst/>
          </a:prstGeom>
          <a:noFill/>
        </p:spPr>
        <p:txBody>
          <a:bodyPr wrap="square" rtlCol="0" anchor="ctr">
            <a:noAutofit/>
          </a:bodyPr>
          <a:lstStyle/>
          <a:p>
            <a:pPr defTabSz="448239" fontAlgn="base">
              <a:spcBef>
                <a:spcPts val="588"/>
              </a:spcBef>
              <a:spcAft>
                <a:spcPts val="588"/>
              </a:spcAft>
              <a:defRPr/>
            </a:pPr>
            <a:r>
              <a:rPr lang="en-US" sz="1600" b="1" kern="0">
                <a:solidFill>
                  <a:prstClr val="black"/>
                </a:solidFill>
                <a:latin typeface="Century Gothic" panose="020B0502020202020204" pitchFamily="34" charset="0"/>
              </a:rPr>
              <a:t>Insert text</a:t>
            </a:r>
          </a:p>
        </p:txBody>
      </p:sp>
      <p:sp>
        <p:nvSpPr>
          <p:cNvPr id="8" name="TextBox 7">
            <a:extLst>
              <a:ext uri="{FF2B5EF4-FFF2-40B4-BE49-F238E27FC236}">
                <a16:creationId xmlns:a16="http://schemas.microsoft.com/office/drawing/2014/main" id="{0B4DBBA3-A685-4A6D-8DF0-4505A85E8E10}"/>
              </a:ext>
            </a:extLst>
          </p:cNvPr>
          <p:cNvSpPr txBox="1"/>
          <p:nvPr/>
        </p:nvSpPr>
        <p:spPr>
          <a:xfrm>
            <a:off x="3540867" y="3285943"/>
            <a:ext cx="8266822" cy="909882"/>
          </a:xfrm>
          <a:prstGeom prst="rect">
            <a:avLst/>
          </a:prstGeom>
          <a:noFill/>
        </p:spPr>
        <p:txBody>
          <a:bodyPr wrap="square" rtlCol="0" anchor="ctr">
            <a:noAutofit/>
          </a:bodyPr>
          <a:lstStyle/>
          <a:p>
            <a:pPr defTabSz="448239" fontAlgn="base">
              <a:spcBef>
                <a:spcPts val="588"/>
              </a:spcBef>
              <a:spcAft>
                <a:spcPts val="588"/>
              </a:spcAft>
              <a:defRPr/>
            </a:pPr>
            <a:r>
              <a:rPr lang="en-US" sz="1600" b="1" kern="0">
                <a:solidFill>
                  <a:prstClr val="black"/>
                </a:solidFill>
                <a:latin typeface="Century Gothic" panose="020B0502020202020204" pitchFamily="34" charset="0"/>
              </a:rPr>
              <a:t>Insert text</a:t>
            </a:r>
          </a:p>
        </p:txBody>
      </p:sp>
      <p:sp>
        <p:nvSpPr>
          <p:cNvPr id="9" name="TextBox 8">
            <a:extLst>
              <a:ext uri="{FF2B5EF4-FFF2-40B4-BE49-F238E27FC236}">
                <a16:creationId xmlns:a16="http://schemas.microsoft.com/office/drawing/2014/main" id="{BC725C71-4820-4991-B9A8-71E6EFAE0BB2}"/>
              </a:ext>
            </a:extLst>
          </p:cNvPr>
          <p:cNvSpPr txBox="1"/>
          <p:nvPr/>
        </p:nvSpPr>
        <p:spPr>
          <a:xfrm>
            <a:off x="3540867" y="4909788"/>
            <a:ext cx="8266820" cy="909882"/>
          </a:xfrm>
          <a:prstGeom prst="rect">
            <a:avLst/>
          </a:prstGeom>
          <a:noFill/>
        </p:spPr>
        <p:txBody>
          <a:bodyPr wrap="square" rtlCol="0" anchor="ctr">
            <a:noAutofit/>
          </a:bodyPr>
          <a:lstStyle/>
          <a:p>
            <a:pPr defTabSz="448239" fontAlgn="base">
              <a:spcBef>
                <a:spcPts val="588"/>
              </a:spcBef>
              <a:spcAft>
                <a:spcPts val="588"/>
              </a:spcAft>
              <a:defRPr/>
            </a:pPr>
            <a:r>
              <a:rPr lang="en-US" sz="1600" b="1" kern="0">
                <a:solidFill>
                  <a:prstClr val="black"/>
                </a:solidFill>
                <a:latin typeface="Century Gothic" panose="020B0502020202020204" pitchFamily="34" charset="0"/>
              </a:rPr>
              <a:t>Insert text</a:t>
            </a:r>
          </a:p>
        </p:txBody>
      </p:sp>
    </p:spTree>
    <p:extLst>
      <p:ext uri="{BB962C8B-B14F-4D97-AF65-F5344CB8AC3E}">
        <p14:creationId xmlns:p14="http://schemas.microsoft.com/office/powerpoint/2010/main" val="3657115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CAA-3E68-4B4F-BDD8-FF1BDE2E3BC9}"/>
              </a:ext>
            </a:extLst>
          </p:cNvPr>
          <p:cNvSpPr>
            <a:spLocks noGrp="1"/>
          </p:cNvSpPr>
          <p:nvPr>
            <p:ph type="title"/>
          </p:nvPr>
        </p:nvSpPr>
        <p:spPr/>
        <p:txBody>
          <a:bodyPr/>
          <a:lstStyle/>
          <a:p>
            <a:r>
              <a:rPr lang="en-US"/>
              <a:t>Template…18</a:t>
            </a:r>
          </a:p>
        </p:txBody>
      </p:sp>
      <p:grpSp>
        <p:nvGrpSpPr>
          <p:cNvPr id="14" name="Group 13">
            <a:extLst>
              <a:ext uri="{FF2B5EF4-FFF2-40B4-BE49-F238E27FC236}">
                <a16:creationId xmlns:a16="http://schemas.microsoft.com/office/drawing/2014/main" id="{19EC1518-1DA5-4D39-88B6-379601D91EBB}"/>
              </a:ext>
            </a:extLst>
          </p:cNvPr>
          <p:cNvGrpSpPr/>
          <p:nvPr/>
        </p:nvGrpSpPr>
        <p:grpSpPr>
          <a:xfrm>
            <a:off x="511508" y="1322147"/>
            <a:ext cx="3265816" cy="4598233"/>
            <a:chOff x="393701" y="1676400"/>
            <a:chExt cx="2414587" cy="3429000"/>
          </a:xfrm>
        </p:grpSpPr>
        <p:sp>
          <p:nvSpPr>
            <p:cNvPr id="15" name="AutoShape 3">
              <a:extLst>
                <a:ext uri="{FF2B5EF4-FFF2-40B4-BE49-F238E27FC236}">
                  <a16:creationId xmlns:a16="http://schemas.microsoft.com/office/drawing/2014/main" id="{A23DC0C7-1416-46E2-ABE7-B07742ED5B26}"/>
                </a:ext>
              </a:extLst>
            </p:cNvPr>
            <p:cNvSpPr>
              <a:spLocks noChangeAspect="1" noChangeArrowheads="1" noTextEdit="1"/>
            </p:cNvSpPr>
            <p:nvPr/>
          </p:nvSpPr>
          <p:spPr bwMode="auto">
            <a:xfrm>
              <a:off x="395288" y="1676400"/>
              <a:ext cx="2413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16" name="Freeform 5">
              <a:extLst>
                <a:ext uri="{FF2B5EF4-FFF2-40B4-BE49-F238E27FC236}">
                  <a16:creationId xmlns:a16="http://schemas.microsoft.com/office/drawing/2014/main" id="{405CC8E1-3BD3-4AEB-8306-BA0996697B83}"/>
                </a:ext>
              </a:extLst>
            </p:cNvPr>
            <p:cNvSpPr>
              <a:spLocks/>
            </p:cNvSpPr>
            <p:nvPr/>
          </p:nvSpPr>
          <p:spPr bwMode="auto">
            <a:xfrm>
              <a:off x="549276" y="1874838"/>
              <a:ext cx="2100263" cy="3032125"/>
            </a:xfrm>
            <a:custGeom>
              <a:avLst/>
              <a:gdLst>
                <a:gd name="T0" fmla="*/ 1131 w 1131"/>
                <a:gd name="T1" fmla="*/ 0 h 1888"/>
                <a:gd name="T2" fmla="*/ 0 w 1131"/>
                <a:gd name="T3" fmla="*/ 0 h 1888"/>
                <a:gd name="T4" fmla="*/ 0 w 1131"/>
                <a:gd name="T5" fmla="*/ 194 h 1888"/>
                <a:gd name="T6" fmla="*/ 460 w 1131"/>
                <a:gd name="T7" fmla="*/ 934 h 1888"/>
                <a:gd name="T8" fmla="*/ 460 w 1131"/>
                <a:gd name="T9" fmla="*/ 954 h 1888"/>
                <a:gd name="T10" fmla="*/ 0 w 1131"/>
                <a:gd name="T11" fmla="*/ 1694 h 1888"/>
                <a:gd name="T12" fmla="*/ 0 w 1131"/>
                <a:gd name="T13" fmla="*/ 1888 h 1888"/>
                <a:gd name="T14" fmla="*/ 1131 w 1131"/>
                <a:gd name="T15" fmla="*/ 1888 h 1888"/>
                <a:gd name="T16" fmla="*/ 1131 w 1131"/>
                <a:gd name="T17" fmla="*/ 1694 h 1888"/>
                <a:gd name="T18" fmla="*/ 671 w 1131"/>
                <a:gd name="T19" fmla="*/ 954 h 1888"/>
                <a:gd name="T20" fmla="*/ 671 w 1131"/>
                <a:gd name="T21" fmla="*/ 934 h 1888"/>
                <a:gd name="T22" fmla="*/ 1131 w 1131"/>
                <a:gd name="T23" fmla="*/ 194 h 1888"/>
                <a:gd name="T24" fmla="*/ 1131 w 1131"/>
                <a:gd name="T25"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1" h="1888">
                  <a:moveTo>
                    <a:pt x="1131" y="0"/>
                  </a:moveTo>
                  <a:cubicBezTo>
                    <a:pt x="0" y="0"/>
                    <a:pt x="0" y="0"/>
                    <a:pt x="0" y="0"/>
                  </a:cubicBezTo>
                  <a:cubicBezTo>
                    <a:pt x="0" y="194"/>
                    <a:pt x="0" y="194"/>
                    <a:pt x="0" y="194"/>
                  </a:cubicBezTo>
                  <a:cubicBezTo>
                    <a:pt x="0" y="676"/>
                    <a:pt x="297" y="866"/>
                    <a:pt x="460" y="934"/>
                  </a:cubicBezTo>
                  <a:cubicBezTo>
                    <a:pt x="469" y="938"/>
                    <a:pt x="469" y="950"/>
                    <a:pt x="460" y="954"/>
                  </a:cubicBezTo>
                  <a:cubicBezTo>
                    <a:pt x="297" y="1022"/>
                    <a:pt x="0" y="1212"/>
                    <a:pt x="0" y="1694"/>
                  </a:cubicBezTo>
                  <a:cubicBezTo>
                    <a:pt x="0" y="1888"/>
                    <a:pt x="0" y="1888"/>
                    <a:pt x="0" y="1888"/>
                  </a:cubicBezTo>
                  <a:cubicBezTo>
                    <a:pt x="1131" y="1888"/>
                    <a:pt x="1131" y="1888"/>
                    <a:pt x="1131" y="1888"/>
                  </a:cubicBezTo>
                  <a:cubicBezTo>
                    <a:pt x="1131" y="1694"/>
                    <a:pt x="1131" y="1694"/>
                    <a:pt x="1131" y="1694"/>
                  </a:cubicBezTo>
                  <a:cubicBezTo>
                    <a:pt x="1131" y="1212"/>
                    <a:pt x="834" y="1022"/>
                    <a:pt x="671" y="954"/>
                  </a:cubicBezTo>
                  <a:cubicBezTo>
                    <a:pt x="661" y="950"/>
                    <a:pt x="661" y="938"/>
                    <a:pt x="671" y="934"/>
                  </a:cubicBezTo>
                  <a:cubicBezTo>
                    <a:pt x="834" y="866"/>
                    <a:pt x="1131" y="676"/>
                    <a:pt x="1131" y="194"/>
                  </a:cubicBezTo>
                  <a:cubicBezTo>
                    <a:pt x="1131" y="0"/>
                    <a:pt x="1131" y="0"/>
                    <a:pt x="113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17" name="Freeform 6">
              <a:extLst>
                <a:ext uri="{FF2B5EF4-FFF2-40B4-BE49-F238E27FC236}">
                  <a16:creationId xmlns:a16="http://schemas.microsoft.com/office/drawing/2014/main" id="{6E9A8A77-1CC3-4A3F-B1BC-90715D618430}"/>
                </a:ext>
              </a:extLst>
            </p:cNvPr>
            <p:cNvSpPr>
              <a:spLocks/>
            </p:cNvSpPr>
            <p:nvPr/>
          </p:nvSpPr>
          <p:spPr bwMode="auto">
            <a:xfrm>
              <a:off x="393701" y="1677988"/>
              <a:ext cx="2413000" cy="196850"/>
            </a:xfrm>
            <a:custGeom>
              <a:avLst/>
              <a:gdLst>
                <a:gd name="T0" fmla="*/ 1262 w 1299"/>
                <a:gd name="T1" fmla="*/ 0 h 123"/>
                <a:gd name="T2" fmla="*/ 36 w 1299"/>
                <a:gd name="T3" fmla="*/ 0 h 123"/>
                <a:gd name="T4" fmla="*/ 0 w 1299"/>
                <a:gd name="T5" fmla="*/ 37 h 123"/>
                <a:gd name="T6" fmla="*/ 0 w 1299"/>
                <a:gd name="T7" fmla="*/ 87 h 123"/>
                <a:gd name="T8" fmla="*/ 36 w 1299"/>
                <a:gd name="T9" fmla="*/ 123 h 123"/>
                <a:gd name="T10" fmla="*/ 1262 w 1299"/>
                <a:gd name="T11" fmla="*/ 123 h 123"/>
                <a:gd name="T12" fmla="*/ 1299 w 1299"/>
                <a:gd name="T13" fmla="*/ 87 h 123"/>
                <a:gd name="T14" fmla="*/ 1299 w 1299"/>
                <a:gd name="T15" fmla="*/ 37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7"/>
                  </a:cubicBezTo>
                  <a:cubicBezTo>
                    <a:pt x="0" y="87"/>
                    <a:pt x="0" y="87"/>
                    <a:pt x="0" y="87"/>
                  </a:cubicBezTo>
                  <a:cubicBezTo>
                    <a:pt x="0" y="107"/>
                    <a:pt x="16" y="123"/>
                    <a:pt x="36" y="123"/>
                  </a:cubicBezTo>
                  <a:cubicBezTo>
                    <a:pt x="1262" y="123"/>
                    <a:pt x="1262" y="123"/>
                    <a:pt x="1262" y="123"/>
                  </a:cubicBezTo>
                  <a:cubicBezTo>
                    <a:pt x="1283" y="123"/>
                    <a:pt x="1299" y="107"/>
                    <a:pt x="1299" y="87"/>
                  </a:cubicBezTo>
                  <a:cubicBezTo>
                    <a:pt x="1299" y="37"/>
                    <a:pt x="1299" y="37"/>
                    <a:pt x="1299" y="37"/>
                  </a:cubicBezTo>
                  <a:cubicBezTo>
                    <a:pt x="1299" y="16"/>
                    <a:pt x="1283" y="0"/>
                    <a:pt x="1262" y="0"/>
                  </a:cubicBezTo>
                  <a:close/>
                </a:path>
              </a:pathLst>
            </a:custGeom>
            <a:solidFill>
              <a:srgbClr val="2D2364"/>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18" name="Freeform 7">
              <a:extLst>
                <a:ext uri="{FF2B5EF4-FFF2-40B4-BE49-F238E27FC236}">
                  <a16:creationId xmlns:a16="http://schemas.microsoft.com/office/drawing/2014/main" id="{303A2875-4E6A-4DB2-98F4-2C09A57D7AE9}"/>
                </a:ext>
              </a:extLst>
            </p:cNvPr>
            <p:cNvSpPr>
              <a:spLocks/>
            </p:cNvSpPr>
            <p:nvPr/>
          </p:nvSpPr>
          <p:spPr bwMode="auto">
            <a:xfrm>
              <a:off x="393701" y="4906963"/>
              <a:ext cx="2413000" cy="196850"/>
            </a:xfrm>
            <a:custGeom>
              <a:avLst/>
              <a:gdLst>
                <a:gd name="T0" fmla="*/ 1262 w 1299"/>
                <a:gd name="T1" fmla="*/ 0 h 123"/>
                <a:gd name="T2" fmla="*/ 36 w 1299"/>
                <a:gd name="T3" fmla="*/ 0 h 123"/>
                <a:gd name="T4" fmla="*/ 0 w 1299"/>
                <a:gd name="T5" fmla="*/ 36 h 123"/>
                <a:gd name="T6" fmla="*/ 0 w 1299"/>
                <a:gd name="T7" fmla="*/ 86 h 123"/>
                <a:gd name="T8" fmla="*/ 36 w 1299"/>
                <a:gd name="T9" fmla="*/ 123 h 123"/>
                <a:gd name="T10" fmla="*/ 1262 w 1299"/>
                <a:gd name="T11" fmla="*/ 123 h 123"/>
                <a:gd name="T12" fmla="*/ 1299 w 1299"/>
                <a:gd name="T13" fmla="*/ 86 h 123"/>
                <a:gd name="T14" fmla="*/ 1299 w 1299"/>
                <a:gd name="T15" fmla="*/ 36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6"/>
                  </a:cubicBezTo>
                  <a:cubicBezTo>
                    <a:pt x="0" y="86"/>
                    <a:pt x="0" y="86"/>
                    <a:pt x="0" y="86"/>
                  </a:cubicBezTo>
                  <a:cubicBezTo>
                    <a:pt x="0" y="107"/>
                    <a:pt x="16" y="123"/>
                    <a:pt x="36" y="123"/>
                  </a:cubicBezTo>
                  <a:cubicBezTo>
                    <a:pt x="1262" y="123"/>
                    <a:pt x="1262" y="123"/>
                    <a:pt x="1262" y="123"/>
                  </a:cubicBezTo>
                  <a:cubicBezTo>
                    <a:pt x="1283" y="123"/>
                    <a:pt x="1299" y="107"/>
                    <a:pt x="1299" y="86"/>
                  </a:cubicBezTo>
                  <a:cubicBezTo>
                    <a:pt x="1299" y="36"/>
                    <a:pt x="1299" y="36"/>
                    <a:pt x="1299" y="36"/>
                  </a:cubicBezTo>
                  <a:cubicBezTo>
                    <a:pt x="1299" y="16"/>
                    <a:pt x="1283" y="0"/>
                    <a:pt x="1262" y="0"/>
                  </a:cubicBezTo>
                  <a:close/>
                </a:path>
              </a:pathLst>
            </a:custGeom>
            <a:solidFill>
              <a:srgbClr val="2D2364"/>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19" name="Freeform 8">
              <a:extLst>
                <a:ext uri="{FF2B5EF4-FFF2-40B4-BE49-F238E27FC236}">
                  <a16:creationId xmlns:a16="http://schemas.microsoft.com/office/drawing/2014/main" id="{FA1BC2D5-9803-4A63-9E28-B96C7AF2DB13}"/>
                </a:ext>
              </a:extLst>
            </p:cNvPr>
            <p:cNvSpPr>
              <a:spLocks/>
            </p:cNvSpPr>
            <p:nvPr/>
          </p:nvSpPr>
          <p:spPr bwMode="auto">
            <a:xfrm>
              <a:off x="393701" y="4984750"/>
              <a:ext cx="2413000" cy="119063"/>
            </a:xfrm>
            <a:custGeom>
              <a:avLst/>
              <a:gdLst>
                <a:gd name="T0" fmla="*/ 1262 w 1299"/>
                <a:gd name="T1" fmla="*/ 37 h 74"/>
                <a:gd name="T2" fmla="*/ 36 w 1299"/>
                <a:gd name="T3" fmla="*/ 37 h 74"/>
                <a:gd name="T4" fmla="*/ 0 w 1299"/>
                <a:gd name="T5" fmla="*/ 0 h 74"/>
                <a:gd name="T6" fmla="*/ 0 w 1299"/>
                <a:gd name="T7" fmla="*/ 37 h 74"/>
                <a:gd name="T8" fmla="*/ 36 w 1299"/>
                <a:gd name="T9" fmla="*/ 74 h 74"/>
                <a:gd name="T10" fmla="*/ 1262 w 1299"/>
                <a:gd name="T11" fmla="*/ 74 h 74"/>
                <a:gd name="T12" fmla="*/ 1299 w 1299"/>
                <a:gd name="T13" fmla="*/ 37 h 74"/>
                <a:gd name="T14" fmla="*/ 1299 w 1299"/>
                <a:gd name="T15" fmla="*/ 0 h 74"/>
                <a:gd name="T16" fmla="*/ 1262 w 1299"/>
                <a:gd name="T17" fmla="*/ 3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74">
                  <a:moveTo>
                    <a:pt x="1262" y="37"/>
                  </a:moveTo>
                  <a:cubicBezTo>
                    <a:pt x="36" y="37"/>
                    <a:pt x="36" y="37"/>
                    <a:pt x="36" y="37"/>
                  </a:cubicBezTo>
                  <a:cubicBezTo>
                    <a:pt x="16" y="37"/>
                    <a:pt x="0" y="20"/>
                    <a:pt x="0" y="0"/>
                  </a:cubicBezTo>
                  <a:cubicBezTo>
                    <a:pt x="0" y="37"/>
                    <a:pt x="0" y="37"/>
                    <a:pt x="0" y="37"/>
                  </a:cubicBezTo>
                  <a:cubicBezTo>
                    <a:pt x="0" y="58"/>
                    <a:pt x="16" y="74"/>
                    <a:pt x="36" y="74"/>
                  </a:cubicBezTo>
                  <a:cubicBezTo>
                    <a:pt x="1262" y="74"/>
                    <a:pt x="1262" y="74"/>
                    <a:pt x="1262" y="74"/>
                  </a:cubicBezTo>
                  <a:cubicBezTo>
                    <a:pt x="1283" y="74"/>
                    <a:pt x="1299" y="58"/>
                    <a:pt x="1299" y="37"/>
                  </a:cubicBezTo>
                  <a:cubicBezTo>
                    <a:pt x="1299" y="0"/>
                    <a:pt x="1299" y="0"/>
                    <a:pt x="1299" y="0"/>
                  </a:cubicBezTo>
                  <a:cubicBezTo>
                    <a:pt x="1299" y="20"/>
                    <a:pt x="1283" y="37"/>
                    <a:pt x="1262" y="37"/>
                  </a:cubicBezTo>
                  <a:close/>
                </a:path>
              </a:pathLst>
            </a:custGeom>
            <a:solidFill>
              <a:srgbClr val="2D2364"/>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grpSp>
      <p:grpSp>
        <p:nvGrpSpPr>
          <p:cNvPr id="20" name="Group 19">
            <a:extLst>
              <a:ext uri="{FF2B5EF4-FFF2-40B4-BE49-F238E27FC236}">
                <a16:creationId xmlns:a16="http://schemas.microsoft.com/office/drawing/2014/main" id="{8A5BA018-1DF8-4184-86B6-4461BE639AA3}"/>
              </a:ext>
            </a:extLst>
          </p:cNvPr>
          <p:cNvGrpSpPr/>
          <p:nvPr/>
        </p:nvGrpSpPr>
        <p:grpSpPr>
          <a:xfrm>
            <a:off x="4456384" y="1322147"/>
            <a:ext cx="3265816" cy="4598233"/>
            <a:chOff x="3367881" y="1676400"/>
            <a:chExt cx="2414587" cy="3429000"/>
          </a:xfrm>
        </p:grpSpPr>
        <p:sp>
          <p:nvSpPr>
            <p:cNvPr id="21" name="AutoShape 3">
              <a:extLst>
                <a:ext uri="{FF2B5EF4-FFF2-40B4-BE49-F238E27FC236}">
                  <a16:creationId xmlns:a16="http://schemas.microsoft.com/office/drawing/2014/main" id="{B411E078-6B7D-4043-BD7B-8DA4FEF85935}"/>
                </a:ext>
              </a:extLst>
            </p:cNvPr>
            <p:cNvSpPr>
              <a:spLocks noChangeAspect="1" noChangeArrowheads="1" noTextEdit="1"/>
            </p:cNvSpPr>
            <p:nvPr/>
          </p:nvSpPr>
          <p:spPr bwMode="auto">
            <a:xfrm>
              <a:off x="3369468" y="1676400"/>
              <a:ext cx="2413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2" name="Freeform 5">
              <a:extLst>
                <a:ext uri="{FF2B5EF4-FFF2-40B4-BE49-F238E27FC236}">
                  <a16:creationId xmlns:a16="http://schemas.microsoft.com/office/drawing/2014/main" id="{72895D3A-0FAA-4AA5-983A-428708F08F4C}"/>
                </a:ext>
              </a:extLst>
            </p:cNvPr>
            <p:cNvSpPr>
              <a:spLocks/>
            </p:cNvSpPr>
            <p:nvPr/>
          </p:nvSpPr>
          <p:spPr bwMode="auto">
            <a:xfrm>
              <a:off x="3523456" y="1874838"/>
              <a:ext cx="2100263" cy="3032125"/>
            </a:xfrm>
            <a:custGeom>
              <a:avLst/>
              <a:gdLst>
                <a:gd name="T0" fmla="*/ 1131 w 1131"/>
                <a:gd name="T1" fmla="*/ 0 h 1888"/>
                <a:gd name="T2" fmla="*/ 0 w 1131"/>
                <a:gd name="T3" fmla="*/ 0 h 1888"/>
                <a:gd name="T4" fmla="*/ 0 w 1131"/>
                <a:gd name="T5" fmla="*/ 194 h 1888"/>
                <a:gd name="T6" fmla="*/ 460 w 1131"/>
                <a:gd name="T7" fmla="*/ 934 h 1888"/>
                <a:gd name="T8" fmla="*/ 460 w 1131"/>
                <a:gd name="T9" fmla="*/ 954 h 1888"/>
                <a:gd name="T10" fmla="*/ 0 w 1131"/>
                <a:gd name="T11" fmla="*/ 1694 h 1888"/>
                <a:gd name="T12" fmla="*/ 0 w 1131"/>
                <a:gd name="T13" fmla="*/ 1888 h 1888"/>
                <a:gd name="T14" fmla="*/ 1131 w 1131"/>
                <a:gd name="T15" fmla="*/ 1888 h 1888"/>
                <a:gd name="T16" fmla="*/ 1131 w 1131"/>
                <a:gd name="T17" fmla="*/ 1694 h 1888"/>
                <a:gd name="T18" fmla="*/ 671 w 1131"/>
                <a:gd name="T19" fmla="*/ 954 h 1888"/>
                <a:gd name="T20" fmla="*/ 671 w 1131"/>
                <a:gd name="T21" fmla="*/ 934 h 1888"/>
                <a:gd name="T22" fmla="*/ 1131 w 1131"/>
                <a:gd name="T23" fmla="*/ 194 h 1888"/>
                <a:gd name="T24" fmla="*/ 1131 w 1131"/>
                <a:gd name="T25"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1" h="1888">
                  <a:moveTo>
                    <a:pt x="1131" y="0"/>
                  </a:moveTo>
                  <a:cubicBezTo>
                    <a:pt x="0" y="0"/>
                    <a:pt x="0" y="0"/>
                    <a:pt x="0" y="0"/>
                  </a:cubicBezTo>
                  <a:cubicBezTo>
                    <a:pt x="0" y="194"/>
                    <a:pt x="0" y="194"/>
                    <a:pt x="0" y="194"/>
                  </a:cubicBezTo>
                  <a:cubicBezTo>
                    <a:pt x="0" y="676"/>
                    <a:pt x="297" y="866"/>
                    <a:pt x="460" y="934"/>
                  </a:cubicBezTo>
                  <a:cubicBezTo>
                    <a:pt x="469" y="938"/>
                    <a:pt x="469" y="950"/>
                    <a:pt x="460" y="954"/>
                  </a:cubicBezTo>
                  <a:cubicBezTo>
                    <a:pt x="297" y="1022"/>
                    <a:pt x="0" y="1212"/>
                    <a:pt x="0" y="1694"/>
                  </a:cubicBezTo>
                  <a:cubicBezTo>
                    <a:pt x="0" y="1888"/>
                    <a:pt x="0" y="1888"/>
                    <a:pt x="0" y="1888"/>
                  </a:cubicBezTo>
                  <a:cubicBezTo>
                    <a:pt x="1131" y="1888"/>
                    <a:pt x="1131" y="1888"/>
                    <a:pt x="1131" y="1888"/>
                  </a:cubicBezTo>
                  <a:cubicBezTo>
                    <a:pt x="1131" y="1694"/>
                    <a:pt x="1131" y="1694"/>
                    <a:pt x="1131" y="1694"/>
                  </a:cubicBezTo>
                  <a:cubicBezTo>
                    <a:pt x="1131" y="1212"/>
                    <a:pt x="834" y="1022"/>
                    <a:pt x="671" y="954"/>
                  </a:cubicBezTo>
                  <a:cubicBezTo>
                    <a:pt x="661" y="950"/>
                    <a:pt x="661" y="938"/>
                    <a:pt x="671" y="934"/>
                  </a:cubicBezTo>
                  <a:cubicBezTo>
                    <a:pt x="834" y="866"/>
                    <a:pt x="1131" y="676"/>
                    <a:pt x="1131" y="194"/>
                  </a:cubicBezTo>
                  <a:cubicBezTo>
                    <a:pt x="1131" y="0"/>
                    <a:pt x="1131" y="0"/>
                    <a:pt x="113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3" name="Freeform 6">
              <a:extLst>
                <a:ext uri="{FF2B5EF4-FFF2-40B4-BE49-F238E27FC236}">
                  <a16:creationId xmlns:a16="http://schemas.microsoft.com/office/drawing/2014/main" id="{5E53A118-33A3-4299-A262-091C630AB286}"/>
                </a:ext>
              </a:extLst>
            </p:cNvPr>
            <p:cNvSpPr>
              <a:spLocks/>
            </p:cNvSpPr>
            <p:nvPr/>
          </p:nvSpPr>
          <p:spPr bwMode="auto">
            <a:xfrm>
              <a:off x="3367881" y="1677988"/>
              <a:ext cx="2413000" cy="196850"/>
            </a:xfrm>
            <a:custGeom>
              <a:avLst/>
              <a:gdLst>
                <a:gd name="T0" fmla="*/ 1262 w 1299"/>
                <a:gd name="T1" fmla="*/ 0 h 123"/>
                <a:gd name="T2" fmla="*/ 36 w 1299"/>
                <a:gd name="T3" fmla="*/ 0 h 123"/>
                <a:gd name="T4" fmla="*/ 0 w 1299"/>
                <a:gd name="T5" fmla="*/ 37 h 123"/>
                <a:gd name="T6" fmla="*/ 0 w 1299"/>
                <a:gd name="T7" fmla="*/ 87 h 123"/>
                <a:gd name="T8" fmla="*/ 36 w 1299"/>
                <a:gd name="T9" fmla="*/ 123 h 123"/>
                <a:gd name="T10" fmla="*/ 1262 w 1299"/>
                <a:gd name="T11" fmla="*/ 123 h 123"/>
                <a:gd name="T12" fmla="*/ 1299 w 1299"/>
                <a:gd name="T13" fmla="*/ 87 h 123"/>
                <a:gd name="T14" fmla="*/ 1299 w 1299"/>
                <a:gd name="T15" fmla="*/ 37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7"/>
                  </a:cubicBezTo>
                  <a:cubicBezTo>
                    <a:pt x="0" y="87"/>
                    <a:pt x="0" y="87"/>
                    <a:pt x="0" y="87"/>
                  </a:cubicBezTo>
                  <a:cubicBezTo>
                    <a:pt x="0" y="107"/>
                    <a:pt x="16" y="123"/>
                    <a:pt x="36" y="123"/>
                  </a:cubicBezTo>
                  <a:cubicBezTo>
                    <a:pt x="1262" y="123"/>
                    <a:pt x="1262" y="123"/>
                    <a:pt x="1262" y="123"/>
                  </a:cubicBezTo>
                  <a:cubicBezTo>
                    <a:pt x="1283" y="123"/>
                    <a:pt x="1299" y="107"/>
                    <a:pt x="1299" y="87"/>
                  </a:cubicBezTo>
                  <a:cubicBezTo>
                    <a:pt x="1299" y="37"/>
                    <a:pt x="1299" y="37"/>
                    <a:pt x="1299" y="37"/>
                  </a:cubicBezTo>
                  <a:cubicBezTo>
                    <a:pt x="1299" y="16"/>
                    <a:pt x="1283" y="0"/>
                    <a:pt x="1262" y="0"/>
                  </a:cubicBezTo>
                  <a:close/>
                </a:path>
              </a:pathLst>
            </a:custGeom>
            <a:solidFill>
              <a:srgbClr val="F5911E"/>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4" name="Freeform 7">
              <a:extLst>
                <a:ext uri="{FF2B5EF4-FFF2-40B4-BE49-F238E27FC236}">
                  <a16:creationId xmlns:a16="http://schemas.microsoft.com/office/drawing/2014/main" id="{AE0E7131-5235-4244-B054-046E429BCCA3}"/>
                </a:ext>
              </a:extLst>
            </p:cNvPr>
            <p:cNvSpPr>
              <a:spLocks/>
            </p:cNvSpPr>
            <p:nvPr/>
          </p:nvSpPr>
          <p:spPr bwMode="auto">
            <a:xfrm>
              <a:off x="3367881" y="4906963"/>
              <a:ext cx="2413000" cy="196850"/>
            </a:xfrm>
            <a:custGeom>
              <a:avLst/>
              <a:gdLst>
                <a:gd name="T0" fmla="*/ 1262 w 1299"/>
                <a:gd name="T1" fmla="*/ 0 h 123"/>
                <a:gd name="T2" fmla="*/ 36 w 1299"/>
                <a:gd name="T3" fmla="*/ 0 h 123"/>
                <a:gd name="T4" fmla="*/ 0 w 1299"/>
                <a:gd name="T5" fmla="*/ 36 h 123"/>
                <a:gd name="T6" fmla="*/ 0 w 1299"/>
                <a:gd name="T7" fmla="*/ 86 h 123"/>
                <a:gd name="T8" fmla="*/ 36 w 1299"/>
                <a:gd name="T9" fmla="*/ 123 h 123"/>
                <a:gd name="T10" fmla="*/ 1262 w 1299"/>
                <a:gd name="T11" fmla="*/ 123 h 123"/>
                <a:gd name="T12" fmla="*/ 1299 w 1299"/>
                <a:gd name="T13" fmla="*/ 86 h 123"/>
                <a:gd name="T14" fmla="*/ 1299 w 1299"/>
                <a:gd name="T15" fmla="*/ 36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6"/>
                  </a:cubicBezTo>
                  <a:cubicBezTo>
                    <a:pt x="0" y="86"/>
                    <a:pt x="0" y="86"/>
                    <a:pt x="0" y="86"/>
                  </a:cubicBezTo>
                  <a:cubicBezTo>
                    <a:pt x="0" y="107"/>
                    <a:pt x="16" y="123"/>
                    <a:pt x="36" y="123"/>
                  </a:cubicBezTo>
                  <a:cubicBezTo>
                    <a:pt x="1262" y="123"/>
                    <a:pt x="1262" y="123"/>
                    <a:pt x="1262" y="123"/>
                  </a:cubicBezTo>
                  <a:cubicBezTo>
                    <a:pt x="1283" y="123"/>
                    <a:pt x="1299" y="107"/>
                    <a:pt x="1299" y="86"/>
                  </a:cubicBezTo>
                  <a:cubicBezTo>
                    <a:pt x="1299" y="36"/>
                    <a:pt x="1299" y="36"/>
                    <a:pt x="1299" y="36"/>
                  </a:cubicBezTo>
                  <a:cubicBezTo>
                    <a:pt x="1299" y="16"/>
                    <a:pt x="1283" y="0"/>
                    <a:pt x="1262" y="0"/>
                  </a:cubicBezTo>
                  <a:close/>
                </a:path>
              </a:pathLst>
            </a:custGeom>
            <a:solidFill>
              <a:srgbClr val="F5911E"/>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5" name="Freeform 8">
              <a:extLst>
                <a:ext uri="{FF2B5EF4-FFF2-40B4-BE49-F238E27FC236}">
                  <a16:creationId xmlns:a16="http://schemas.microsoft.com/office/drawing/2014/main" id="{0B45893D-92B6-4F0A-BC28-967CEBE4BA15}"/>
                </a:ext>
              </a:extLst>
            </p:cNvPr>
            <p:cNvSpPr>
              <a:spLocks/>
            </p:cNvSpPr>
            <p:nvPr/>
          </p:nvSpPr>
          <p:spPr bwMode="auto">
            <a:xfrm>
              <a:off x="3367881" y="4984750"/>
              <a:ext cx="2413000" cy="119063"/>
            </a:xfrm>
            <a:custGeom>
              <a:avLst/>
              <a:gdLst>
                <a:gd name="T0" fmla="*/ 1262 w 1299"/>
                <a:gd name="T1" fmla="*/ 37 h 74"/>
                <a:gd name="T2" fmla="*/ 36 w 1299"/>
                <a:gd name="T3" fmla="*/ 37 h 74"/>
                <a:gd name="T4" fmla="*/ 0 w 1299"/>
                <a:gd name="T5" fmla="*/ 0 h 74"/>
                <a:gd name="T6" fmla="*/ 0 w 1299"/>
                <a:gd name="T7" fmla="*/ 37 h 74"/>
                <a:gd name="T8" fmla="*/ 36 w 1299"/>
                <a:gd name="T9" fmla="*/ 74 h 74"/>
                <a:gd name="T10" fmla="*/ 1262 w 1299"/>
                <a:gd name="T11" fmla="*/ 74 h 74"/>
                <a:gd name="T12" fmla="*/ 1299 w 1299"/>
                <a:gd name="T13" fmla="*/ 37 h 74"/>
                <a:gd name="T14" fmla="*/ 1299 w 1299"/>
                <a:gd name="T15" fmla="*/ 0 h 74"/>
                <a:gd name="T16" fmla="*/ 1262 w 1299"/>
                <a:gd name="T17" fmla="*/ 3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74">
                  <a:moveTo>
                    <a:pt x="1262" y="37"/>
                  </a:moveTo>
                  <a:cubicBezTo>
                    <a:pt x="36" y="37"/>
                    <a:pt x="36" y="37"/>
                    <a:pt x="36" y="37"/>
                  </a:cubicBezTo>
                  <a:cubicBezTo>
                    <a:pt x="16" y="37"/>
                    <a:pt x="0" y="20"/>
                    <a:pt x="0" y="0"/>
                  </a:cubicBezTo>
                  <a:cubicBezTo>
                    <a:pt x="0" y="37"/>
                    <a:pt x="0" y="37"/>
                    <a:pt x="0" y="37"/>
                  </a:cubicBezTo>
                  <a:cubicBezTo>
                    <a:pt x="0" y="58"/>
                    <a:pt x="16" y="74"/>
                    <a:pt x="36" y="74"/>
                  </a:cubicBezTo>
                  <a:cubicBezTo>
                    <a:pt x="1262" y="74"/>
                    <a:pt x="1262" y="74"/>
                    <a:pt x="1262" y="74"/>
                  </a:cubicBezTo>
                  <a:cubicBezTo>
                    <a:pt x="1283" y="74"/>
                    <a:pt x="1299" y="58"/>
                    <a:pt x="1299" y="37"/>
                  </a:cubicBezTo>
                  <a:cubicBezTo>
                    <a:pt x="1299" y="0"/>
                    <a:pt x="1299" y="0"/>
                    <a:pt x="1299" y="0"/>
                  </a:cubicBezTo>
                  <a:cubicBezTo>
                    <a:pt x="1299" y="20"/>
                    <a:pt x="1283" y="37"/>
                    <a:pt x="1262" y="37"/>
                  </a:cubicBezTo>
                  <a:close/>
                </a:path>
              </a:pathLst>
            </a:custGeom>
            <a:solidFill>
              <a:srgbClr val="F5911E"/>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grpSp>
      <p:grpSp>
        <p:nvGrpSpPr>
          <p:cNvPr id="26" name="Group 25">
            <a:extLst>
              <a:ext uri="{FF2B5EF4-FFF2-40B4-BE49-F238E27FC236}">
                <a16:creationId xmlns:a16="http://schemas.microsoft.com/office/drawing/2014/main" id="{6724C759-1E72-4D08-B90B-759EA64E3950}"/>
              </a:ext>
            </a:extLst>
          </p:cNvPr>
          <p:cNvGrpSpPr/>
          <p:nvPr/>
        </p:nvGrpSpPr>
        <p:grpSpPr>
          <a:xfrm>
            <a:off x="8398103" y="1322147"/>
            <a:ext cx="3265816" cy="4598233"/>
            <a:chOff x="6339681" y="1676400"/>
            <a:chExt cx="2414587" cy="3429000"/>
          </a:xfrm>
        </p:grpSpPr>
        <p:sp>
          <p:nvSpPr>
            <p:cNvPr id="27" name="AutoShape 3">
              <a:extLst>
                <a:ext uri="{FF2B5EF4-FFF2-40B4-BE49-F238E27FC236}">
                  <a16:creationId xmlns:a16="http://schemas.microsoft.com/office/drawing/2014/main" id="{C2D4EAC5-3F2F-4BB4-B180-E20518CF54B0}"/>
                </a:ext>
              </a:extLst>
            </p:cNvPr>
            <p:cNvSpPr>
              <a:spLocks noChangeAspect="1" noChangeArrowheads="1" noTextEdit="1"/>
            </p:cNvSpPr>
            <p:nvPr/>
          </p:nvSpPr>
          <p:spPr bwMode="auto">
            <a:xfrm>
              <a:off x="6341268" y="1676400"/>
              <a:ext cx="2413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8" name="Freeform 5">
              <a:extLst>
                <a:ext uri="{FF2B5EF4-FFF2-40B4-BE49-F238E27FC236}">
                  <a16:creationId xmlns:a16="http://schemas.microsoft.com/office/drawing/2014/main" id="{810BB891-08C5-4257-88C7-ADAE7B64EAE0}"/>
                </a:ext>
              </a:extLst>
            </p:cNvPr>
            <p:cNvSpPr>
              <a:spLocks/>
            </p:cNvSpPr>
            <p:nvPr/>
          </p:nvSpPr>
          <p:spPr bwMode="auto">
            <a:xfrm>
              <a:off x="6495256" y="1874838"/>
              <a:ext cx="2100263" cy="3032125"/>
            </a:xfrm>
            <a:custGeom>
              <a:avLst/>
              <a:gdLst>
                <a:gd name="T0" fmla="*/ 1131 w 1131"/>
                <a:gd name="T1" fmla="*/ 0 h 1888"/>
                <a:gd name="T2" fmla="*/ 0 w 1131"/>
                <a:gd name="T3" fmla="*/ 0 h 1888"/>
                <a:gd name="T4" fmla="*/ 0 w 1131"/>
                <a:gd name="T5" fmla="*/ 194 h 1888"/>
                <a:gd name="T6" fmla="*/ 460 w 1131"/>
                <a:gd name="T7" fmla="*/ 934 h 1888"/>
                <a:gd name="T8" fmla="*/ 460 w 1131"/>
                <a:gd name="T9" fmla="*/ 954 h 1888"/>
                <a:gd name="T10" fmla="*/ 0 w 1131"/>
                <a:gd name="T11" fmla="*/ 1694 h 1888"/>
                <a:gd name="T12" fmla="*/ 0 w 1131"/>
                <a:gd name="T13" fmla="*/ 1888 h 1888"/>
                <a:gd name="T14" fmla="*/ 1131 w 1131"/>
                <a:gd name="T15" fmla="*/ 1888 h 1888"/>
                <a:gd name="T16" fmla="*/ 1131 w 1131"/>
                <a:gd name="T17" fmla="*/ 1694 h 1888"/>
                <a:gd name="T18" fmla="*/ 671 w 1131"/>
                <a:gd name="T19" fmla="*/ 954 h 1888"/>
                <a:gd name="T20" fmla="*/ 671 w 1131"/>
                <a:gd name="T21" fmla="*/ 934 h 1888"/>
                <a:gd name="T22" fmla="*/ 1131 w 1131"/>
                <a:gd name="T23" fmla="*/ 194 h 1888"/>
                <a:gd name="T24" fmla="*/ 1131 w 1131"/>
                <a:gd name="T25"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1" h="1888">
                  <a:moveTo>
                    <a:pt x="1131" y="0"/>
                  </a:moveTo>
                  <a:cubicBezTo>
                    <a:pt x="0" y="0"/>
                    <a:pt x="0" y="0"/>
                    <a:pt x="0" y="0"/>
                  </a:cubicBezTo>
                  <a:cubicBezTo>
                    <a:pt x="0" y="194"/>
                    <a:pt x="0" y="194"/>
                    <a:pt x="0" y="194"/>
                  </a:cubicBezTo>
                  <a:cubicBezTo>
                    <a:pt x="0" y="676"/>
                    <a:pt x="297" y="866"/>
                    <a:pt x="460" y="934"/>
                  </a:cubicBezTo>
                  <a:cubicBezTo>
                    <a:pt x="469" y="938"/>
                    <a:pt x="469" y="950"/>
                    <a:pt x="460" y="954"/>
                  </a:cubicBezTo>
                  <a:cubicBezTo>
                    <a:pt x="297" y="1022"/>
                    <a:pt x="0" y="1212"/>
                    <a:pt x="0" y="1694"/>
                  </a:cubicBezTo>
                  <a:cubicBezTo>
                    <a:pt x="0" y="1888"/>
                    <a:pt x="0" y="1888"/>
                    <a:pt x="0" y="1888"/>
                  </a:cubicBezTo>
                  <a:cubicBezTo>
                    <a:pt x="1131" y="1888"/>
                    <a:pt x="1131" y="1888"/>
                    <a:pt x="1131" y="1888"/>
                  </a:cubicBezTo>
                  <a:cubicBezTo>
                    <a:pt x="1131" y="1694"/>
                    <a:pt x="1131" y="1694"/>
                    <a:pt x="1131" y="1694"/>
                  </a:cubicBezTo>
                  <a:cubicBezTo>
                    <a:pt x="1131" y="1212"/>
                    <a:pt x="834" y="1022"/>
                    <a:pt x="671" y="954"/>
                  </a:cubicBezTo>
                  <a:cubicBezTo>
                    <a:pt x="661" y="950"/>
                    <a:pt x="661" y="938"/>
                    <a:pt x="671" y="934"/>
                  </a:cubicBezTo>
                  <a:cubicBezTo>
                    <a:pt x="834" y="866"/>
                    <a:pt x="1131" y="676"/>
                    <a:pt x="1131" y="194"/>
                  </a:cubicBezTo>
                  <a:cubicBezTo>
                    <a:pt x="1131" y="0"/>
                    <a:pt x="1131" y="0"/>
                    <a:pt x="113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29" name="Freeform 6">
              <a:extLst>
                <a:ext uri="{FF2B5EF4-FFF2-40B4-BE49-F238E27FC236}">
                  <a16:creationId xmlns:a16="http://schemas.microsoft.com/office/drawing/2014/main" id="{B205B2C8-FA3D-47E0-BDE0-5AE6C72AC660}"/>
                </a:ext>
              </a:extLst>
            </p:cNvPr>
            <p:cNvSpPr>
              <a:spLocks/>
            </p:cNvSpPr>
            <p:nvPr/>
          </p:nvSpPr>
          <p:spPr bwMode="auto">
            <a:xfrm>
              <a:off x="6339681" y="1677988"/>
              <a:ext cx="2413000" cy="196850"/>
            </a:xfrm>
            <a:custGeom>
              <a:avLst/>
              <a:gdLst>
                <a:gd name="T0" fmla="*/ 1262 w 1299"/>
                <a:gd name="T1" fmla="*/ 0 h 123"/>
                <a:gd name="T2" fmla="*/ 36 w 1299"/>
                <a:gd name="T3" fmla="*/ 0 h 123"/>
                <a:gd name="T4" fmla="*/ 0 w 1299"/>
                <a:gd name="T5" fmla="*/ 37 h 123"/>
                <a:gd name="T6" fmla="*/ 0 w 1299"/>
                <a:gd name="T7" fmla="*/ 87 h 123"/>
                <a:gd name="T8" fmla="*/ 36 w 1299"/>
                <a:gd name="T9" fmla="*/ 123 h 123"/>
                <a:gd name="T10" fmla="*/ 1262 w 1299"/>
                <a:gd name="T11" fmla="*/ 123 h 123"/>
                <a:gd name="T12" fmla="*/ 1299 w 1299"/>
                <a:gd name="T13" fmla="*/ 87 h 123"/>
                <a:gd name="T14" fmla="*/ 1299 w 1299"/>
                <a:gd name="T15" fmla="*/ 37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7"/>
                  </a:cubicBezTo>
                  <a:cubicBezTo>
                    <a:pt x="0" y="87"/>
                    <a:pt x="0" y="87"/>
                    <a:pt x="0" y="87"/>
                  </a:cubicBezTo>
                  <a:cubicBezTo>
                    <a:pt x="0" y="107"/>
                    <a:pt x="16" y="123"/>
                    <a:pt x="36" y="123"/>
                  </a:cubicBezTo>
                  <a:cubicBezTo>
                    <a:pt x="1262" y="123"/>
                    <a:pt x="1262" y="123"/>
                    <a:pt x="1262" y="123"/>
                  </a:cubicBezTo>
                  <a:cubicBezTo>
                    <a:pt x="1283" y="123"/>
                    <a:pt x="1299" y="107"/>
                    <a:pt x="1299" y="87"/>
                  </a:cubicBezTo>
                  <a:cubicBezTo>
                    <a:pt x="1299" y="37"/>
                    <a:pt x="1299" y="37"/>
                    <a:pt x="1299" y="37"/>
                  </a:cubicBezTo>
                  <a:cubicBezTo>
                    <a:pt x="1299" y="16"/>
                    <a:pt x="1283" y="0"/>
                    <a:pt x="1262" y="0"/>
                  </a:cubicBezTo>
                  <a:close/>
                </a:path>
              </a:pathLst>
            </a:custGeom>
            <a:solidFill>
              <a:srgbClr val="0073C8"/>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30" name="Freeform 7">
              <a:extLst>
                <a:ext uri="{FF2B5EF4-FFF2-40B4-BE49-F238E27FC236}">
                  <a16:creationId xmlns:a16="http://schemas.microsoft.com/office/drawing/2014/main" id="{BE4B9CAB-5770-44EB-93DB-4A6CC5800530}"/>
                </a:ext>
              </a:extLst>
            </p:cNvPr>
            <p:cNvSpPr>
              <a:spLocks/>
            </p:cNvSpPr>
            <p:nvPr/>
          </p:nvSpPr>
          <p:spPr bwMode="auto">
            <a:xfrm>
              <a:off x="6339681" y="4906963"/>
              <a:ext cx="2413000" cy="196850"/>
            </a:xfrm>
            <a:custGeom>
              <a:avLst/>
              <a:gdLst>
                <a:gd name="T0" fmla="*/ 1262 w 1299"/>
                <a:gd name="T1" fmla="*/ 0 h 123"/>
                <a:gd name="T2" fmla="*/ 36 w 1299"/>
                <a:gd name="T3" fmla="*/ 0 h 123"/>
                <a:gd name="T4" fmla="*/ 0 w 1299"/>
                <a:gd name="T5" fmla="*/ 36 h 123"/>
                <a:gd name="T6" fmla="*/ 0 w 1299"/>
                <a:gd name="T7" fmla="*/ 86 h 123"/>
                <a:gd name="T8" fmla="*/ 36 w 1299"/>
                <a:gd name="T9" fmla="*/ 123 h 123"/>
                <a:gd name="T10" fmla="*/ 1262 w 1299"/>
                <a:gd name="T11" fmla="*/ 123 h 123"/>
                <a:gd name="T12" fmla="*/ 1299 w 1299"/>
                <a:gd name="T13" fmla="*/ 86 h 123"/>
                <a:gd name="T14" fmla="*/ 1299 w 1299"/>
                <a:gd name="T15" fmla="*/ 36 h 123"/>
                <a:gd name="T16" fmla="*/ 1262 w 1299"/>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123">
                  <a:moveTo>
                    <a:pt x="1262" y="0"/>
                  </a:moveTo>
                  <a:cubicBezTo>
                    <a:pt x="36" y="0"/>
                    <a:pt x="36" y="0"/>
                    <a:pt x="36" y="0"/>
                  </a:cubicBezTo>
                  <a:cubicBezTo>
                    <a:pt x="16" y="0"/>
                    <a:pt x="0" y="16"/>
                    <a:pt x="0" y="36"/>
                  </a:cubicBezTo>
                  <a:cubicBezTo>
                    <a:pt x="0" y="86"/>
                    <a:pt x="0" y="86"/>
                    <a:pt x="0" y="86"/>
                  </a:cubicBezTo>
                  <a:cubicBezTo>
                    <a:pt x="0" y="107"/>
                    <a:pt x="16" y="123"/>
                    <a:pt x="36" y="123"/>
                  </a:cubicBezTo>
                  <a:cubicBezTo>
                    <a:pt x="1262" y="123"/>
                    <a:pt x="1262" y="123"/>
                    <a:pt x="1262" y="123"/>
                  </a:cubicBezTo>
                  <a:cubicBezTo>
                    <a:pt x="1283" y="123"/>
                    <a:pt x="1299" y="107"/>
                    <a:pt x="1299" y="86"/>
                  </a:cubicBezTo>
                  <a:cubicBezTo>
                    <a:pt x="1299" y="36"/>
                    <a:pt x="1299" y="36"/>
                    <a:pt x="1299" y="36"/>
                  </a:cubicBezTo>
                  <a:cubicBezTo>
                    <a:pt x="1299" y="16"/>
                    <a:pt x="1283" y="0"/>
                    <a:pt x="1262" y="0"/>
                  </a:cubicBezTo>
                  <a:close/>
                </a:path>
              </a:pathLst>
            </a:custGeom>
            <a:solidFill>
              <a:srgbClr val="0073C8"/>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sp>
          <p:nvSpPr>
            <p:cNvPr id="31" name="Freeform 8">
              <a:extLst>
                <a:ext uri="{FF2B5EF4-FFF2-40B4-BE49-F238E27FC236}">
                  <a16:creationId xmlns:a16="http://schemas.microsoft.com/office/drawing/2014/main" id="{AC613A55-3AF1-43D8-BA87-2DD3707D50A3}"/>
                </a:ext>
              </a:extLst>
            </p:cNvPr>
            <p:cNvSpPr>
              <a:spLocks/>
            </p:cNvSpPr>
            <p:nvPr/>
          </p:nvSpPr>
          <p:spPr bwMode="auto">
            <a:xfrm>
              <a:off x="6339681" y="4984750"/>
              <a:ext cx="2413000" cy="119063"/>
            </a:xfrm>
            <a:custGeom>
              <a:avLst/>
              <a:gdLst>
                <a:gd name="T0" fmla="*/ 1262 w 1299"/>
                <a:gd name="T1" fmla="*/ 37 h 74"/>
                <a:gd name="T2" fmla="*/ 36 w 1299"/>
                <a:gd name="T3" fmla="*/ 37 h 74"/>
                <a:gd name="T4" fmla="*/ 0 w 1299"/>
                <a:gd name="T5" fmla="*/ 0 h 74"/>
                <a:gd name="T6" fmla="*/ 0 w 1299"/>
                <a:gd name="T7" fmla="*/ 37 h 74"/>
                <a:gd name="T8" fmla="*/ 36 w 1299"/>
                <a:gd name="T9" fmla="*/ 74 h 74"/>
                <a:gd name="T10" fmla="*/ 1262 w 1299"/>
                <a:gd name="T11" fmla="*/ 74 h 74"/>
                <a:gd name="T12" fmla="*/ 1299 w 1299"/>
                <a:gd name="T13" fmla="*/ 37 h 74"/>
                <a:gd name="T14" fmla="*/ 1299 w 1299"/>
                <a:gd name="T15" fmla="*/ 0 h 74"/>
                <a:gd name="T16" fmla="*/ 1262 w 1299"/>
                <a:gd name="T17" fmla="*/ 3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9" h="74">
                  <a:moveTo>
                    <a:pt x="1262" y="37"/>
                  </a:moveTo>
                  <a:cubicBezTo>
                    <a:pt x="36" y="37"/>
                    <a:pt x="36" y="37"/>
                    <a:pt x="36" y="37"/>
                  </a:cubicBezTo>
                  <a:cubicBezTo>
                    <a:pt x="16" y="37"/>
                    <a:pt x="0" y="20"/>
                    <a:pt x="0" y="0"/>
                  </a:cubicBezTo>
                  <a:cubicBezTo>
                    <a:pt x="0" y="37"/>
                    <a:pt x="0" y="37"/>
                    <a:pt x="0" y="37"/>
                  </a:cubicBezTo>
                  <a:cubicBezTo>
                    <a:pt x="0" y="58"/>
                    <a:pt x="16" y="74"/>
                    <a:pt x="36" y="74"/>
                  </a:cubicBezTo>
                  <a:cubicBezTo>
                    <a:pt x="1262" y="74"/>
                    <a:pt x="1262" y="74"/>
                    <a:pt x="1262" y="74"/>
                  </a:cubicBezTo>
                  <a:cubicBezTo>
                    <a:pt x="1283" y="74"/>
                    <a:pt x="1299" y="58"/>
                    <a:pt x="1299" y="37"/>
                  </a:cubicBezTo>
                  <a:cubicBezTo>
                    <a:pt x="1299" y="0"/>
                    <a:pt x="1299" y="0"/>
                    <a:pt x="1299" y="0"/>
                  </a:cubicBezTo>
                  <a:cubicBezTo>
                    <a:pt x="1299" y="20"/>
                    <a:pt x="1283" y="37"/>
                    <a:pt x="1262" y="37"/>
                  </a:cubicBezTo>
                  <a:close/>
                </a:path>
              </a:pathLst>
            </a:custGeom>
            <a:solidFill>
              <a:srgbClr val="0073C8"/>
            </a:solidFill>
            <a:ln>
              <a:noFill/>
            </a:ln>
          </p:spPr>
          <p:txBody>
            <a:bodyPr vert="horz" wrap="square" lIns="89650" tIns="44825" rIns="89650" bIns="44825" numCol="1" anchor="t" anchorCtr="0" compatLnSpc="1">
              <a:prstTxWarp prst="textNoShape">
                <a:avLst/>
              </a:prstTxWarp>
            </a:bodyPr>
            <a:lstStyle/>
            <a:p>
              <a:pPr defTabSz="896478">
                <a:defRPr/>
              </a:pPr>
              <a:endParaRPr lang="en-US" sz="1765">
                <a:solidFill>
                  <a:prstClr val="black"/>
                </a:solidFill>
                <a:latin typeface="Century Gothic" panose="020F0302020204030204"/>
              </a:endParaRPr>
            </a:p>
          </p:txBody>
        </p:sp>
      </p:grpSp>
      <p:sp>
        <p:nvSpPr>
          <p:cNvPr id="32" name="TextBox 31">
            <a:extLst>
              <a:ext uri="{FF2B5EF4-FFF2-40B4-BE49-F238E27FC236}">
                <a16:creationId xmlns:a16="http://schemas.microsoft.com/office/drawing/2014/main" id="{29438896-1F7D-47E7-B91D-A48E4E949638}"/>
              </a:ext>
            </a:extLst>
          </p:cNvPr>
          <p:cNvSpPr txBox="1"/>
          <p:nvPr/>
        </p:nvSpPr>
        <p:spPr>
          <a:xfrm>
            <a:off x="742795" y="1829752"/>
            <a:ext cx="2819815" cy="584775"/>
          </a:xfrm>
          <a:prstGeom prst="rect">
            <a:avLst/>
          </a:prstGeom>
          <a:noFill/>
        </p:spPr>
        <p:txBody>
          <a:bodyPr wrap="square" rtlCol="0">
            <a:spAutoFit/>
          </a:bodyPr>
          <a:lstStyle/>
          <a:p>
            <a:pPr algn="ctr" defTabSz="896478">
              <a:defRPr/>
            </a:pPr>
            <a:r>
              <a:rPr lang="en-US" sz="1600" b="1">
                <a:solidFill>
                  <a:prstClr val="black"/>
                </a:solidFill>
                <a:latin typeface="Century Gothic" panose="020B0502020202020204" pitchFamily="34" charset="0"/>
              </a:rPr>
              <a:t>Immersion</a:t>
            </a:r>
          </a:p>
          <a:p>
            <a:pPr algn="ctr" defTabSz="896478">
              <a:defRPr/>
            </a:pPr>
            <a:endParaRPr lang="en-US" sz="1600" b="1">
              <a:solidFill>
                <a:prstClr val="black"/>
              </a:solidFill>
              <a:latin typeface="Century Gothic" panose="020B0502020202020204" pitchFamily="34" charset="0"/>
            </a:endParaRPr>
          </a:p>
        </p:txBody>
      </p:sp>
      <p:sp>
        <p:nvSpPr>
          <p:cNvPr id="33" name="TextBox 32">
            <a:extLst>
              <a:ext uri="{FF2B5EF4-FFF2-40B4-BE49-F238E27FC236}">
                <a16:creationId xmlns:a16="http://schemas.microsoft.com/office/drawing/2014/main" id="{C085BA31-DA2D-4DC5-A21E-97B8655414BA}"/>
              </a:ext>
            </a:extLst>
          </p:cNvPr>
          <p:cNvSpPr txBox="1"/>
          <p:nvPr/>
        </p:nvSpPr>
        <p:spPr>
          <a:xfrm>
            <a:off x="4666805" y="1829752"/>
            <a:ext cx="2840681" cy="584775"/>
          </a:xfrm>
          <a:prstGeom prst="rect">
            <a:avLst/>
          </a:prstGeom>
          <a:noFill/>
        </p:spPr>
        <p:txBody>
          <a:bodyPr wrap="square" rtlCol="0">
            <a:spAutoFit/>
          </a:bodyPr>
          <a:lstStyle/>
          <a:p>
            <a:pPr algn="ctr" defTabSz="896478">
              <a:defRPr/>
            </a:pPr>
            <a:r>
              <a:rPr lang="en-US" sz="1600" b="1">
                <a:solidFill>
                  <a:prstClr val="black"/>
                </a:solidFill>
                <a:latin typeface="Century Gothic" panose="020B0502020202020204" pitchFamily="34" charset="0"/>
              </a:rPr>
              <a:t>Analytics &amp; </a:t>
            </a:r>
          </a:p>
          <a:p>
            <a:pPr algn="ctr" defTabSz="896478">
              <a:defRPr/>
            </a:pPr>
            <a:r>
              <a:rPr lang="en-US" sz="1600" b="1">
                <a:solidFill>
                  <a:prstClr val="black"/>
                </a:solidFill>
                <a:latin typeface="Century Gothic" panose="020B0502020202020204" pitchFamily="34" charset="0"/>
              </a:rPr>
              <a:t>Implementation</a:t>
            </a:r>
          </a:p>
        </p:txBody>
      </p:sp>
      <p:sp>
        <p:nvSpPr>
          <p:cNvPr id="34" name="TextBox 33">
            <a:extLst>
              <a:ext uri="{FF2B5EF4-FFF2-40B4-BE49-F238E27FC236}">
                <a16:creationId xmlns:a16="http://schemas.microsoft.com/office/drawing/2014/main" id="{0054C0B2-D857-40E0-8E32-3AC112285496}"/>
              </a:ext>
            </a:extLst>
          </p:cNvPr>
          <p:cNvSpPr txBox="1"/>
          <p:nvPr/>
        </p:nvSpPr>
        <p:spPr>
          <a:xfrm>
            <a:off x="8608525" y="1829752"/>
            <a:ext cx="2840680" cy="584775"/>
          </a:xfrm>
          <a:prstGeom prst="rect">
            <a:avLst/>
          </a:prstGeom>
          <a:noFill/>
        </p:spPr>
        <p:txBody>
          <a:bodyPr wrap="square" rtlCol="0">
            <a:spAutoFit/>
          </a:bodyPr>
          <a:lstStyle/>
          <a:p>
            <a:pPr algn="ctr" defTabSz="896478">
              <a:defRPr/>
            </a:pPr>
            <a:r>
              <a:rPr lang="en-US" sz="1600" b="1">
                <a:solidFill>
                  <a:prstClr val="black"/>
                </a:solidFill>
                <a:latin typeface="Century Gothic" panose="020B0502020202020204" pitchFamily="34" charset="0"/>
              </a:rPr>
              <a:t>Continuous </a:t>
            </a:r>
          </a:p>
          <a:p>
            <a:pPr algn="ctr" defTabSz="896478">
              <a:defRPr/>
            </a:pPr>
            <a:r>
              <a:rPr lang="en-US" sz="1600" b="1">
                <a:solidFill>
                  <a:prstClr val="black"/>
                </a:solidFill>
                <a:latin typeface="Century Gothic" panose="020B0502020202020204" pitchFamily="34" charset="0"/>
              </a:rPr>
              <a:t>Improvement</a:t>
            </a:r>
          </a:p>
        </p:txBody>
      </p:sp>
      <p:sp>
        <p:nvSpPr>
          <p:cNvPr id="35" name="TextBox 34">
            <a:extLst>
              <a:ext uri="{FF2B5EF4-FFF2-40B4-BE49-F238E27FC236}">
                <a16:creationId xmlns:a16="http://schemas.microsoft.com/office/drawing/2014/main" id="{02663D38-6CDD-4F87-B69C-D38DD7E8E45E}"/>
              </a:ext>
            </a:extLst>
          </p:cNvPr>
          <p:cNvSpPr txBox="1"/>
          <p:nvPr/>
        </p:nvSpPr>
        <p:spPr>
          <a:xfrm>
            <a:off x="1659478" y="4307511"/>
            <a:ext cx="912429" cy="806375"/>
          </a:xfrm>
          <a:prstGeom prst="rect">
            <a:avLst/>
          </a:prstGeom>
          <a:noFill/>
        </p:spPr>
        <p:txBody>
          <a:bodyPr wrap="none" rtlCol="0">
            <a:spAutoFit/>
          </a:bodyPr>
          <a:lstStyle/>
          <a:p>
            <a:pPr algn="ctr" defTabSz="896478">
              <a:lnSpc>
                <a:spcPct val="80000"/>
              </a:lnSpc>
              <a:defRPr/>
            </a:pPr>
            <a:r>
              <a:rPr lang="en-US">
                <a:solidFill>
                  <a:prstClr val="black"/>
                </a:solidFill>
                <a:latin typeface="Century Gothic" panose="020B0502020202020204" pitchFamily="34" charset="0"/>
              </a:rPr>
              <a:t>month</a:t>
            </a:r>
          </a:p>
          <a:p>
            <a:pPr algn="ctr" defTabSz="896478">
              <a:lnSpc>
                <a:spcPct val="80000"/>
              </a:lnSpc>
              <a:defRPr/>
            </a:pPr>
            <a:r>
              <a:rPr lang="en-US" sz="4000" b="1">
                <a:solidFill>
                  <a:prstClr val="black"/>
                </a:solidFill>
                <a:latin typeface="Century Gothic" panose="020B0502020202020204" pitchFamily="34" charset="0"/>
              </a:rPr>
              <a:t>1</a:t>
            </a:r>
          </a:p>
        </p:txBody>
      </p:sp>
      <p:sp>
        <p:nvSpPr>
          <p:cNvPr id="36" name="TextBox 35">
            <a:extLst>
              <a:ext uri="{FF2B5EF4-FFF2-40B4-BE49-F238E27FC236}">
                <a16:creationId xmlns:a16="http://schemas.microsoft.com/office/drawing/2014/main" id="{4014EEEA-F690-4E1F-BF3B-B58627BA72D9}"/>
              </a:ext>
            </a:extLst>
          </p:cNvPr>
          <p:cNvSpPr txBox="1"/>
          <p:nvPr/>
        </p:nvSpPr>
        <p:spPr>
          <a:xfrm>
            <a:off x="5751248" y="4307509"/>
            <a:ext cx="912430" cy="806375"/>
          </a:xfrm>
          <a:prstGeom prst="rect">
            <a:avLst/>
          </a:prstGeom>
          <a:noFill/>
        </p:spPr>
        <p:txBody>
          <a:bodyPr wrap="none" rtlCol="0">
            <a:spAutoFit/>
          </a:bodyPr>
          <a:lstStyle/>
          <a:p>
            <a:pPr algn="ctr" defTabSz="896478">
              <a:lnSpc>
                <a:spcPct val="80000"/>
              </a:lnSpc>
              <a:defRPr/>
            </a:pPr>
            <a:r>
              <a:rPr lang="en-US">
                <a:solidFill>
                  <a:prstClr val="black"/>
                </a:solidFill>
                <a:latin typeface="Century Gothic" panose="020B0502020202020204" pitchFamily="34" charset="0"/>
              </a:rPr>
              <a:t>month</a:t>
            </a:r>
          </a:p>
          <a:p>
            <a:pPr algn="ctr" defTabSz="896478">
              <a:lnSpc>
                <a:spcPct val="80000"/>
              </a:lnSpc>
              <a:defRPr/>
            </a:pPr>
            <a:r>
              <a:rPr lang="en-US" sz="4000" b="1">
                <a:solidFill>
                  <a:prstClr val="black"/>
                </a:solidFill>
                <a:latin typeface="Century Gothic" panose="020B0502020202020204" pitchFamily="34" charset="0"/>
              </a:rPr>
              <a:t>6</a:t>
            </a:r>
          </a:p>
        </p:txBody>
      </p:sp>
      <p:sp>
        <p:nvSpPr>
          <p:cNvPr id="37" name="TextBox 36">
            <a:extLst>
              <a:ext uri="{FF2B5EF4-FFF2-40B4-BE49-F238E27FC236}">
                <a16:creationId xmlns:a16="http://schemas.microsoft.com/office/drawing/2014/main" id="{C376973D-9878-442F-94BA-7CF89D28B00B}"/>
              </a:ext>
            </a:extLst>
          </p:cNvPr>
          <p:cNvSpPr txBox="1"/>
          <p:nvPr/>
        </p:nvSpPr>
        <p:spPr>
          <a:xfrm>
            <a:off x="9527768" y="4255294"/>
            <a:ext cx="1002197" cy="806375"/>
          </a:xfrm>
          <a:prstGeom prst="rect">
            <a:avLst/>
          </a:prstGeom>
          <a:noFill/>
        </p:spPr>
        <p:txBody>
          <a:bodyPr wrap="none" rtlCol="0">
            <a:spAutoFit/>
          </a:bodyPr>
          <a:lstStyle/>
          <a:p>
            <a:pPr algn="ctr" defTabSz="896478">
              <a:lnSpc>
                <a:spcPct val="80000"/>
              </a:lnSpc>
              <a:defRPr/>
            </a:pPr>
            <a:r>
              <a:rPr lang="en-US">
                <a:solidFill>
                  <a:prstClr val="black"/>
                </a:solidFill>
                <a:latin typeface="Century Gothic" panose="020B0502020202020204" pitchFamily="34" charset="0"/>
              </a:rPr>
              <a:t>months</a:t>
            </a:r>
          </a:p>
          <a:p>
            <a:pPr algn="ctr" defTabSz="896478">
              <a:lnSpc>
                <a:spcPct val="80000"/>
              </a:lnSpc>
              <a:defRPr/>
            </a:pPr>
            <a:r>
              <a:rPr lang="en-US" sz="4000" b="1">
                <a:solidFill>
                  <a:prstClr val="black"/>
                </a:solidFill>
                <a:latin typeface="Century Gothic" panose="020B0502020202020204" pitchFamily="34" charset="0"/>
              </a:rPr>
              <a:t>12</a:t>
            </a:r>
          </a:p>
        </p:txBody>
      </p:sp>
    </p:spTree>
    <p:extLst>
      <p:ext uri="{BB962C8B-B14F-4D97-AF65-F5344CB8AC3E}">
        <p14:creationId xmlns:p14="http://schemas.microsoft.com/office/powerpoint/2010/main" val="1455485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32E6-E4D8-4E70-896D-4E5A506A2368}"/>
              </a:ext>
            </a:extLst>
          </p:cNvPr>
          <p:cNvSpPr>
            <a:spLocks noGrp="1"/>
          </p:cNvSpPr>
          <p:nvPr>
            <p:ph type="title"/>
          </p:nvPr>
        </p:nvSpPr>
        <p:spPr/>
        <p:txBody>
          <a:bodyPr/>
          <a:lstStyle/>
          <a:p>
            <a:r>
              <a:rPr lang="en-US"/>
              <a:t>SCQ slide</a:t>
            </a:r>
          </a:p>
        </p:txBody>
      </p:sp>
      <p:sp>
        <p:nvSpPr>
          <p:cNvPr id="3" name="Rectangle: Rounded Corners 2">
            <a:extLst>
              <a:ext uri="{FF2B5EF4-FFF2-40B4-BE49-F238E27FC236}">
                <a16:creationId xmlns:a16="http://schemas.microsoft.com/office/drawing/2014/main" id="{77E0DBFC-7C9D-4E4C-A44F-80B4CFBCE9D4}"/>
              </a:ext>
            </a:extLst>
          </p:cNvPr>
          <p:cNvSpPr/>
          <p:nvPr/>
        </p:nvSpPr>
        <p:spPr>
          <a:xfrm>
            <a:off x="4286817" y="5243189"/>
            <a:ext cx="7716300" cy="940353"/>
          </a:xfrm>
          <a:prstGeom prst="roundRect">
            <a:avLst>
              <a:gd name="adj" fmla="val 11005"/>
            </a:avLst>
          </a:prstGeom>
          <a:solidFill>
            <a:sysClr val="window" lastClr="FFFFFF"/>
          </a:solidFill>
          <a:ln w="12700" cap="flat" cmpd="sng" algn="ctr">
            <a:solidFill>
              <a:srgbClr val="D2D2D2"/>
            </a:solidFill>
            <a:prstDash val="solid"/>
            <a:miter lim="800000"/>
          </a:ln>
          <a:effectLst/>
        </p:spPr>
        <p:txBody>
          <a:bodyPr t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entury Gothic"/>
              <a:ea typeface="+mn-ea"/>
              <a:cs typeface="+mn-cs"/>
            </a:endParaRPr>
          </a:p>
        </p:txBody>
      </p:sp>
      <p:sp>
        <p:nvSpPr>
          <p:cNvPr id="4" name="Rectangle: Rounded Corners 3">
            <a:extLst>
              <a:ext uri="{FF2B5EF4-FFF2-40B4-BE49-F238E27FC236}">
                <a16:creationId xmlns:a16="http://schemas.microsoft.com/office/drawing/2014/main" id="{9D867BFC-3306-40AF-BB8C-1936A25C03EB}"/>
              </a:ext>
            </a:extLst>
          </p:cNvPr>
          <p:cNvSpPr/>
          <p:nvPr/>
        </p:nvSpPr>
        <p:spPr>
          <a:xfrm>
            <a:off x="8411542" y="1322282"/>
            <a:ext cx="3591578" cy="3452214"/>
          </a:xfrm>
          <a:prstGeom prst="roundRect">
            <a:avLst>
              <a:gd name="adj" fmla="val 3775"/>
            </a:avLst>
          </a:prstGeom>
          <a:solidFill>
            <a:sysClr val="window" lastClr="FFFFFF"/>
          </a:solidFill>
          <a:ln w="12700" cap="flat" cmpd="sng" algn="ctr">
            <a:solidFill>
              <a:srgbClr val="D2D2D2"/>
            </a:solidFill>
            <a:prstDash val="solid"/>
            <a:miter lim="800000"/>
          </a:ln>
          <a:effectLst/>
        </p:spPr>
        <p:txBody>
          <a:bodyPr t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entury Gothic"/>
              <a:ea typeface="+mn-ea"/>
              <a:cs typeface="+mn-cs"/>
            </a:endParaRPr>
          </a:p>
        </p:txBody>
      </p:sp>
      <p:sp>
        <p:nvSpPr>
          <p:cNvPr id="5" name="Rectangle: Rounded Corners 4">
            <a:extLst>
              <a:ext uri="{FF2B5EF4-FFF2-40B4-BE49-F238E27FC236}">
                <a16:creationId xmlns:a16="http://schemas.microsoft.com/office/drawing/2014/main" id="{75A0F6D7-92AB-49C3-A531-4F1C9E7CE3CC}"/>
              </a:ext>
            </a:extLst>
          </p:cNvPr>
          <p:cNvSpPr/>
          <p:nvPr/>
        </p:nvSpPr>
        <p:spPr>
          <a:xfrm>
            <a:off x="4248682" y="1345337"/>
            <a:ext cx="3591578" cy="3452214"/>
          </a:xfrm>
          <a:prstGeom prst="roundRect">
            <a:avLst>
              <a:gd name="adj" fmla="val 3775"/>
            </a:avLst>
          </a:prstGeom>
          <a:solidFill>
            <a:sysClr val="window" lastClr="FFFFFF"/>
          </a:solidFill>
          <a:ln w="12700" cap="flat" cmpd="sng" algn="ctr">
            <a:solidFill>
              <a:srgbClr val="D2D2D2"/>
            </a:solidFill>
            <a:prstDash val="solid"/>
            <a:miter lim="800000"/>
          </a:ln>
          <a:effectLst/>
        </p:spPr>
        <p:txBody>
          <a:bodyPr tIns="18288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entury Gothic"/>
              <a:ea typeface="+mn-ea"/>
              <a:cs typeface="+mn-cs"/>
            </a:endParaRPr>
          </a:p>
        </p:txBody>
      </p:sp>
      <p:sp>
        <p:nvSpPr>
          <p:cNvPr id="6" name="Rectangle: Rounded Corners 5">
            <a:extLst>
              <a:ext uri="{FF2B5EF4-FFF2-40B4-BE49-F238E27FC236}">
                <a16:creationId xmlns:a16="http://schemas.microsoft.com/office/drawing/2014/main" id="{A6D3F69F-E04F-43E8-A070-9C56493C1997}"/>
              </a:ext>
            </a:extLst>
          </p:cNvPr>
          <p:cNvSpPr/>
          <p:nvPr/>
        </p:nvSpPr>
        <p:spPr>
          <a:xfrm>
            <a:off x="192389" y="1345337"/>
            <a:ext cx="3591578" cy="4838205"/>
          </a:xfrm>
          <a:prstGeom prst="roundRect">
            <a:avLst>
              <a:gd name="adj" fmla="val 3775"/>
            </a:avLst>
          </a:prstGeom>
          <a:solidFill>
            <a:sysClr val="window" lastClr="FFFFFF"/>
          </a:solidFill>
          <a:ln w="12700" cap="flat" cmpd="sng" algn="ctr">
            <a:solidFill>
              <a:srgbClr val="D2D2D2"/>
            </a:solid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0" cap="none" spc="0" normalizeH="0" baseline="0" noProof="0">
              <a:ln>
                <a:noFill/>
              </a:ln>
              <a:solidFill>
                <a:prstClr val="white"/>
              </a:solidFill>
              <a:effectLst/>
              <a:uLnTx/>
              <a:uFillTx/>
              <a:latin typeface="Century Gothic"/>
              <a:ea typeface="+mn-ea"/>
              <a:cs typeface="+mn-cs"/>
            </a:endParaRPr>
          </a:p>
        </p:txBody>
      </p:sp>
      <p:sp>
        <p:nvSpPr>
          <p:cNvPr id="7" name="Shape 71">
            <a:extLst>
              <a:ext uri="{FF2B5EF4-FFF2-40B4-BE49-F238E27FC236}">
                <a16:creationId xmlns:a16="http://schemas.microsoft.com/office/drawing/2014/main" id="{0E92C04D-CC7A-4A23-B04F-9A8BDCE20D64}"/>
              </a:ext>
            </a:extLst>
          </p:cNvPr>
          <p:cNvSpPr/>
          <p:nvPr/>
        </p:nvSpPr>
        <p:spPr>
          <a:xfrm rot="5400000">
            <a:off x="3313011" y="2984783"/>
            <a:ext cx="1525947" cy="202969"/>
          </a:xfrm>
          <a:prstGeom prst="triangle">
            <a:avLst>
              <a:gd name="adj" fmla="val 50000"/>
            </a:avLst>
          </a:prstGeom>
          <a:solidFill>
            <a:sysClr val="window" lastClr="FFFFFF">
              <a:lumMod val="95000"/>
            </a:sysClr>
          </a:solidFill>
          <a:ln w="25400" cap="flat" cmpd="sng">
            <a:noFill/>
            <a:prstDash val="solid"/>
            <a:round/>
            <a:headEnd type="none" w="med" len="med"/>
            <a:tailEnd type="none" w="med" len="med"/>
          </a:ln>
        </p:spPr>
        <p:txBody>
          <a:bodyPr lIns="89635" tIns="44805" rIns="89635" bIns="4480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a:ln>
                <a:noFill/>
              </a:ln>
              <a:solidFill>
                <a:prstClr val="white"/>
              </a:solidFill>
              <a:effectLst/>
              <a:uLnTx/>
              <a:uFillTx/>
              <a:latin typeface="Century Gothic"/>
              <a:ea typeface="Calibri"/>
              <a:cs typeface="Calibri"/>
              <a:sym typeface="Calibri"/>
            </a:endParaRPr>
          </a:p>
        </p:txBody>
      </p:sp>
      <p:sp>
        <p:nvSpPr>
          <p:cNvPr id="8" name="Rounded Rectangle 14">
            <a:extLst>
              <a:ext uri="{FF2B5EF4-FFF2-40B4-BE49-F238E27FC236}">
                <a16:creationId xmlns:a16="http://schemas.microsoft.com/office/drawing/2014/main" id="{786AD13F-E080-4AA5-A603-4663B769189C}"/>
              </a:ext>
            </a:extLst>
          </p:cNvPr>
          <p:cNvSpPr/>
          <p:nvPr/>
        </p:nvSpPr>
        <p:spPr>
          <a:xfrm>
            <a:off x="192731" y="1005120"/>
            <a:ext cx="3234272" cy="432001"/>
          </a:xfrm>
          <a:prstGeom prst="roundRect">
            <a:avLst>
              <a:gd name="adj" fmla="val 26124"/>
            </a:avLst>
          </a:prstGeom>
          <a:solidFill>
            <a:srgbClr val="2823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white"/>
                </a:solidFill>
                <a:effectLst/>
                <a:uLnTx/>
                <a:uFillTx/>
                <a:latin typeface="Century Gothic"/>
                <a:ea typeface="Questrial"/>
                <a:cs typeface="Questrial"/>
                <a:sym typeface="Questrial"/>
              </a:rPr>
              <a:t>Situation</a:t>
            </a:r>
          </a:p>
        </p:txBody>
      </p:sp>
      <p:sp>
        <p:nvSpPr>
          <p:cNvPr id="9" name="Shape 71">
            <a:extLst>
              <a:ext uri="{FF2B5EF4-FFF2-40B4-BE49-F238E27FC236}">
                <a16:creationId xmlns:a16="http://schemas.microsoft.com/office/drawing/2014/main" id="{47F2B7B0-BC37-4D4C-9639-A4BA31B0190A}"/>
              </a:ext>
            </a:extLst>
          </p:cNvPr>
          <p:cNvSpPr/>
          <p:nvPr/>
        </p:nvSpPr>
        <p:spPr>
          <a:xfrm rot="5400000">
            <a:off x="7418726" y="2984783"/>
            <a:ext cx="1525947" cy="202969"/>
          </a:xfrm>
          <a:prstGeom prst="triangle">
            <a:avLst>
              <a:gd name="adj" fmla="val 50000"/>
            </a:avLst>
          </a:prstGeom>
          <a:solidFill>
            <a:sysClr val="window" lastClr="FFFFFF">
              <a:lumMod val="95000"/>
            </a:sysClr>
          </a:solidFill>
          <a:ln w="25400" cap="flat" cmpd="sng">
            <a:noFill/>
            <a:prstDash val="solid"/>
            <a:round/>
            <a:headEnd type="none" w="med" len="med"/>
            <a:tailEnd type="none" w="med" len="med"/>
          </a:ln>
        </p:spPr>
        <p:txBody>
          <a:bodyPr lIns="89635" tIns="44805" rIns="89635" bIns="4480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a:ln>
                <a:noFill/>
              </a:ln>
              <a:solidFill>
                <a:prstClr val="white"/>
              </a:solidFill>
              <a:effectLst/>
              <a:uLnTx/>
              <a:uFillTx/>
              <a:latin typeface="Century Gothic"/>
              <a:ea typeface="Calibri"/>
              <a:cs typeface="Calibri"/>
              <a:sym typeface="Calibri"/>
            </a:endParaRPr>
          </a:p>
        </p:txBody>
      </p:sp>
      <p:sp>
        <p:nvSpPr>
          <p:cNvPr id="10" name="Shape 71">
            <a:extLst>
              <a:ext uri="{FF2B5EF4-FFF2-40B4-BE49-F238E27FC236}">
                <a16:creationId xmlns:a16="http://schemas.microsoft.com/office/drawing/2014/main" id="{6A30FA04-F9E7-4795-BCF7-52FB7AF22569}"/>
              </a:ext>
            </a:extLst>
          </p:cNvPr>
          <p:cNvSpPr/>
          <p:nvPr/>
        </p:nvSpPr>
        <p:spPr>
          <a:xfrm rot="10800000">
            <a:off x="9120563" y="4914409"/>
            <a:ext cx="2165009" cy="143057"/>
          </a:xfrm>
          <a:prstGeom prst="triangle">
            <a:avLst>
              <a:gd name="adj" fmla="val 50000"/>
            </a:avLst>
          </a:prstGeom>
          <a:solidFill>
            <a:sysClr val="window" lastClr="FFFFFF">
              <a:lumMod val="95000"/>
            </a:sysClr>
          </a:solidFill>
          <a:ln w="25400" cap="flat" cmpd="sng">
            <a:noFill/>
            <a:prstDash val="solid"/>
            <a:round/>
            <a:headEnd type="none" w="med" len="med"/>
            <a:tailEnd type="none" w="med" len="med"/>
          </a:ln>
        </p:spPr>
        <p:txBody>
          <a:bodyPr lIns="89635" tIns="44805" rIns="89635" bIns="4480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a:ln>
                <a:noFill/>
              </a:ln>
              <a:solidFill>
                <a:prstClr val="white"/>
              </a:solidFill>
              <a:effectLst/>
              <a:uLnTx/>
              <a:uFillTx/>
              <a:latin typeface="Century Gothic"/>
              <a:ea typeface="Calibri"/>
              <a:cs typeface="Calibri"/>
              <a:sym typeface="Calibri"/>
            </a:endParaRPr>
          </a:p>
        </p:txBody>
      </p:sp>
      <p:sp>
        <p:nvSpPr>
          <p:cNvPr id="11" name="Rounded Rectangle 14">
            <a:extLst>
              <a:ext uri="{FF2B5EF4-FFF2-40B4-BE49-F238E27FC236}">
                <a16:creationId xmlns:a16="http://schemas.microsoft.com/office/drawing/2014/main" id="{1E1A0C63-952C-41D3-8022-30D574FD343F}"/>
              </a:ext>
            </a:extLst>
          </p:cNvPr>
          <p:cNvSpPr/>
          <p:nvPr/>
        </p:nvSpPr>
        <p:spPr>
          <a:xfrm>
            <a:off x="4201285" y="1009343"/>
            <a:ext cx="3234272" cy="432001"/>
          </a:xfrm>
          <a:prstGeom prst="roundRect">
            <a:avLst>
              <a:gd name="adj" fmla="val 26124"/>
            </a:avLst>
          </a:prstGeom>
          <a:solidFill>
            <a:srgbClr val="2823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white"/>
                </a:solidFill>
                <a:effectLst/>
                <a:uLnTx/>
                <a:uFillTx/>
                <a:latin typeface="Century Gothic"/>
                <a:ea typeface="Questrial"/>
                <a:cs typeface="Questrial"/>
                <a:sym typeface="Questrial"/>
              </a:rPr>
              <a:t>Complication</a:t>
            </a:r>
          </a:p>
        </p:txBody>
      </p:sp>
      <p:sp>
        <p:nvSpPr>
          <p:cNvPr id="12" name="Rounded Rectangle 14">
            <a:extLst>
              <a:ext uri="{FF2B5EF4-FFF2-40B4-BE49-F238E27FC236}">
                <a16:creationId xmlns:a16="http://schemas.microsoft.com/office/drawing/2014/main" id="{8D137D31-AC35-433B-8CE3-1678457CA193}"/>
              </a:ext>
            </a:extLst>
          </p:cNvPr>
          <p:cNvSpPr/>
          <p:nvPr/>
        </p:nvSpPr>
        <p:spPr>
          <a:xfrm>
            <a:off x="8399286" y="999038"/>
            <a:ext cx="3234272" cy="449016"/>
          </a:xfrm>
          <a:prstGeom prst="roundRect">
            <a:avLst>
              <a:gd name="adj" fmla="val 26124"/>
            </a:avLst>
          </a:prstGeom>
          <a:solidFill>
            <a:srgbClr val="2823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white"/>
                </a:solidFill>
                <a:effectLst/>
                <a:uLnTx/>
                <a:uFillTx/>
                <a:latin typeface="Century Gothic"/>
                <a:ea typeface="Questrial"/>
                <a:cs typeface="Questrial"/>
                <a:sym typeface="Questrial"/>
              </a:rPr>
              <a:t>Key Question</a:t>
            </a:r>
          </a:p>
        </p:txBody>
      </p:sp>
      <p:sp>
        <p:nvSpPr>
          <p:cNvPr id="13" name="Rounded Rectangle 14">
            <a:extLst>
              <a:ext uri="{FF2B5EF4-FFF2-40B4-BE49-F238E27FC236}">
                <a16:creationId xmlns:a16="http://schemas.microsoft.com/office/drawing/2014/main" id="{DF7FCEAC-0891-469D-ADF1-49A18FCCA04C}"/>
              </a:ext>
            </a:extLst>
          </p:cNvPr>
          <p:cNvSpPr/>
          <p:nvPr/>
        </p:nvSpPr>
        <p:spPr>
          <a:xfrm>
            <a:off x="4287956" y="4920003"/>
            <a:ext cx="3234272" cy="425824"/>
          </a:xfrm>
          <a:prstGeom prst="roundRect">
            <a:avLst>
              <a:gd name="adj" fmla="val 26124"/>
            </a:avLst>
          </a:prstGeom>
          <a:solidFill>
            <a:srgbClr val="2823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white"/>
                </a:solidFill>
                <a:effectLst/>
                <a:uLnTx/>
                <a:uFillTx/>
                <a:latin typeface="Century Gothic"/>
                <a:ea typeface="Questrial"/>
                <a:cs typeface="Questrial"/>
                <a:sym typeface="Questrial"/>
              </a:rPr>
              <a:t>End State</a:t>
            </a:r>
          </a:p>
        </p:txBody>
      </p:sp>
      <p:sp>
        <p:nvSpPr>
          <p:cNvPr id="14" name="Text Placeholder 17">
            <a:extLst>
              <a:ext uri="{FF2B5EF4-FFF2-40B4-BE49-F238E27FC236}">
                <a16:creationId xmlns:a16="http://schemas.microsoft.com/office/drawing/2014/main" id="{28E4C20A-4A9C-4010-909F-52551E733E44}"/>
              </a:ext>
            </a:extLst>
          </p:cNvPr>
          <p:cNvSpPr txBox="1">
            <a:spLocks/>
          </p:cNvSpPr>
          <p:nvPr/>
        </p:nvSpPr>
        <p:spPr>
          <a:xfrm>
            <a:off x="192088" y="1457346"/>
            <a:ext cx="3604538" cy="4730805"/>
          </a:xfrm>
          <a:prstGeom prst="rect">
            <a:avLst/>
          </a:prstGeom>
        </p:spPr>
        <p:txBody>
          <a:bodyPr>
            <a:normAutofit/>
          </a:bodyPr>
          <a:lstStyle>
            <a:lvl1pPr marL="290513" indent="-174625"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solidFill>
                  <a:srgbClr val="000000"/>
                </a:solidFill>
                <a:latin typeface="Century Gothic"/>
              </a:rPr>
              <a:t>Edit Master text styles</a:t>
            </a:r>
          </a:p>
          <a:p>
            <a:pPr lvl="1"/>
            <a:r>
              <a:rPr lang="en-US">
                <a:solidFill>
                  <a:srgbClr val="000000"/>
                </a:solidFill>
                <a:latin typeface="Century Gothic"/>
              </a:rPr>
              <a:t>Second level</a:t>
            </a:r>
          </a:p>
          <a:p>
            <a:pPr lvl="2"/>
            <a:r>
              <a:rPr lang="en-US">
                <a:solidFill>
                  <a:srgbClr val="000000"/>
                </a:solidFill>
                <a:latin typeface="Century Gothic"/>
              </a:rPr>
              <a:t>Third level</a:t>
            </a:r>
          </a:p>
          <a:p>
            <a:pPr lvl="3"/>
            <a:r>
              <a:rPr lang="en-US">
                <a:solidFill>
                  <a:srgbClr val="000000"/>
                </a:solidFill>
                <a:latin typeface="Century Gothic"/>
              </a:rPr>
              <a:t>Fourth level</a:t>
            </a:r>
          </a:p>
          <a:p>
            <a:pPr lvl="4"/>
            <a:r>
              <a:rPr lang="en-US">
                <a:solidFill>
                  <a:srgbClr val="000000"/>
                </a:solidFill>
                <a:latin typeface="Century Gothic"/>
              </a:rPr>
              <a:t>Fifth level</a:t>
            </a:r>
          </a:p>
        </p:txBody>
      </p:sp>
      <p:sp>
        <p:nvSpPr>
          <p:cNvPr id="15" name="Text Placeholder 19">
            <a:extLst>
              <a:ext uri="{FF2B5EF4-FFF2-40B4-BE49-F238E27FC236}">
                <a16:creationId xmlns:a16="http://schemas.microsoft.com/office/drawing/2014/main" id="{F0377F0C-330A-405C-9108-A847E1738789}"/>
              </a:ext>
            </a:extLst>
          </p:cNvPr>
          <p:cNvSpPr txBox="1">
            <a:spLocks/>
          </p:cNvSpPr>
          <p:nvPr/>
        </p:nvSpPr>
        <p:spPr>
          <a:xfrm>
            <a:off x="4260665" y="1457348"/>
            <a:ext cx="3580348" cy="3326444"/>
          </a:xfrm>
          <a:prstGeom prst="rect">
            <a:avLst/>
          </a:prstGeom>
        </p:spPr>
        <p:txBody>
          <a:bodyPr>
            <a:normAutofit/>
          </a:bodyPr>
          <a:lstStyle>
            <a:lvl1pPr marL="290513" indent="-174625"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solidFill>
                  <a:srgbClr val="000000"/>
                </a:solidFill>
                <a:latin typeface="Century Gothic"/>
              </a:rPr>
              <a:t>Edit Master text styles</a:t>
            </a:r>
          </a:p>
          <a:p>
            <a:pPr lvl="1"/>
            <a:r>
              <a:rPr lang="en-US">
                <a:solidFill>
                  <a:srgbClr val="000000"/>
                </a:solidFill>
                <a:latin typeface="Century Gothic"/>
              </a:rPr>
              <a:t>Second level</a:t>
            </a:r>
          </a:p>
          <a:p>
            <a:pPr lvl="2"/>
            <a:r>
              <a:rPr lang="en-US">
                <a:solidFill>
                  <a:srgbClr val="000000"/>
                </a:solidFill>
                <a:latin typeface="Century Gothic"/>
              </a:rPr>
              <a:t>Third level</a:t>
            </a:r>
          </a:p>
          <a:p>
            <a:pPr lvl="3"/>
            <a:r>
              <a:rPr lang="en-US">
                <a:solidFill>
                  <a:srgbClr val="000000"/>
                </a:solidFill>
                <a:latin typeface="Century Gothic"/>
              </a:rPr>
              <a:t>Fourth level</a:t>
            </a:r>
          </a:p>
          <a:p>
            <a:pPr lvl="4"/>
            <a:r>
              <a:rPr lang="en-US">
                <a:solidFill>
                  <a:srgbClr val="000000"/>
                </a:solidFill>
                <a:latin typeface="Century Gothic"/>
              </a:rPr>
              <a:t>Fifth level</a:t>
            </a:r>
          </a:p>
        </p:txBody>
      </p:sp>
      <p:sp>
        <p:nvSpPr>
          <p:cNvPr id="16" name="Text Placeholder 21">
            <a:extLst>
              <a:ext uri="{FF2B5EF4-FFF2-40B4-BE49-F238E27FC236}">
                <a16:creationId xmlns:a16="http://schemas.microsoft.com/office/drawing/2014/main" id="{985D54AD-56DE-4AE1-9A8D-5126A2CE2E6E}"/>
              </a:ext>
            </a:extLst>
          </p:cNvPr>
          <p:cNvSpPr txBox="1">
            <a:spLocks/>
          </p:cNvSpPr>
          <p:nvPr/>
        </p:nvSpPr>
        <p:spPr>
          <a:xfrm>
            <a:off x="8410612" y="1457348"/>
            <a:ext cx="3580348" cy="3326444"/>
          </a:xfrm>
          <a:prstGeom prst="rect">
            <a:avLst/>
          </a:prstGeom>
        </p:spPr>
        <p:txBody>
          <a:bodyPr>
            <a:normAutofit/>
          </a:bodyPr>
          <a:lstStyle>
            <a:lvl1pPr marL="290513" indent="-174625"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solidFill>
                  <a:srgbClr val="000000"/>
                </a:solidFill>
                <a:latin typeface="Century Gothic"/>
              </a:rPr>
              <a:t>Edit Master text styles</a:t>
            </a:r>
          </a:p>
          <a:p>
            <a:pPr lvl="1"/>
            <a:r>
              <a:rPr lang="en-US">
                <a:solidFill>
                  <a:srgbClr val="000000"/>
                </a:solidFill>
                <a:latin typeface="Century Gothic"/>
              </a:rPr>
              <a:t>Second level</a:t>
            </a:r>
          </a:p>
          <a:p>
            <a:pPr lvl="2"/>
            <a:r>
              <a:rPr lang="en-US">
                <a:solidFill>
                  <a:srgbClr val="000000"/>
                </a:solidFill>
                <a:latin typeface="Century Gothic"/>
              </a:rPr>
              <a:t>Third level</a:t>
            </a:r>
          </a:p>
          <a:p>
            <a:pPr lvl="3"/>
            <a:r>
              <a:rPr lang="en-US">
                <a:solidFill>
                  <a:srgbClr val="000000"/>
                </a:solidFill>
                <a:latin typeface="Century Gothic"/>
              </a:rPr>
              <a:t>Fourth level</a:t>
            </a:r>
          </a:p>
          <a:p>
            <a:pPr lvl="4"/>
            <a:r>
              <a:rPr lang="en-US">
                <a:solidFill>
                  <a:srgbClr val="000000"/>
                </a:solidFill>
                <a:latin typeface="Century Gothic"/>
              </a:rPr>
              <a:t>Fifth level</a:t>
            </a:r>
          </a:p>
        </p:txBody>
      </p:sp>
      <p:sp>
        <p:nvSpPr>
          <p:cNvPr id="17" name="Text Placeholder 23">
            <a:extLst>
              <a:ext uri="{FF2B5EF4-FFF2-40B4-BE49-F238E27FC236}">
                <a16:creationId xmlns:a16="http://schemas.microsoft.com/office/drawing/2014/main" id="{6B41933F-4336-489F-B1E7-9771029D4470}"/>
              </a:ext>
            </a:extLst>
          </p:cNvPr>
          <p:cNvSpPr txBox="1">
            <a:spLocks/>
          </p:cNvSpPr>
          <p:nvPr/>
        </p:nvSpPr>
        <p:spPr>
          <a:xfrm>
            <a:off x="4287058" y="5361666"/>
            <a:ext cx="7717100" cy="806035"/>
          </a:xfrm>
          <a:prstGeom prst="rect">
            <a:avLst/>
          </a:prstGeom>
        </p:spPr>
        <p:txBody>
          <a:bodyPr>
            <a:noAutofit/>
          </a:bodyPr>
          <a:lstStyle>
            <a:lvl1pPr marL="290513" indent="-174625"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solidFill>
                  <a:srgbClr val="000000"/>
                </a:solidFill>
                <a:latin typeface="Century Gothic"/>
              </a:rPr>
              <a:t>Edit Master text styles</a:t>
            </a:r>
          </a:p>
          <a:p>
            <a:pPr lvl="1"/>
            <a:r>
              <a:rPr lang="en-US">
                <a:solidFill>
                  <a:srgbClr val="000000"/>
                </a:solidFill>
                <a:latin typeface="Century Gothic"/>
              </a:rPr>
              <a:t>Second level</a:t>
            </a:r>
          </a:p>
          <a:p>
            <a:pPr lvl="2"/>
            <a:r>
              <a:rPr lang="en-US">
                <a:solidFill>
                  <a:srgbClr val="000000"/>
                </a:solidFill>
                <a:latin typeface="Century Gothic"/>
              </a:rPr>
              <a:t>Third level</a:t>
            </a:r>
          </a:p>
        </p:txBody>
      </p:sp>
    </p:spTree>
    <p:extLst>
      <p:ext uri="{BB962C8B-B14F-4D97-AF65-F5344CB8AC3E}">
        <p14:creationId xmlns:p14="http://schemas.microsoft.com/office/powerpoint/2010/main" val="2249352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6D19-C171-47B8-ADDF-F6344BAA1160}"/>
              </a:ext>
            </a:extLst>
          </p:cNvPr>
          <p:cNvSpPr>
            <a:spLocks noGrp="1"/>
          </p:cNvSpPr>
          <p:nvPr>
            <p:ph type="title"/>
          </p:nvPr>
        </p:nvSpPr>
        <p:spPr/>
        <p:txBody>
          <a:bodyPr/>
          <a:lstStyle/>
          <a:p>
            <a:r>
              <a:rPr lang="en-US"/>
              <a:t>One page case study</a:t>
            </a:r>
          </a:p>
        </p:txBody>
      </p:sp>
      <p:sp>
        <p:nvSpPr>
          <p:cNvPr id="3" name="Text Placeholder 5">
            <a:extLst>
              <a:ext uri="{FF2B5EF4-FFF2-40B4-BE49-F238E27FC236}">
                <a16:creationId xmlns:a16="http://schemas.microsoft.com/office/drawing/2014/main" id="{658C6D97-C300-4422-B5A5-66462F51D043}"/>
              </a:ext>
            </a:extLst>
          </p:cNvPr>
          <p:cNvSpPr txBox="1">
            <a:spLocks/>
          </p:cNvSpPr>
          <p:nvPr/>
        </p:nvSpPr>
        <p:spPr>
          <a:xfrm>
            <a:off x="1129351" y="1050660"/>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solidFill>
                  <a:srgbClr val="000000"/>
                </a:solidFill>
                <a:latin typeface="Century Gothic"/>
              </a:rPr>
              <a:t>Situation</a:t>
            </a:r>
          </a:p>
        </p:txBody>
      </p:sp>
      <p:sp>
        <p:nvSpPr>
          <p:cNvPr id="4" name="Text Placeholder 5">
            <a:extLst>
              <a:ext uri="{FF2B5EF4-FFF2-40B4-BE49-F238E27FC236}">
                <a16:creationId xmlns:a16="http://schemas.microsoft.com/office/drawing/2014/main" id="{6DC69FCD-B5FD-418D-BFAB-350DA3798DD7}"/>
              </a:ext>
            </a:extLst>
          </p:cNvPr>
          <p:cNvSpPr txBox="1">
            <a:spLocks/>
          </p:cNvSpPr>
          <p:nvPr/>
        </p:nvSpPr>
        <p:spPr>
          <a:xfrm>
            <a:off x="5198309" y="1087144"/>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a:solidFill>
                  <a:srgbClr val="000000"/>
                </a:solidFill>
                <a:latin typeface="Century Gothic"/>
              </a:rPr>
              <a:t>Solution</a:t>
            </a:r>
          </a:p>
        </p:txBody>
      </p:sp>
      <p:sp>
        <p:nvSpPr>
          <p:cNvPr id="5" name="Text Placeholder 5">
            <a:extLst>
              <a:ext uri="{FF2B5EF4-FFF2-40B4-BE49-F238E27FC236}">
                <a16:creationId xmlns:a16="http://schemas.microsoft.com/office/drawing/2014/main" id="{2B5DDA55-180B-42ED-A9DD-39836DC4E696}"/>
              </a:ext>
            </a:extLst>
          </p:cNvPr>
          <p:cNvSpPr txBox="1">
            <a:spLocks/>
          </p:cNvSpPr>
          <p:nvPr/>
        </p:nvSpPr>
        <p:spPr>
          <a:xfrm>
            <a:off x="9163621" y="1050660"/>
            <a:ext cx="1795381" cy="457200"/>
          </a:xfrm>
          <a:prstGeom prst="rect">
            <a:avLst/>
          </a:prstGeom>
        </p:spPr>
        <p:txBody>
          <a:bodyPr>
            <a:noAutofit/>
          </a:bodyPr>
          <a:lstStyle>
            <a:lvl1pPr marL="115888" indent="0" algn="ctr" defTabSz="685800" rtl="0" eaLnBrk="1" latinLnBrk="0" hangingPunct="1">
              <a:lnSpc>
                <a:spcPct val="90000"/>
              </a:lnSpc>
              <a:spcBef>
                <a:spcPts val="750"/>
              </a:spcBef>
              <a:buFont typeface="Arial" panose="020B0604020202020204" pitchFamily="34" charset="0"/>
              <a:buNone/>
              <a:defRPr sz="1400" b="1"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8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6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a:solidFill>
                  <a:srgbClr val="000000"/>
                </a:solidFill>
                <a:latin typeface="Century Gothic"/>
              </a:rPr>
              <a:t>Impact</a:t>
            </a:r>
          </a:p>
        </p:txBody>
      </p:sp>
      <p:cxnSp>
        <p:nvCxnSpPr>
          <p:cNvPr id="6" name="Straight Connector 5">
            <a:extLst>
              <a:ext uri="{FF2B5EF4-FFF2-40B4-BE49-F238E27FC236}">
                <a16:creationId xmlns:a16="http://schemas.microsoft.com/office/drawing/2014/main" id="{255CA6A9-8AE8-4E8B-8FDA-F1295378778E}"/>
              </a:ext>
            </a:extLst>
          </p:cNvPr>
          <p:cNvCxnSpPr/>
          <p:nvPr/>
        </p:nvCxnSpPr>
        <p:spPr>
          <a:xfrm>
            <a:off x="4061520" y="1080517"/>
            <a:ext cx="0" cy="5064647"/>
          </a:xfrm>
          <a:prstGeom prst="line">
            <a:avLst/>
          </a:prstGeom>
          <a:noFill/>
          <a:ln w="6350" cap="flat" cmpd="sng" algn="ctr">
            <a:solidFill>
              <a:sysClr val="window" lastClr="FFFFFF">
                <a:lumMod val="85000"/>
              </a:sysClr>
            </a:solidFill>
            <a:prstDash val="solid"/>
            <a:miter lim="800000"/>
          </a:ln>
          <a:effectLst/>
        </p:spPr>
      </p:cxnSp>
      <p:cxnSp>
        <p:nvCxnSpPr>
          <p:cNvPr id="7" name="Straight Connector 6">
            <a:extLst>
              <a:ext uri="{FF2B5EF4-FFF2-40B4-BE49-F238E27FC236}">
                <a16:creationId xmlns:a16="http://schemas.microsoft.com/office/drawing/2014/main" id="{46E88BFF-8101-43EF-8330-BA252C8114D5}"/>
              </a:ext>
            </a:extLst>
          </p:cNvPr>
          <p:cNvCxnSpPr/>
          <p:nvPr/>
        </p:nvCxnSpPr>
        <p:spPr>
          <a:xfrm>
            <a:off x="8129472" y="1087144"/>
            <a:ext cx="0" cy="5064647"/>
          </a:xfrm>
          <a:prstGeom prst="line">
            <a:avLst/>
          </a:prstGeom>
          <a:noFill/>
          <a:ln w="6350" cap="flat" cmpd="sng" algn="ctr">
            <a:solidFill>
              <a:sysClr val="window" lastClr="FFFFFF">
                <a:lumMod val="85000"/>
              </a:sysClr>
            </a:solidFill>
            <a:prstDash val="solid"/>
            <a:miter lim="800000"/>
          </a:ln>
          <a:effectLst/>
        </p:spPr>
      </p:cxnSp>
      <p:sp>
        <p:nvSpPr>
          <p:cNvPr id="8" name="Text Placeholder 8">
            <a:extLst>
              <a:ext uri="{FF2B5EF4-FFF2-40B4-BE49-F238E27FC236}">
                <a16:creationId xmlns:a16="http://schemas.microsoft.com/office/drawing/2014/main" id="{24C02D66-7C63-4D24-901C-BCE74AB125E2}"/>
              </a:ext>
            </a:extLst>
          </p:cNvPr>
          <p:cNvSpPr txBox="1">
            <a:spLocks/>
          </p:cNvSpPr>
          <p:nvPr/>
        </p:nvSpPr>
        <p:spPr>
          <a:xfrm>
            <a:off x="0" y="1602301"/>
            <a:ext cx="4061509" cy="955675"/>
          </a:xfrm>
          <a:prstGeom prst="rect">
            <a:avLst/>
          </a:prstGeom>
        </p:spPr>
        <p:txBody>
          <a:bodyPr>
            <a:noAutofit/>
          </a:bodyPr>
          <a:lstStyle>
            <a:lvl1pPr marL="290513" indent="-174625" algn="l" defTabSz="685800" rtl="0" eaLnBrk="1" latinLnBrk="0" hangingPunct="1">
              <a:lnSpc>
                <a:spcPct val="90000"/>
              </a:lnSpc>
              <a:spcBef>
                <a:spcPts val="750"/>
              </a:spcBef>
              <a:buFont typeface="Arial" panose="020B0604020202020204" pitchFamily="34" charset="0"/>
              <a:buChar char="•"/>
              <a:defRPr sz="11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a:solidFill>
                  <a:srgbClr val="000000"/>
                </a:solidFill>
                <a:latin typeface="Century Gothic"/>
              </a:rPr>
              <a:t>Edit Master text styles</a:t>
            </a:r>
          </a:p>
        </p:txBody>
      </p:sp>
      <p:sp>
        <p:nvSpPr>
          <p:cNvPr id="9" name="Text Placeholder 8">
            <a:extLst>
              <a:ext uri="{FF2B5EF4-FFF2-40B4-BE49-F238E27FC236}">
                <a16:creationId xmlns:a16="http://schemas.microsoft.com/office/drawing/2014/main" id="{E848AF25-56FC-4533-BB1B-0B14EE6BF0BB}"/>
              </a:ext>
            </a:extLst>
          </p:cNvPr>
          <p:cNvSpPr txBox="1">
            <a:spLocks/>
          </p:cNvSpPr>
          <p:nvPr/>
        </p:nvSpPr>
        <p:spPr>
          <a:xfrm>
            <a:off x="4061520" y="1602303"/>
            <a:ext cx="4067952" cy="955675"/>
          </a:xfrm>
          <a:prstGeom prst="rect">
            <a:avLst/>
          </a:prstGeom>
        </p:spPr>
        <p:txBody>
          <a:bodyPr>
            <a:noAutofit/>
          </a:bodyPr>
          <a:lstStyle>
            <a:lvl1pPr marL="290513" indent="-174625" algn="l" defTabSz="685800" rtl="0" eaLnBrk="1" latinLnBrk="0" hangingPunct="1">
              <a:lnSpc>
                <a:spcPct val="90000"/>
              </a:lnSpc>
              <a:spcBef>
                <a:spcPts val="750"/>
              </a:spcBef>
              <a:buFont typeface="Arial" panose="020B0604020202020204" pitchFamily="34" charset="0"/>
              <a:buChar char="•"/>
              <a:defRPr sz="11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a:solidFill>
                  <a:srgbClr val="000000"/>
                </a:solidFill>
                <a:latin typeface="Century Gothic"/>
              </a:rPr>
              <a:t>Edit Master text styles</a:t>
            </a:r>
          </a:p>
        </p:txBody>
      </p:sp>
      <p:sp>
        <p:nvSpPr>
          <p:cNvPr id="10" name="Text Placeholder 8">
            <a:extLst>
              <a:ext uri="{FF2B5EF4-FFF2-40B4-BE49-F238E27FC236}">
                <a16:creationId xmlns:a16="http://schemas.microsoft.com/office/drawing/2014/main" id="{2A25AB4B-DE71-420F-B255-9A894237915C}"/>
              </a:ext>
            </a:extLst>
          </p:cNvPr>
          <p:cNvSpPr txBox="1">
            <a:spLocks/>
          </p:cNvSpPr>
          <p:nvPr/>
        </p:nvSpPr>
        <p:spPr>
          <a:xfrm>
            <a:off x="8129472" y="1602302"/>
            <a:ext cx="3917217" cy="955675"/>
          </a:xfrm>
          <a:prstGeom prst="rect">
            <a:avLst/>
          </a:prstGeom>
        </p:spPr>
        <p:txBody>
          <a:bodyPr>
            <a:noAutofit/>
          </a:bodyPr>
          <a:lstStyle>
            <a:lvl1pPr marL="290513" indent="-174625" algn="l" defTabSz="685800" rtl="0" eaLnBrk="1" latinLnBrk="0" hangingPunct="1">
              <a:lnSpc>
                <a:spcPct val="90000"/>
              </a:lnSpc>
              <a:spcBef>
                <a:spcPts val="750"/>
              </a:spcBef>
              <a:buFont typeface="Arial" panose="020B0604020202020204" pitchFamily="34" charset="0"/>
              <a:buChar char="•"/>
              <a:defRPr sz="1100" kern="1200">
                <a:solidFill>
                  <a:schemeClr val="tx1"/>
                </a:solidFill>
                <a:latin typeface="+mn-lt"/>
                <a:ea typeface="+mn-ea"/>
                <a:cs typeface="+mn-cs"/>
              </a:defRPr>
            </a:lvl1pPr>
            <a:lvl2pPr marL="682625" indent="-217488" algn="l" defTabSz="685800" rtl="0" eaLnBrk="1" latinLnBrk="0" hangingPunct="1">
              <a:lnSpc>
                <a:spcPct val="90000"/>
              </a:lnSpc>
              <a:spcBef>
                <a:spcPts val="375"/>
              </a:spcBef>
              <a:buFont typeface="Century Gothic" panose="020B0502020202020204" pitchFamily="34" charset="0"/>
              <a:buChar char="–"/>
              <a:defRPr sz="1200" kern="1200">
                <a:solidFill>
                  <a:schemeClr val="tx1"/>
                </a:solidFill>
                <a:latin typeface="+mn-lt"/>
                <a:ea typeface="+mn-ea"/>
                <a:cs typeface="+mn-cs"/>
              </a:defRPr>
            </a:lvl2pPr>
            <a:lvl3pPr marL="1030288" indent="-174625" algn="l" defTabSz="685800" rtl="0" eaLnBrk="1" latinLnBrk="0" hangingPunct="1">
              <a:lnSpc>
                <a:spcPct val="90000"/>
              </a:lnSpc>
              <a:spcBef>
                <a:spcPts val="375"/>
              </a:spcBef>
              <a:buFont typeface="Century Gothic" panose="020B0502020202020204" pitchFamily="34" charset="0"/>
              <a:buChar char="–"/>
              <a:defRPr sz="1100" kern="1200">
                <a:solidFill>
                  <a:schemeClr val="tx1"/>
                </a:solidFill>
                <a:latin typeface="+mn-lt"/>
                <a:ea typeface="+mn-ea"/>
                <a:cs typeface="+mn-cs"/>
              </a:defRPr>
            </a:lvl3pPr>
            <a:lvl4pPr marL="1320800" indent="-174625"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Century Gothic" panose="020B0502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a:solidFill>
                  <a:srgbClr val="000000"/>
                </a:solidFill>
                <a:latin typeface="Century Gothic"/>
              </a:rPr>
              <a:t>Edit Master text styles</a:t>
            </a:r>
          </a:p>
        </p:txBody>
      </p:sp>
    </p:spTree>
    <p:extLst>
      <p:ext uri="{BB962C8B-B14F-4D97-AF65-F5344CB8AC3E}">
        <p14:creationId xmlns:p14="http://schemas.microsoft.com/office/powerpoint/2010/main" val="208265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36EE-44EF-4143-8D78-D37DCEC462D1}"/>
              </a:ext>
            </a:extLst>
          </p:cNvPr>
          <p:cNvSpPr>
            <a:spLocks noGrp="1"/>
          </p:cNvSpPr>
          <p:nvPr>
            <p:ph type="title"/>
          </p:nvPr>
        </p:nvSpPr>
        <p:spPr/>
        <p:txBody>
          <a:bodyPr/>
          <a:lstStyle/>
          <a:p>
            <a:r>
              <a:rPr lang="en-US" dirty="0"/>
              <a:t>Data Summary and Preparation</a:t>
            </a:r>
          </a:p>
        </p:txBody>
      </p:sp>
      <p:sp>
        <p:nvSpPr>
          <p:cNvPr id="3" name="Content Placeholder 2">
            <a:extLst>
              <a:ext uri="{FF2B5EF4-FFF2-40B4-BE49-F238E27FC236}">
                <a16:creationId xmlns:a16="http://schemas.microsoft.com/office/drawing/2014/main" id="{3E99393B-1E74-40C6-BCE9-D011CB6613DA}"/>
              </a:ext>
            </a:extLst>
          </p:cNvPr>
          <p:cNvSpPr>
            <a:spLocks noGrp="1"/>
          </p:cNvSpPr>
          <p:nvPr>
            <p:ph idx="4294967295"/>
          </p:nvPr>
        </p:nvSpPr>
        <p:spPr>
          <a:xfrm>
            <a:off x="0" y="1900989"/>
            <a:ext cx="12192000" cy="3248527"/>
          </a:xfrm>
        </p:spPr>
        <p:txBody>
          <a:bodyPr/>
          <a:lstStyle/>
          <a:p>
            <a:r>
              <a:rPr lang="en-US" b="1" i="1" dirty="0">
                <a:latin typeface="+mn-lt"/>
              </a:rPr>
              <a:t>Missing Value Treatment</a:t>
            </a:r>
            <a:r>
              <a:rPr lang="en-US" i="1" dirty="0">
                <a:latin typeface="+mn-lt"/>
              </a:rPr>
              <a:t>: 49 missing values in Work Life Balance feature found. Treated by Simple Imputing with mean of the feature.</a:t>
            </a:r>
          </a:p>
          <a:p>
            <a:r>
              <a:rPr lang="en-US" b="1" i="1" dirty="0">
                <a:latin typeface="+mn-lt"/>
              </a:rPr>
              <a:t>Categorical Features: </a:t>
            </a:r>
            <a:r>
              <a:rPr lang="en-US" i="1" dirty="0">
                <a:latin typeface="+mn-lt"/>
              </a:rPr>
              <a:t>10 features found categorical and are converted into levels by </a:t>
            </a:r>
            <a:r>
              <a:rPr lang="en-US" i="1" dirty="0" err="1">
                <a:latin typeface="+mn-lt"/>
              </a:rPr>
              <a:t>Lable</a:t>
            </a:r>
            <a:r>
              <a:rPr lang="en-US" i="1" dirty="0">
                <a:latin typeface="+mn-lt"/>
              </a:rPr>
              <a:t> Encoding.</a:t>
            </a:r>
          </a:p>
          <a:p>
            <a:r>
              <a:rPr lang="en-US" b="1" i="1" dirty="0" err="1">
                <a:latin typeface="+mn-lt"/>
              </a:rPr>
              <a:t>Outliar</a:t>
            </a:r>
            <a:r>
              <a:rPr lang="en-US" b="1" i="1" dirty="0">
                <a:latin typeface="+mn-lt"/>
              </a:rPr>
              <a:t> Treatment: </a:t>
            </a:r>
            <a:r>
              <a:rPr lang="en-US" i="1" dirty="0">
                <a:latin typeface="+mn-lt"/>
              </a:rPr>
              <a:t>Took threshold value of </a:t>
            </a:r>
            <a:r>
              <a:rPr lang="en-US" i="1" dirty="0" err="1">
                <a:latin typeface="+mn-lt"/>
              </a:rPr>
              <a:t>z_score</a:t>
            </a:r>
            <a:r>
              <a:rPr lang="en-US" i="1" dirty="0">
                <a:latin typeface="+mn-lt"/>
              </a:rPr>
              <a:t> is 3 as </a:t>
            </a:r>
            <a:r>
              <a:rPr lang="en-US" i="1" dirty="0" err="1">
                <a:latin typeface="+mn-lt"/>
              </a:rPr>
              <a:t>outliars</a:t>
            </a:r>
            <a:r>
              <a:rPr lang="en-US" i="1" dirty="0">
                <a:latin typeface="+mn-lt"/>
              </a:rPr>
              <a:t>. Dropped records containing </a:t>
            </a:r>
            <a:r>
              <a:rPr lang="en-US" i="1" dirty="0" err="1">
                <a:latin typeface="+mn-lt"/>
              </a:rPr>
              <a:t>outliars</a:t>
            </a:r>
            <a:r>
              <a:rPr lang="en-US" i="1" dirty="0">
                <a:latin typeface="+mn-lt"/>
              </a:rPr>
              <a:t> and loaded the them into new data frame. </a:t>
            </a:r>
            <a:endParaRPr lang="en-US" b="1" i="1" dirty="0">
              <a:latin typeface="+mn-lt"/>
            </a:endParaRPr>
          </a:p>
        </p:txBody>
      </p:sp>
    </p:spTree>
    <p:extLst>
      <p:ext uri="{BB962C8B-B14F-4D97-AF65-F5344CB8AC3E}">
        <p14:creationId xmlns:p14="http://schemas.microsoft.com/office/powerpoint/2010/main" val="2022355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18A7-73B2-4DA0-A046-70739F656ADB}"/>
              </a:ext>
            </a:extLst>
          </p:cNvPr>
          <p:cNvSpPr>
            <a:spLocks noGrp="1"/>
          </p:cNvSpPr>
          <p:nvPr>
            <p:ph type="title"/>
          </p:nvPr>
        </p:nvSpPr>
        <p:spPr/>
        <p:txBody>
          <a:bodyPr/>
          <a:lstStyle/>
          <a:p>
            <a:r>
              <a:rPr lang="en-US"/>
              <a:t>One page case- study with quote</a:t>
            </a:r>
          </a:p>
        </p:txBody>
      </p:sp>
      <p:sp>
        <p:nvSpPr>
          <p:cNvPr id="6" name="Text Placeholder 5">
            <a:extLst>
              <a:ext uri="{FF2B5EF4-FFF2-40B4-BE49-F238E27FC236}">
                <a16:creationId xmlns:a16="http://schemas.microsoft.com/office/drawing/2014/main" id="{5AAC72E5-002E-4D0D-A1C2-C479CDDF648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C4723D2-3078-480F-9F1C-928B6D875EB7}"/>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D3B648E7-76AA-4AB4-9B63-BEBFF6579E4F}"/>
              </a:ext>
            </a:extLst>
          </p:cNvPr>
          <p:cNvSpPr>
            <a:spLocks noGrp="1"/>
          </p:cNvSpPr>
          <p:nvPr>
            <p:ph type="body" sz="quarter" idx="15"/>
          </p:nvPr>
        </p:nvSpPr>
        <p:spPr/>
        <p:txBody>
          <a:bodyPr/>
          <a:lstStyle/>
          <a:p>
            <a:endParaRPr lang="en-US"/>
          </a:p>
        </p:txBody>
      </p:sp>
      <p:sp>
        <p:nvSpPr>
          <p:cNvPr id="9" name="Text Placeholder 8">
            <a:extLst>
              <a:ext uri="{FF2B5EF4-FFF2-40B4-BE49-F238E27FC236}">
                <a16:creationId xmlns:a16="http://schemas.microsoft.com/office/drawing/2014/main" id="{8AD9090C-735C-406A-B73E-0743D9E2D7A7}"/>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3621EBC6-4681-42F8-BBA3-D692390D8D3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934323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E943-36DC-4BED-BCAE-D31BF20BC6CC}"/>
              </a:ext>
            </a:extLst>
          </p:cNvPr>
          <p:cNvSpPr>
            <a:spLocks noGrp="1"/>
          </p:cNvSpPr>
          <p:nvPr>
            <p:ph type="title"/>
          </p:nvPr>
        </p:nvSpPr>
        <p:spPr/>
        <p:txBody>
          <a:bodyPr/>
          <a:lstStyle/>
          <a:p>
            <a:r>
              <a:rPr lang="en-US"/>
              <a:t>Template…19</a:t>
            </a:r>
          </a:p>
        </p:txBody>
      </p:sp>
      <p:graphicFrame>
        <p:nvGraphicFramePr>
          <p:cNvPr id="3" name="Table 2">
            <a:extLst>
              <a:ext uri="{FF2B5EF4-FFF2-40B4-BE49-F238E27FC236}">
                <a16:creationId xmlns:a16="http://schemas.microsoft.com/office/drawing/2014/main" id="{69497B4D-20F9-44F1-869F-4A5B1785DB76}"/>
              </a:ext>
            </a:extLst>
          </p:cNvPr>
          <p:cNvGraphicFramePr>
            <a:graphicFrameLocks noGrp="1"/>
          </p:cNvGraphicFramePr>
          <p:nvPr>
            <p:extLst>
              <p:ext uri="{D42A27DB-BD31-4B8C-83A1-F6EECF244321}">
                <p14:modId xmlns:p14="http://schemas.microsoft.com/office/powerpoint/2010/main" val="2355528927"/>
              </p:ext>
            </p:extLst>
          </p:nvPr>
        </p:nvGraphicFramePr>
        <p:xfrm>
          <a:off x="989512" y="1356933"/>
          <a:ext cx="1875007" cy="4244532"/>
        </p:xfrm>
        <a:graphic>
          <a:graphicData uri="http://schemas.openxmlformats.org/drawingml/2006/table">
            <a:tbl>
              <a:tblPr firstRow="1" bandRow="1">
                <a:tableStyleId>{5C22544A-7EE6-4342-B048-85BDC9FD1C3A}</a:tableStyleId>
              </a:tblPr>
              <a:tblGrid>
                <a:gridCol w="1875007">
                  <a:extLst>
                    <a:ext uri="{9D8B030D-6E8A-4147-A177-3AD203B41FA5}">
                      <a16:colId xmlns:a16="http://schemas.microsoft.com/office/drawing/2014/main" val="1263417828"/>
                    </a:ext>
                  </a:extLst>
                </a:gridCol>
              </a:tblGrid>
              <a:tr h="777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600" b="0">
                          <a:solidFill>
                            <a:schemeClr val="bg1"/>
                          </a:solidFill>
                          <a:latin typeface="Century Gothic" panose="020B0502020202020204" pitchFamily="34" charset="0"/>
                        </a:rPr>
                        <a:t>Type title text</a:t>
                      </a:r>
                    </a:p>
                  </a:txBody>
                  <a:tcPr anchor="ctr">
                    <a:solidFill>
                      <a:srgbClr val="2D2364"/>
                    </a:solidFill>
                  </a:tcPr>
                </a:tc>
                <a:extLst>
                  <a:ext uri="{0D108BD9-81ED-4DB2-BD59-A6C34878D82A}">
                    <a16:rowId xmlns:a16="http://schemas.microsoft.com/office/drawing/2014/main" val="1842157499"/>
                  </a:ext>
                </a:extLst>
              </a:tr>
              <a:tr h="346730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200" b="1">
                          <a:solidFill>
                            <a:srgbClr val="2D2364"/>
                          </a:solidFill>
                          <a:latin typeface="Century Gothic" panose="020B0502020202020204" pitchFamily="34" charset="0"/>
                        </a:rPr>
                        <a:t>Type your text</a:t>
                      </a:r>
                    </a:p>
                  </a:txBody>
                  <a:tcPr anchor="ctr">
                    <a:solidFill>
                      <a:schemeClr val="bg1">
                        <a:lumMod val="95000"/>
                      </a:schemeClr>
                    </a:solidFill>
                  </a:tcPr>
                </a:tc>
                <a:extLst>
                  <a:ext uri="{0D108BD9-81ED-4DB2-BD59-A6C34878D82A}">
                    <a16:rowId xmlns:a16="http://schemas.microsoft.com/office/drawing/2014/main" val="2872740032"/>
                  </a:ext>
                </a:extLst>
              </a:tr>
            </a:tbl>
          </a:graphicData>
        </a:graphic>
      </p:graphicFrame>
      <p:graphicFrame>
        <p:nvGraphicFramePr>
          <p:cNvPr id="4" name="Table 3">
            <a:extLst>
              <a:ext uri="{FF2B5EF4-FFF2-40B4-BE49-F238E27FC236}">
                <a16:creationId xmlns:a16="http://schemas.microsoft.com/office/drawing/2014/main" id="{CA2C1FDF-89FE-4D64-AEBA-9085F378682A}"/>
              </a:ext>
            </a:extLst>
          </p:cNvPr>
          <p:cNvGraphicFramePr>
            <a:graphicFrameLocks noGrp="1"/>
          </p:cNvGraphicFramePr>
          <p:nvPr>
            <p:extLst>
              <p:ext uri="{D42A27DB-BD31-4B8C-83A1-F6EECF244321}">
                <p14:modId xmlns:p14="http://schemas.microsoft.com/office/powerpoint/2010/main" val="2717040126"/>
              </p:ext>
            </p:extLst>
          </p:nvPr>
        </p:nvGraphicFramePr>
        <p:xfrm>
          <a:off x="8971791" y="1497954"/>
          <a:ext cx="1996313" cy="4107394"/>
        </p:xfrm>
        <a:graphic>
          <a:graphicData uri="http://schemas.openxmlformats.org/drawingml/2006/table">
            <a:tbl>
              <a:tblPr firstRow="1" bandRow="1">
                <a:tableStyleId>{5C22544A-7EE6-4342-B048-85BDC9FD1C3A}</a:tableStyleId>
              </a:tblPr>
              <a:tblGrid>
                <a:gridCol w="1996313">
                  <a:extLst>
                    <a:ext uri="{9D8B030D-6E8A-4147-A177-3AD203B41FA5}">
                      <a16:colId xmlns:a16="http://schemas.microsoft.com/office/drawing/2014/main" val="1263417828"/>
                    </a:ext>
                  </a:extLst>
                </a:gridCol>
              </a:tblGrid>
              <a:tr h="758846">
                <a:tc>
                  <a:txBody>
                    <a:bodyPr/>
                    <a:lstStyle/>
                    <a:p>
                      <a:pPr algn="ctr"/>
                      <a:r>
                        <a:rPr lang="en-IN" sz="1600" b="0">
                          <a:solidFill>
                            <a:schemeClr val="bg1"/>
                          </a:solidFill>
                          <a:latin typeface="Century Gothic" panose="020B0502020202020204" pitchFamily="34" charset="0"/>
                        </a:rPr>
                        <a:t>Type title text</a:t>
                      </a:r>
                    </a:p>
                  </a:txBody>
                  <a:tcPr anchor="ctr">
                    <a:solidFill>
                      <a:srgbClr val="2D2364"/>
                    </a:solidFill>
                  </a:tcPr>
                </a:tc>
                <a:extLst>
                  <a:ext uri="{0D108BD9-81ED-4DB2-BD59-A6C34878D82A}">
                    <a16:rowId xmlns:a16="http://schemas.microsoft.com/office/drawing/2014/main" val="1842157499"/>
                  </a:ext>
                </a:extLst>
              </a:tr>
              <a:tr h="1025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200" b="1">
                          <a:solidFill>
                            <a:srgbClr val="2D2364"/>
                          </a:solidFill>
                          <a:latin typeface="Century Gothic" panose="020B0502020202020204" pitchFamily="34" charset="0"/>
                        </a:rPr>
                        <a:t>Type your text</a:t>
                      </a:r>
                    </a:p>
                  </a:txBody>
                  <a:tcPr anchor="ctr">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83181142"/>
                  </a:ext>
                </a:extLst>
              </a:tr>
              <a:tr h="113013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200" b="1">
                          <a:solidFill>
                            <a:srgbClr val="2D2364"/>
                          </a:solidFill>
                          <a:latin typeface="Century Gothic" panose="020B0502020202020204" pitchFamily="34" charset="0"/>
                        </a:rPr>
                        <a:t>Type your text</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8313732"/>
                  </a:ext>
                </a:extLst>
              </a:tr>
              <a:tr h="11924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200" b="1">
                          <a:solidFill>
                            <a:srgbClr val="2D2364"/>
                          </a:solidFill>
                          <a:latin typeface="Century Gothic" panose="020B0502020202020204" pitchFamily="34" charset="0"/>
                        </a:rPr>
                        <a:t>Type your text</a:t>
                      </a:r>
                    </a:p>
                  </a:txBody>
                  <a:tcPr anchor="ctr">
                    <a:lnT w="28575"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872740032"/>
                  </a:ext>
                </a:extLst>
              </a:tr>
            </a:tbl>
          </a:graphicData>
        </a:graphic>
      </p:graphicFrame>
      <p:sp>
        <p:nvSpPr>
          <p:cNvPr id="5" name="Rectangle 4">
            <a:extLst>
              <a:ext uri="{FF2B5EF4-FFF2-40B4-BE49-F238E27FC236}">
                <a16:creationId xmlns:a16="http://schemas.microsoft.com/office/drawing/2014/main" id="{C9D42FF8-30A7-4B76-BE7D-E717257681FA}"/>
              </a:ext>
            </a:extLst>
          </p:cNvPr>
          <p:cNvSpPr/>
          <p:nvPr/>
        </p:nvSpPr>
        <p:spPr>
          <a:xfrm>
            <a:off x="989511" y="5717646"/>
            <a:ext cx="1875008" cy="276999"/>
          </a:xfrm>
          <a:prstGeom prst="rect">
            <a:avLst/>
          </a:prstGeom>
          <a:noFill/>
        </p:spPr>
        <p:txBody>
          <a:bodyPr wrap="square" rtlCol="0">
            <a:spAutoFit/>
          </a:bodyPr>
          <a:lstStyle/>
          <a:p>
            <a:pPr algn="ctr"/>
            <a:r>
              <a:rPr lang="en-US" sz="1200" b="1">
                <a:solidFill>
                  <a:srgbClr val="2D2364"/>
                </a:solidFill>
                <a:latin typeface="Century Gothic" panose="020B0502020202020204" pitchFamily="34" charset="0"/>
              </a:rPr>
              <a:t>Type your text</a:t>
            </a:r>
          </a:p>
        </p:txBody>
      </p:sp>
      <p:sp>
        <p:nvSpPr>
          <p:cNvPr id="6" name="Rectangle 5">
            <a:extLst>
              <a:ext uri="{FF2B5EF4-FFF2-40B4-BE49-F238E27FC236}">
                <a16:creationId xmlns:a16="http://schemas.microsoft.com/office/drawing/2014/main" id="{722CE62A-2B67-4317-BE6B-DF93B28A9E1E}"/>
              </a:ext>
            </a:extLst>
          </p:cNvPr>
          <p:cNvSpPr/>
          <p:nvPr/>
        </p:nvSpPr>
        <p:spPr>
          <a:xfrm>
            <a:off x="8971790" y="5714614"/>
            <a:ext cx="1996313" cy="276999"/>
          </a:xfrm>
          <a:prstGeom prst="rect">
            <a:avLst/>
          </a:prstGeom>
          <a:noFill/>
        </p:spPr>
        <p:txBody>
          <a:bodyPr wrap="square" rtlCol="0">
            <a:spAutoFit/>
          </a:bodyPr>
          <a:lstStyle/>
          <a:p>
            <a:pPr algn="ctr"/>
            <a:r>
              <a:rPr lang="en-US" sz="1200" b="1">
                <a:solidFill>
                  <a:srgbClr val="2D2364"/>
                </a:solidFill>
                <a:latin typeface="Century Gothic" panose="020B0502020202020204" pitchFamily="34" charset="0"/>
              </a:rPr>
              <a:t>Type your text</a:t>
            </a:r>
          </a:p>
        </p:txBody>
      </p:sp>
      <p:grpSp>
        <p:nvGrpSpPr>
          <p:cNvPr id="14" name="Group 13">
            <a:extLst>
              <a:ext uri="{FF2B5EF4-FFF2-40B4-BE49-F238E27FC236}">
                <a16:creationId xmlns:a16="http://schemas.microsoft.com/office/drawing/2014/main" id="{D28755E8-5D34-4DFC-BA5A-28E14F06B74D}"/>
              </a:ext>
            </a:extLst>
          </p:cNvPr>
          <p:cNvGrpSpPr/>
          <p:nvPr/>
        </p:nvGrpSpPr>
        <p:grpSpPr>
          <a:xfrm>
            <a:off x="3224981" y="1576670"/>
            <a:ext cx="5312126" cy="3924396"/>
            <a:chOff x="3093709" y="1830378"/>
            <a:chExt cx="5050107" cy="3670688"/>
          </a:xfrm>
        </p:grpSpPr>
        <p:sp>
          <p:nvSpPr>
            <p:cNvPr id="7" name="Isosceles Triangle 17">
              <a:extLst>
                <a:ext uri="{FF2B5EF4-FFF2-40B4-BE49-F238E27FC236}">
                  <a16:creationId xmlns:a16="http://schemas.microsoft.com/office/drawing/2014/main" id="{67C9A4F5-5F85-4035-AA58-CAFC40F1D0AF}"/>
                </a:ext>
              </a:extLst>
            </p:cNvPr>
            <p:cNvSpPr/>
            <p:nvPr/>
          </p:nvSpPr>
          <p:spPr>
            <a:xfrm>
              <a:off x="4778130" y="2344619"/>
              <a:ext cx="1643635" cy="1019405"/>
            </a:xfrm>
            <a:custGeom>
              <a:avLst/>
              <a:gdLst>
                <a:gd name="connsiteX0" fmla="*/ 0 w 1190445"/>
                <a:gd name="connsiteY0" fmla="*/ 976437 h 976437"/>
                <a:gd name="connsiteX1" fmla="*/ 595223 w 1190445"/>
                <a:gd name="connsiteY1" fmla="*/ 0 h 976437"/>
                <a:gd name="connsiteX2" fmla="*/ 1190445 w 1190445"/>
                <a:gd name="connsiteY2" fmla="*/ 976437 h 976437"/>
                <a:gd name="connsiteX3" fmla="*/ 0 w 1190445"/>
                <a:gd name="connsiteY3" fmla="*/ 976437 h 976437"/>
                <a:gd name="connsiteX0" fmla="*/ 0 w 1419045"/>
                <a:gd name="connsiteY0" fmla="*/ 1004511 h 1004511"/>
                <a:gd name="connsiteX1" fmla="*/ 823823 w 1419045"/>
                <a:gd name="connsiteY1" fmla="*/ 0 h 1004511"/>
                <a:gd name="connsiteX2" fmla="*/ 1419045 w 1419045"/>
                <a:gd name="connsiteY2" fmla="*/ 976437 h 1004511"/>
                <a:gd name="connsiteX3" fmla="*/ 0 w 1419045"/>
                <a:gd name="connsiteY3" fmla="*/ 1004511 h 1004511"/>
                <a:gd name="connsiteX0" fmla="*/ 0 w 1643635"/>
                <a:gd name="connsiteY0" fmla="*/ 1004511 h 1004511"/>
                <a:gd name="connsiteX1" fmla="*/ 823823 w 1643635"/>
                <a:gd name="connsiteY1" fmla="*/ 0 h 1004511"/>
                <a:gd name="connsiteX2" fmla="*/ 1643635 w 1643635"/>
                <a:gd name="connsiteY2" fmla="*/ 1000500 h 1004511"/>
                <a:gd name="connsiteX3" fmla="*/ 0 w 1643635"/>
                <a:gd name="connsiteY3" fmla="*/ 1004511 h 1004511"/>
                <a:gd name="connsiteX0" fmla="*/ 0 w 1643635"/>
                <a:gd name="connsiteY0" fmla="*/ 1016543 h 1016543"/>
                <a:gd name="connsiteX1" fmla="*/ 823823 w 1643635"/>
                <a:gd name="connsiteY1" fmla="*/ 0 h 1016543"/>
                <a:gd name="connsiteX2" fmla="*/ 1643635 w 1643635"/>
                <a:gd name="connsiteY2" fmla="*/ 1012532 h 1016543"/>
                <a:gd name="connsiteX3" fmla="*/ 0 w 1643635"/>
                <a:gd name="connsiteY3" fmla="*/ 1016543 h 1016543"/>
                <a:gd name="connsiteX0" fmla="*/ 0 w 1643635"/>
                <a:gd name="connsiteY0" fmla="*/ 1016543 h 1016865"/>
                <a:gd name="connsiteX1" fmla="*/ 823823 w 1643635"/>
                <a:gd name="connsiteY1" fmla="*/ 0 h 1016865"/>
                <a:gd name="connsiteX2" fmla="*/ 1643635 w 1643635"/>
                <a:gd name="connsiteY2" fmla="*/ 1016865 h 1016865"/>
                <a:gd name="connsiteX3" fmla="*/ 0 w 1643635"/>
                <a:gd name="connsiteY3" fmla="*/ 1016543 h 1016865"/>
                <a:gd name="connsiteX0" fmla="*/ 0 w 1641095"/>
                <a:gd name="connsiteY0" fmla="*/ 1016543 h 1019405"/>
                <a:gd name="connsiteX1" fmla="*/ 823823 w 1641095"/>
                <a:gd name="connsiteY1" fmla="*/ 0 h 1019405"/>
                <a:gd name="connsiteX2" fmla="*/ 1641095 w 1641095"/>
                <a:gd name="connsiteY2" fmla="*/ 1019405 h 1019405"/>
                <a:gd name="connsiteX3" fmla="*/ 0 w 1641095"/>
                <a:gd name="connsiteY3" fmla="*/ 1016543 h 1019405"/>
                <a:gd name="connsiteX0" fmla="*/ 0 w 1643635"/>
                <a:gd name="connsiteY0" fmla="*/ 1019083 h 1019405"/>
                <a:gd name="connsiteX1" fmla="*/ 826363 w 1643635"/>
                <a:gd name="connsiteY1" fmla="*/ 0 h 1019405"/>
                <a:gd name="connsiteX2" fmla="*/ 1643635 w 1643635"/>
                <a:gd name="connsiteY2" fmla="*/ 1019405 h 1019405"/>
                <a:gd name="connsiteX3" fmla="*/ 0 w 1643635"/>
                <a:gd name="connsiteY3" fmla="*/ 1019083 h 1019405"/>
              </a:gdLst>
              <a:ahLst/>
              <a:cxnLst>
                <a:cxn ang="0">
                  <a:pos x="connsiteX0" y="connsiteY0"/>
                </a:cxn>
                <a:cxn ang="0">
                  <a:pos x="connsiteX1" y="connsiteY1"/>
                </a:cxn>
                <a:cxn ang="0">
                  <a:pos x="connsiteX2" y="connsiteY2"/>
                </a:cxn>
                <a:cxn ang="0">
                  <a:pos x="connsiteX3" y="connsiteY3"/>
                </a:cxn>
              </a:cxnLst>
              <a:rect l="l" t="t" r="r" b="b"/>
              <a:pathLst>
                <a:path w="1643635" h="1019405">
                  <a:moveTo>
                    <a:pt x="0" y="1019083"/>
                  </a:moveTo>
                  <a:lnTo>
                    <a:pt x="826363" y="0"/>
                  </a:lnTo>
                  <a:lnTo>
                    <a:pt x="1643635" y="1019405"/>
                  </a:lnTo>
                  <a:lnTo>
                    <a:pt x="0" y="1019083"/>
                  </a:lnTo>
                  <a:close/>
                </a:path>
              </a:pathLst>
            </a:custGeom>
            <a:noFill/>
            <a:ln w="19050">
              <a:solidFill>
                <a:srgbClr val="2D2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 name="Isosceles Triangle 17">
              <a:extLst>
                <a:ext uri="{FF2B5EF4-FFF2-40B4-BE49-F238E27FC236}">
                  <a16:creationId xmlns:a16="http://schemas.microsoft.com/office/drawing/2014/main" id="{EE29DC47-C2C3-4EC0-BD8A-797F6C0AFD60}"/>
                </a:ext>
              </a:extLst>
            </p:cNvPr>
            <p:cNvSpPr/>
            <p:nvPr/>
          </p:nvSpPr>
          <p:spPr>
            <a:xfrm>
              <a:off x="3970009" y="3413849"/>
              <a:ext cx="3259877" cy="973452"/>
            </a:xfrm>
            <a:custGeom>
              <a:avLst/>
              <a:gdLst>
                <a:gd name="connsiteX0" fmla="*/ 0 w 1190445"/>
                <a:gd name="connsiteY0" fmla="*/ 976437 h 976437"/>
                <a:gd name="connsiteX1" fmla="*/ 595223 w 1190445"/>
                <a:gd name="connsiteY1" fmla="*/ 0 h 976437"/>
                <a:gd name="connsiteX2" fmla="*/ 1190445 w 1190445"/>
                <a:gd name="connsiteY2" fmla="*/ 976437 h 976437"/>
                <a:gd name="connsiteX3" fmla="*/ 0 w 1190445"/>
                <a:gd name="connsiteY3" fmla="*/ 976437 h 976437"/>
                <a:gd name="connsiteX0" fmla="*/ 0 w 1419045"/>
                <a:gd name="connsiteY0" fmla="*/ 1004511 h 1004511"/>
                <a:gd name="connsiteX1" fmla="*/ 823823 w 1419045"/>
                <a:gd name="connsiteY1" fmla="*/ 0 h 1004511"/>
                <a:gd name="connsiteX2" fmla="*/ 1419045 w 1419045"/>
                <a:gd name="connsiteY2" fmla="*/ 976437 h 1004511"/>
                <a:gd name="connsiteX3" fmla="*/ 0 w 1419045"/>
                <a:gd name="connsiteY3" fmla="*/ 1004511 h 1004511"/>
                <a:gd name="connsiteX0" fmla="*/ 0 w 1643635"/>
                <a:gd name="connsiteY0" fmla="*/ 1004511 h 1004511"/>
                <a:gd name="connsiteX1" fmla="*/ 823823 w 1643635"/>
                <a:gd name="connsiteY1" fmla="*/ 0 h 1004511"/>
                <a:gd name="connsiteX2" fmla="*/ 1643635 w 1643635"/>
                <a:gd name="connsiteY2" fmla="*/ 1000500 h 1004511"/>
                <a:gd name="connsiteX3" fmla="*/ 0 w 1643635"/>
                <a:gd name="connsiteY3" fmla="*/ 1004511 h 1004511"/>
                <a:gd name="connsiteX0" fmla="*/ 0 w 1643635"/>
                <a:gd name="connsiteY0" fmla="*/ 1004511 h 1004511"/>
                <a:gd name="connsiteX1" fmla="*/ 823823 w 1643635"/>
                <a:gd name="connsiteY1" fmla="*/ 0 h 1004511"/>
                <a:gd name="connsiteX2" fmla="*/ 1132172 w 1643635"/>
                <a:gd name="connsiteY2" fmla="*/ 377034 h 1004511"/>
                <a:gd name="connsiteX3" fmla="*/ 1643635 w 1643635"/>
                <a:gd name="connsiteY3" fmla="*/ 1000500 h 1004511"/>
                <a:gd name="connsiteX4" fmla="*/ 0 w 1643635"/>
                <a:gd name="connsiteY4" fmla="*/ 1004511 h 1004511"/>
                <a:gd name="connsiteX0" fmla="*/ 0 w 1643635"/>
                <a:gd name="connsiteY0" fmla="*/ 972427 h 972427"/>
                <a:gd name="connsiteX1" fmla="*/ 795749 w 1643635"/>
                <a:gd name="connsiteY1" fmla="*/ 0 h 972427"/>
                <a:gd name="connsiteX2" fmla="*/ 1132172 w 1643635"/>
                <a:gd name="connsiteY2" fmla="*/ 344950 h 972427"/>
                <a:gd name="connsiteX3" fmla="*/ 1643635 w 1643635"/>
                <a:gd name="connsiteY3" fmla="*/ 968416 h 972427"/>
                <a:gd name="connsiteX4" fmla="*/ 0 w 1643635"/>
                <a:gd name="connsiteY4" fmla="*/ 972427 h 972427"/>
                <a:gd name="connsiteX0" fmla="*/ 0 w 2479709"/>
                <a:gd name="connsiteY0" fmla="*/ 972427 h 972427"/>
                <a:gd name="connsiteX1" fmla="*/ 795749 w 2479709"/>
                <a:gd name="connsiteY1" fmla="*/ 0 h 972427"/>
                <a:gd name="connsiteX2" fmla="*/ 2479709 w 2479709"/>
                <a:gd name="connsiteY2" fmla="*/ 4055 h 972427"/>
                <a:gd name="connsiteX3" fmla="*/ 1643635 w 2479709"/>
                <a:gd name="connsiteY3" fmla="*/ 968416 h 972427"/>
                <a:gd name="connsiteX4" fmla="*/ 0 w 2479709"/>
                <a:gd name="connsiteY4" fmla="*/ 972427 h 972427"/>
                <a:gd name="connsiteX0" fmla="*/ 0 w 3259877"/>
                <a:gd name="connsiteY0" fmla="*/ 972427 h 972427"/>
                <a:gd name="connsiteX1" fmla="*/ 795749 w 3259877"/>
                <a:gd name="connsiteY1" fmla="*/ 0 h 972427"/>
                <a:gd name="connsiteX2" fmla="*/ 2479709 w 3259877"/>
                <a:gd name="connsiteY2" fmla="*/ 4055 h 972427"/>
                <a:gd name="connsiteX3" fmla="*/ 3259877 w 3259877"/>
                <a:gd name="connsiteY3" fmla="*/ 972426 h 972427"/>
                <a:gd name="connsiteX4" fmla="*/ 0 w 3259877"/>
                <a:gd name="connsiteY4" fmla="*/ 972427 h 972427"/>
                <a:gd name="connsiteX0" fmla="*/ 0 w 3259877"/>
                <a:gd name="connsiteY0" fmla="*/ 972427 h 972427"/>
                <a:gd name="connsiteX1" fmla="*/ 787728 w 3259877"/>
                <a:gd name="connsiteY1" fmla="*/ 0 h 972427"/>
                <a:gd name="connsiteX2" fmla="*/ 2479709 w 3259877"/>
                <a:gd name="connsiteY2" fmla="*/ 4055 h 972427"/>
                <a:gd name="connsiteX3" fmla="*/ 3259877 w 3259877"/>
                <a:gd name="connsiteY3" fmla="*/ 972426 h 972427"/>
                <a:gd name="connsiteX4" fmla="*/ 0 w 3259877"/>
                <a:gd name="connsiteY4" fmla="*/ 972427 h 972427"/>
                <a:gd name="connsiteX0" fmla="*/ 0 w 3259877"/>
                <a:gd name="connsiteY0" fmla="*/ 973452 h 973452"/>
                <a:gd name="connsiteX1" fmla="*/ 787728 w 3259877"/>
                <a:gd name="connsiteY1" fmla="*/ 1025 h 973452"/>
                <a:gd name="connsiteX2" fmla="*/ 2469549 w 3259877"/>
                <a:gd name="connsiteY2" fmla="*/ 0 h 973452"/>
                <a:gd name="connsiteX3" fmla="*/ 3259877 w 3259877"/>
                <a:gd name="connsiteY3" fmla="*/ 973451 h 973452"/>
                <a:gd name="connsiteX4" fmla="*/ 0 w 3259877"/>
                <a:gd name="connsiteY4" fmla="*/ 973452 h 973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877" h="973452">
                  <a:moveTo>
                    <a:pt x="0" y="973452"/>
                  </a:moveTo>
                  <a:lnTo>
                    <a:pt x="787728" y="1025"/>
                  </a:lnTo>
                  <a:lnTo>
                    <a:pt x="2469549" y="0"/>
                  </a:lnTo>
                  <a:lnTo>
                    <a:pt x="3259877" y="973451"/>
                  </a:lnTo>
                  <a:lnTo>
                    <a:pt x="0" y="973452"/>
                  </a:lnTo>
                  <a:close/>
                </a:path>
              </a:pathLst>
            </a:custGeom>
            <a:noFill/>
            <a:ln w="19050">
              <a:solidFill>
                <a:srgbClr val="2D2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9" name="Isosceles Triangle 17">
              <a:extLst>
                <a:ext uri="{FF2B5EF4-FFF2-40B4-BE49-F238E27FC236}">
                  <a16:creationId xmlns:a16="http://schemas.microsoft.com/office/drawing/2014/main" id="{976764DB-2669-4596-B00B-D07D1B88F5E9}"/>
                </a:ext>
              </a:extLst>
            </p:cNvPr>
            <p:cNvSpPr/>
            <p:nvPr/>
          </p:nvSpPr>
          <p:spPr>
            <a:xfrm>
              <a:off x="3093709" y="4432388"/>
              <a:ext cx="5050107" cy="1068678"/>
            </a:xfrm>
            <a:custGeom>
              <a:avLst/>
              <a:gdLst>
                <a:gd name="connsiteX0" fmla="*/ 0 w 1190445"/>
                <a:gd name="connsiteY0" fmla="*/ 976437 h 976437"/>
                <a:gd name="connsiteX1" fmla="*/ 595223 w 1190445"/>
                <a:gd name="connsiteY1" fmla="*/ 0 h 976437"/>
                <a:gd name="connsiteX2" fmla="*/ 1190445 w 1190445"/>
                <a:gd name="connsiteY2" fmla="*/ 976437 h 976437"/>
                <a:gd name="connsiteX3" fmla="*/ 0 w 1190445"/>
                <a:gd name="connsiteY3" fmla="*/ 976437 h 976437"/>
                <a:gd name="connsiteX0" fmla="*/ 0 w 1419045"/>
                <a:gd name="connsiteY0" fmla="*/ 1004511 h 1004511"/>
                <a:gd name="connsiteX1" fmla="*/ 823823 w 1419045"/>
                <a:gd name="connsiteY1" fmla="*/ 0 h 1004511"/>
                <a:gd name="connsiteX2" fmla="*/ 1419045 w 1419045"/>
                <a:gd name="connsiteY2" fmla="*/ 976437 h 1004511"/>
                <a:gd name="connsiteX3" fmla="*/ 0 w 1419045"/>
                <a:gd name="connsiteY3" fmla="*/ 1004511 h 1004511"/>
                <a:gd name="connsiteX0" fmla="*/ 0 w 1643635"/>
                <a:gd name="connsiteY0" fmla="*/ 1004511 h 1004511"/>
                <a:gd name="connsiteX1" fmla="*/ 823823 w 1643635"/>
                <a:gd name="connsiteY1" fmla="*/ 0 h 1004511"/>
                <a:gd name="connsiteX2" fmla="*/ 1643635 w 1643635"/>
                <a:gd name="connsiteY2" fmla="*/ 1000500 h 1004511"/>
                <a:gd name="connsiteX3" fmla="*/ 0 w 1643635"/>
                <a:gd name="connsiteY3" fmla="*/ 1004511 h 1004511"/>
                <a:gd name="connsiteX0" fmla="*/ 0 w 1643635"/>
                <a:gd name="connsiteY0" fmla="*/ 1004511 h 1004511"/>
                <a:gd name="connsiteX1" fmla="*/ 823823 w 1643635"/>
                <a:gd name="connsiteY1" fmla="*/ 0 h 1004511"/>
                <a:gd name="connsiteX2" fmla="*/ 1132172 w 1643635"/>
                <a:gd name="connsiteY2" fmla="*/ 377034 h 1004511"/>
                <a:gd name="connsiteX3" fmla="*/ 1643635 w 1643635"/>
                <a:gd name="connsiteY3" fmla="*/ 1000500 h 1004511"/>
                <a:gd name="connsiteX4" fmla="*/ 0 w 1643635"/>
                <a:gd name="connsiteY4" fmla="*/ 1004511 h 1004511"/>
                <a:gd name="connsiteX0" fmla="*/ 0 w 1643635"/>
                <a:gd name="connsiteY0" fmla="*/ 972427 h 972427"/>
                <a:gd name="connsiteX1" fmla="*/ 795749 w 1643635"/>
                <a:gd name="connsiteY1" fmla="*/ 0 h 972427"/>
                <a:gd name="connsiteX2" fmla="*/ 1132172 w 1643635"/>
                <a:gd name="connsiteY2" fmla="*/ 344950 h 972427"/>
                <a:gd name="connsiteX3" fmla="*/ 1643635 w 1643635"/>
                <a:gd name="connsiteY3" fmla="*/ 968416 h 972427"/>
                <a:gd name="connsiteX4" fmla="*/ 0 w 1643635"/>
                <a:gd name="connsiteY4" fmla="*/ 972427 h 972427"/>
                <a:gd name="connsiteX0" fmla="*/ 0 w 2479709"/>
                <a:gd name="connsiteY0" fmla="*/ 972427 h 972427"/>
                <a:gd name="connsiteX1" fmla="*/ 795749 w 2479709"/>
                <a:gd name="connsiteY1" fmla="*/ 0 h 972427"/>
                <a:gd name="connsiteX2" fmla="*/ 2479709 w 2479709"/>
                <a:gd name="connsiteY2" fmla="*/ 4055 h 972427"/>
                <a:gd name="connsiteX3" fmla="*/ 1643635 w 2479709"/>
                <a:gd name="connsiteY3" fmla="*/ 968416 h 972427"/>
                <a:gd name="connsiteX4" fmla="*/ 0 w 2479709"/>
                <a:gd name="connsiteY4" fmla="*/ 972427 h 972427"/>
                <a:gd name="connsiteX0" fmla="*/ 0 w 3259877"/>
                <a:gd name="connsiteY0" fmla="*/ 972427 h 972427"/>
                <a:gd name="connsiteX1" fmla="*/ 795749 w 3259877"/>
                <a:gd name="connsiteY1" fmla="*/ 0 h 972427"/>
                <a:gd name="connsiteX2" fmla="*/ 2479709 w 3259877"/>
                <a:gd name="connsiteY2" fmla="*/ 4055 h 972427"/>
                <a:gd name="connsiteX3" fmla="*/ 3259877 w 3259877"/>
                <a:gd name="connsiteY3" fmla="*/ 972426 h 972427"/>
                <a:gd name="connsiteX4" fmla="*/ 0 w 3259877"/>
                <a:gd name="connsiteY4" fmla="*/ 972427 h 972427"/>
                <a:gd name="connsiteX0" fmla="*/ 0 w 3259877"/>
                <a:gd name="connsiteY0" fmla="*/ 1064669 h 1064669"/>
                <a:gd name="connsiteX1" fmla="*/ 859917 w 3259877"/>
                <a:gd name="connsiteY1" fmla="*/ 0 h 1064669"/>
                <a:gd name="connsiteX2" fmla="*/ 2479709 w 3259877"/>
                <a:gd name="connsiteY2" fmla="*/ 96297 h 1064669"/>
                <a:gd name="connsiteX3" fmla="*/ 3259877 w 3259877"/>
                <a:gd name="connsiteY3" fmla="*/ 1064668 h 1064669"/>
                <a:gd name="connsiteX4" fmla="*/ 0 w 3259877"/>
                <a:gd name="connsiteY4" fmla="*/ 1064669 h 1064669"/>
                <a:gd name="connsiteX0" fmla="*/ 0 w 4148088"/>
                <a:gd name="connsiteY0" fmla="*/ 1064669 h 1064669"/>
                <a:gd name="connsiteX1" fmla="*/ 859917 w 4148088"/>
                <a:gd name="connsiteY1" fmla="*/ 0 h 1064669"/>
                <a:gd name="connsiteX2" fmla="*/ 4148088 w 4148088"/>
                <a:gd name="connsiteY2" fmla="*/ 4055 h 1064669"/>
                <a:gd name="connsiteX3" fmla="*/ 3259877 w 4148088"/>
                <a:gd name="connsiteY3" fmla="*/ 1064668 h 1064669"/>
                <a:gd name="connsiteX4" fmla="*/ 0 w 4148088"/>
                <a:gd name="connsiteY4" fmla="*/ 1064669 h 1064669"/>
                <a:gd name="connsiteX0" fmla="*/ 0 w 5012477"/>
                <a:gd name="connsiteY0" fmla="*/ 1064669 h 1068678"/>
                <a:gd name="connsiteX1" fmla="*/ 859917 w 5012477"/>
                <a:gd name="connsiteY1" fmla="*/ 0 h 1068678"/>
                <a:gd name="connsiteX2" fmla="*/ 4148088 w 5012477"/>
                <a:gd name="connsiteY2" fmla="*/ 4055 h 1068678"/>
                <a:gd name="connsiteX3" fmla="*/ 5012477 w 5012477"/>
                <a:gd name="connsiteY3" fmla="*/ 1068678 h 1068678"/>
                <a:gd name="connsiteX4" fmla="*/ 0 w 5012477"/>
                <a:gd name="connsiteY4" fmla="*/ 1064669 h 106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2477" h="1068678">
                  <a:moveTo>
                    <a:pt x="0" y="1064669"/>
                  </a:moveTo>
                  <a:lnTo>
                    <a:pt x="859917" y="0"/>
                  </a:lnTo>
                  <a:lnTo>
                    <a:pt x="4148088" y="4055"/>
                  </a:lnTo>
                  <a:lnTo>
                    <a:pt x="5012477" y="1068678"/>
                  </a:lnTo>
                  <a:lnTo>
                    <a:pt x="0" y="1064669"/>
                  </a:lnTo>
                  <a:close/>
                </a:path>
              </a:pathLst>
            </a:custGeom>
            <a:noFill/>
            <a:ln w="19050">
              <a:solidFill>
                <a:srgbClr val="2D2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0" name="TextBox 9">
              <a:extLst>
                <a:ext uri="{FF2B5EF4-FFF2-40B4-BE49-F238E27FC236}">
                  <a16:creationId xmlns:a16="http://schemas.microsoft.com/office/drawing/2014/main" id="{6473648D-3C01-4055-86A1-EC8B73A7EBFF}"/>
                </a:ext>
              </a:extLst>
            </p:cNvPr>
            <p:cNvSpPr txBox="1"/>
            <p:nvPr/>
          </p:nvSpPr>
          <p:spPr>
            <a:xfrm>
              <a:off x="5292927" y="2682192"/>
              <a:ext cx="639919" cy="584775"/>
            </a:xfrm>
            <a:prstGeom prst="rect">
              <a:avLst/>
            </a:prstGeom>
            <a:noFill/>
          </p:spPr>
          <p:txBody>
            <a:bodyPr wrap="none" rtlCol="0">
              <a:spAutoFit/>
            </a:bodyPr>
            <a:lstStyle/>
            <a:p>
              <a:pPr algn="ctr"/>
              <a:r>
                <a:rPr lang="en-US" sz="1600" b="1">
                  <a:solidFill>
                    <a:srgbClr val="2D2364"/>
                  </a:solidFill>
                  <a:latin typeface="Century Gothic" panose="020B0502020202020204" pitchFamily="34" charset="0"/>
                </a:rPr>
                <a:t>Top</a:t>
              </a:r>
            </a:p>
            <a:p>
              <a:pPr algn="ctr"/>
              <a:r>
                <a:rPr lang="en-US" sz="1600" b="1">
                  <a:solidFill>
                    <a:srgbClr val="2D2364"/>
                  </a:solidFill>
                  <a:latin typeface="Century Gothic" panose="020B0502020202020204" pitchFamily="34" charset="0"/>
                </a:rPr>
                <a:t>XX%</a:t>
              </a:r>
            </a:p>
          </p:txBody>
        </p:sp>
        <p:sp>
          <p:nvSpPr>
            <p:cNvPr id="11" name="TextBox 10">
              <a:extLst>
                <a:ext uri="{FF2B5EF4-FFF2-40B4-BE49-F238E27FC236}">
                  <a16:creationId xmlns:a16="http://schemas.microsoft.com/office/drawing/2014/main" id="{14442FDB-1ACC-4EFF-B861-427A33B63B89}"/>
                </a:ext>
              </a:extLst>
            </p:cNvPr>
            <p:cNvSpPr txBox="1"/>
            <p:nvPr/>
          </p:nvSpPr>
          <p:spPr>
            <a:xfrm>
              <a:off x="5176709" y="3626823"/>
              <a:ext cx="872355" cy="584775"/>
            </a:xfrm>
            <a:prstGeom prst="rect">
              <a:avLst/>
            </a:prstGeom>
            <a:noFill/>
          </p:spPr>
          <p:txBody>
            <a:bodyPr wrap="none" rtlCol="0">
              <a:spAutoFit/>
            </a:bodyPr>
            <a:lstStyle/>
            <a:p>
              <a:pPr algn="ctr"/>
              <a:r>
                <a:rPr lang="en-US" sz="1600" b="1">
                  <a:solidFill>
                    <a:srgbClr val="2D2364"/>
                  </a:solidFill>
                  <a:latin typeface="Century Gothic" panose="020B0502020202020204" pitchFamily="34" charset="0"/>
                </a:rPr>
                <a:t>Middle</a:t>
              </a:r>
            </a:p>
            <a:p>
              <a:pPr algn="ctr"/>
              <a:r>
                <a:rPr lang="en-US" sz="1600" b="1">
                  <a:solidFill>
                    <a:srgbClr val="2D2364"/>
                  </a:solidFill>
                  <a:latin typeface="Century Gothic" panose="020B0502020202020204" pitchFamily="34" charset="0"/>
                </a:rPr>
                <a:t>XX%</a:t>
              </a:r>
            </a:p>
          </p:txBody>
        </p:sp>
        <p:sp>
          <p:nvSpPr>
            <p:cNvPr id="12" name="TextBox 11">
              <a:extLst>
                <a:ext uri="{FF2B5EF4-FFF2-40B4-BE49-F238E27FC236}">
                  <a16:creationId xmlns:a16="http://schemas.microsoft.com/office/drawing/2014/main" id="{C1484284-BE7B-4FB7-B7EF-3E9039ED1A41}"/>
                </a:ext>
              </a:extLst>
            </p:cNvPr>
            <p:cNvSpPr txBox="1"/>
            <p:nvPr/>
          </p:nvSpPr>
          <p:spPr>
            <a:xfrm>
              <a:off x="5172702" y="4636751"/>
              <a:ext cx="880369" cy="584775"/>
            </a:xfrm>
            <a:prstGeom prst="rect">
              <a:avLst/>
            </a:prstGeom>
            <a:noFill/>
          </p:spPr>
          <p:txBody>
            <a:bodyPr wrap="none" rtlCol="0">
              <a:spAutoFit/>
            </a:bodyPr>
            <a:lstStyle/>
            <a:p>
              <a:pPr algn="ctr"/>
              <a:r>
                <a:rPr lang="en-US" sz="1600" b="1">
                  <a:solidFill>
                    <a:srgbClr val="2D2364"/>
                  </a:solidFill>
                  <a:latin typeface="Century Gothic" panose="020B0502020202020204" pitchFamily="34" charset="0"/>
                </a:rPr>
                <a:t>Bottom</a:t>
              </a:r>
            </a:p>
            <a:p>
              <a:pPr algn="ctr"/>
              <a:r>
                <a:rPr lang="en-US" sz="1600" b="1">
                  <a:solidFill>
                    <a:srgbClr val="2D2364"/>
                  </a:solidFill>
                  <a:latin typeface="Century Gothic" panose="020B0502020202020204" pitchFamily="34" charset="0"/>
                </a:rPr>
                <a:t>XX%</a:t>
              </a:r>
            </a:p>
          </p:txBody>
        </p:sp>
        <p:sp>
          <p:nvSpPr>
            <p:cNvPr id="13" name="TextBox 12">
              <a:extLst>
                <a:ext uri="{FF2B5EF4-FFF2-40B4-BE49-F238E27FC236}">
                  <a16:creationId xmlns:a16="http://schemas.microsoft.com/office/drawing/2014/main" id="{9E683811-6756-4626-B14E-E8A997FA4074}"/>
                </a:ext>
              </a:extLst>
            </p:cNvPr>
            <p:cNvSpPr txBox="1"/>
            <p:nvPr/>
          </p:nvSpPr>
          <p:spPr>
            <a:xfrm>
              <a:off x="4346001" y="1830378"/>
              <a:ext cx="2507891" cy="345455"/>
            </a:xfrm>
            <a:prstGeom prst="rect">
              <a:avLst/>
            </a:prstGeom>
            <a:noFill/>
          </p:spPr>
          <p:txBody>
            <a:bodyPr wrap="square" rtlCol="0">
              <a:spAutoFit/>
            </a:bodyPr>
            <a:lstStyle/>
            <a:p>
              <a:pPr algn="ctr"/>
              <a:r>
                <a:rPr lang="en-IN">
                  <a:solidFill>
                    <a:srgbClr val="2D2364"/>
                  </a:solidFill>
                  <a:latin typeface="Century Gothic" panose="020B0502020202020204" pitchFamily="34" charset="0"/>
                </a:rPr>
                <a:t>Type your title text</a:t>
              </a:r>
            </a:p>
          </p:txBody>
        </p:sp>
      </p:grpSp>
    </p:spTree>
    <p:extLst>
      <p:ext uri="{BB962C8B-B14F-4D97-AF65-F5344CB8AC3E}">
        <p14:creationId xmlns:p14="http://schemas.microsoft.com/office/powerpoint/2010/main" val="2272965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D295-4B0B-4F79-9C84-4785A42E18DB}"/>
              </a:ext>
            </a:extLst>
          </p:cNvPr>
          <p:cNvSpPr>
            <a:spLocks noGrp="1"/>
          </p:cNvSpPr>
          <p:nvPr>
            <p:ph type="title"/>
          </p:nvPr>
        </p:nvSpPr>
        <p:spPr/>
        <p:txBody>
          <a:bodyPr/>
          <a:lstStyle/>
          <a:p>
            <a:r>
              <a:rPr lang="en-US"/>
              <a:t>Template…20</a:t>
            </a:r>
            <a:endParaRPr lang="en-IN"/>
          </a:p>
        </p:txBody>
      </p:sp>
      <p:grpSp>
        <p:nvGrpSpPr>
          <p:cNvPr id="3" name="Group 2">
            <a:extLst>
              <a:ext uri="{FF2B5EF4-FFF2-40B4-BE49-F238E27FC236}">
                <a16:creationId xmlns:a16="http://schemas.microsoft.com/office/drawing/2014/main" id="{7DDA1144-2653-4BEE-BD0B-AC171789BA1E}"/>
              </a:ext>
            </a:extLst>
          </p:cNvPr>
          <p:cNvGrpSpPr/>
          <p:nvPr/>
        </p:nvGrpSpPr>
        <p:grpSpPr>
          <a:xfrm>
            <a:off x="3401810" y="1574487"/>
            <a:ext cx="4916432" cy="4242019"/>
            <a:chOff x="2098320" y="1436835"/>
            <a:chExt cx="4916432" cy="4242019"/>
          </a:xfrm>
        </p:grpSpPr>
        <p:sp>
          <p:nvSpPr>
            <p:cNvPr id="4" name="Freeform: Shape 3">
              <a:extLst>
                <a:ext uri="{FF2B5EF4-FFF2-40B4-BE49-F238E27FC236}">
                  <a16:creationId xmlns:a16="http://schemas.microsoft.com/office/drawing/2014/main" id="{B3C4F177-F622-478A-90C0-6F6FED026231}"/>
                </a:ext>
              </a:extLst>
            </p:cNvPr>
            <p:cNvSpPr/>
            <p:nvPr/>
          </p:nvSpPr>
          <p:spPr>
            <a:xfrm>
              <a:off x="5535233" y="1488713"/>
              <a:ext cx="987676" cy="428991"/>
            </a:xfrm>
            <a:custGeom>
              <a:avLst/>
              <a:gdLst>
                <a:gd name="connsiteX0" fmla="*/ 7482 w 987676"/>
                <a:gd name="connsiteY0" fmla="*/ 428492 h 428990"/>
                <a:gd name="connsiteX1" fmla="*/ 428492 w 987676"/>
                <a:gd name="connsiteY1" fmla="*/ 7482 h 428990"/>
                <a:gd name="connsiteX2" fmla="*/ 983187 w 987676"/>
                <a:gd name="connsiteY2" fmla="*/ 7482 h 428990"/>
              </a:gdLst>
              <a:ahLst/>
              <a:cxnLst>
                <a:cxn ang="0">
                  <a:pos x="connsiteX0" y="connsiteY0"/>
                </a:cxn>
                <a:cxn ang="0">
                  <a:pos x="connsiteX1" y="connsiteY1"/>
                </a:cxn>
                <a:cxn ang="0">
                  <a:pos x="connsiteX2" y="connsiteY2"/>
                </a:cxn>
              </a:cxnLst>
              <a:rect l="l" t="t" r="r" b="b"/>
              <a:pathLst>
                <a:path w="987676" h="428990">
                  <a:moveTo>
                    <a:pt x="7482" y="428492"/>
                  </a:moveTo>
                  <a:lnTo>
                    <a:pt x="428492" y="7482"/>
                  </a:lnTo>
                  <a:lnTo>
                    <a:pt x="983187" y="7482"/>
                  </a:lnTo>
                </a:path>
              </a:pathLst>
            </a:custGeom>
            <a:noFill/>
            <a:ln w="9525" cap="flat">
              <a:solidFill>
                <a:srgbClr val="D2D2D2"/>
              </a:solidFill>
              <a:prstDash val="solid"/>
              <a:miter/>
            </a:ln>
          </p:spPr>
          <p:txBody>
            <a:bodyPr rtlCol="0" anchor="ctr"/>
            <a:lstStyle/>
            <a:p>
              <a:endParaRPr lang="en-US">
                <a:latin typeface="Century Gothic" panose="020B0502020202020204" pitchFamily="34" charset="0"/>
              </a:endParaRPr>
            </a:p>
          </p:txBody>
        </p:sp>
        <p:sp>
          <p:nvSpPr>
            <p:cNvPr id="5" name="Freeform: Shape 4">
              <a:extLst>
                <a:ext uri="{FF2B5EF4-FFF2-40B4-BE49-F238E27FC236}">
                  <a16:creationId xmlns:a16="http://schemas.microsoft.com/office/drawing/2014/main" id="{9257186B-15B7-46FD-976B-D83F5E2E45CA}"/>
                </a:ext>
              </a:extLst>
            </p:cNvPr>
            <p:cNvSpPr/>
            <p:nvPr/>
          </p:nvSpPr>
          <p:spPr>
            <a:xfrm>
              <a:off x="5527751" y="1481231"/>
              <a:ext cx="997653" cy="448944"/>
            </a:xfrm>
            <a:custGeom>
              <a:avLst/>
              <a:gdLst>
                <a:gd name="connsiteX0" fmla="*/ 14965 w 997652"/>
                <a:gd name="connsiteY0" fmla="*/ 435974 h 448943"/>
                <a:gd name="connsiteX1" fmla="*/ 435974 w 997652"/>
                <a:gd name="connsiteY1" fmla="*/ 14965 h 448943"/>
                <a:gd name="connsiteX2" fmla="*/ 990669 w 997652"/>
                <a:gd name="connsiteY2" fmla="*/ 14965 h 448943"/>
              </a:gdLst>
              <a:ahLst/>
              <a:cxnLst>
                <a:cxn ang="0">
                  <a:pos x="connsiteX0" y="connsiteY0"/>
                </a:cxn>
                <a:cxn ang="0">
                  <a:pos x="connsiteX1" y="connsiteY1"/>
                </a:cxn>
                <a:cxn ang="0">
                  <a:pos x="connsiteX2" y="connsiteY2"/>
                </a:cxn>
              </a:cxnLst>
              <a:rect l="l" t="t" r="r" b="b"/>
              <a:pathLst>
                <a:path w="997652" h="448943">
                  <a:moveTo>
                    <a:pt x="14965" y="435974"/>
                  </a:moveTo>
                  <a:lnTo>
                    <a:pt x="435974" y="14965"/>
                  </a:lnTo>
                  <a:lnTo>
                    <a:pt x="990669" y="14965"/>
                  </a:lnTo>
                </a:path>
              </a:pathLst>
            </a:custGeom>
            <a:noFill/>
            <a:ln w="19050" cap="flat">
              <a:solidFill>
                <a:srgbClr val="F5911E"/>
              </a:solidFill>
              <a:prstDash val="solid"/>
              <a:miter/>
            </a:ln>
          </p:spPr>
          <p:txBody>
            <a:bodyPr rtlCol="0" anchor="ctr"/>
            <a:lstStyle/>
            <a:p>
              <a:endParaRPr lang="en-US">
                <a:latin typeface="Century Gothic" panose="020B0502020202020204" pitchFamily="34" charset="0"/>
              </a:endParaRPr>
            </a:p>
          </p:txBody>
        </p:sp>
        <p:sp>
          <p:nvSpPr>
            <p:cNvPr id="6" name="Freeform: Shape 5">
              <a:extLst>
                <a:ext uri="{FF2B5EF4-FFF2-40B4-BE49-F238E27FC236}">
                  <a16:creationId xmlns:a16="http://schemas.microsoft.com/office/drawing/2014/main" id="{A23C69F3-DF86-4381-B059-39E285BF576C}"/>
                </a:ext>
              </a:extLst>
            </p:cNvPr>
            <p:cNvSpPr/>
            <p:nvPr/>
          </p:nvSpPr>
          <p:spPr>
            <a:xfrm>
              <a:off x="6459059" y="1436835"/>
              <a:ext cx="109742" cy="109742"/>
            </a:xfrm>
            <a:custGeom>
              <a:avLst/>
              <a:gdLst>
                <a:gd name="connsiteX0" fmla="*/ 111238 w 109741"/>
                <a:gd name="connsiteY0" fmla="*/ 59360 h 109741"/>
                <a:gd name="connsiteX1" fmla="*/ 59360 w 109741"/>
                <a:gd name="connsiteY1" fmla="*/ 111238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8"/>
                    <a:pt x="59360" y="111238"/>
                  </a:cubicBezTo>
                  <a:cubicBezTo>
                    <a:pt x="30709" y="111238"/>
                    <a:pt x="7482" y="88012"/>
                    <a:pt x="7482" y="59360"/>
                  </a:cubicBezTo>
                  <a:cubicBezTo>
                    <a:pt x="7482" y="30709"/>
                    <a:pt x="30709" y="7482"/>
                    <a:pt x="59360" y="7482"/>
                  </a:cubicBezTo>
                  <a:cubicBezTo>
                    <a:pt x="88012" y="7482"/>
                    <a:pt x="111238" y="30709"/>
                    <a:pt x="111238" y="59360"/>
                  </a:cubicBezTo>
                  <a:close/>
                </a:path>
              </a:pathLst>
            </a:custGeom>
            <a:solidFill>
              <a:srgbClr val="F5911E"/>
            </a:solidFill>
            <a:ln w="9525" cap="flat">
              <a:noFill/>
              <a:prstDash val="solid"/>
              <a:miter/>
            </a:ln>
          </p:spPr>
          <p:txBody>
            <a:bodyPr rtlCol="0" anchor="ctr"/>
            <a:lstStyle/>
            <a:p>
              <a:endParaRPr lang="en-US">
                <a:latin typeface="Century Gothic" panose="020B0502020202020204" pitchFamily="34" charset="0"/>
              </a:endParaRPr>
            </a:p>
          </p:txBody>
        </p:sp>
        <p:sp>
          <p:nvSpPr>
            <p:cNvPr id="7" name="Freeform: Shape 6">
              <a:extLst>
                <a:ext uri="{FF2B5EF4-FFF2-40B4-BE49-F238E27FC236}">
                  <a16:creationId xmlns:a16="http://schemas.microsoft.com/office/drawing/2014/main" id="{BF6E689D-1FE3-4F10-9882-D07B2FFD9649}"/>
                </a:ext>
              </a:extLst>
            </p:cNvPr>
            <p:cNvSpPr/>
            <p:nvPr/>
          </p:nvSpPr>
          <p:spPr>
            <a:xfrm>
              <a:off x="2570708" y="1481231"/>
              <a:ext cx="997653" cy="448944"/>
            </a:xfrm>
            <a:custGeom>
              <a:avLst/>
              <a:gdLst>
                <a:gd name="connsiteX0" fmla="*/ 990669 w 997652"/>
                <a:gd name="connsiteY0" fmla="*/ 435974 h 448943"/>
                <a:gd name="connsiteX1" fmla="*/ 569660 w 997652"/>
                <a:gd name="connsiteY1" fmla="*/ 14965 h 448943"/>
                <a:gd name="connsiteX2" fmla="*/ 14965 w 997652"/>
                <a:gd name="connsiteY2" fmla="*/ 14965 h 448943"/>
              </a:gdLst>
              <a:ahLst/>
              <a:cxnLst>
                <a:cxn ang="0">
                  <a:pos x="connsiteX0" y="connsiteY0"/>
                </a:cxn>
                <a:cxn ang="0">
                  <a:pos x="connsiteX1" y="connsiteY1"/>
                </a:cxn>
                <a:cxn ang="0">
                  <a:pos x="connsiteX2" y="connsiteY2"/>
                </a:cxn>
              </a:cxnLst>
              <a:rect l="l" t="t" r="r" b="b"/>
              <a:pathLst>
                <a:path w="997652" h="448943">
                  <a:moveTo>
                    <a:pt x="990669" y="435974"/>
                  </a:moveTo>
                  <a:lnTo>
                    <a:pt x="569660" y="14965"/>
                  </a:lnTo>
                  <a:lnTo>
                    <a:pt x="14965" y="14965"/>
                  </a:lnTo>
                </a:path>
              </a:pathLst>
            </a:custGeom>
            <a:noFill/>
            <a:ln w="19050" cap="flat">
              <a:solidFill>
                <a:srgbClr val="282364"/>
              </a:solidFill>
              <a:prstDash val="solid"/>
              <a:miter/>
            </a:ln>
          </p:spPr>
          <p:txBody>
            <a:bodyPr rtlCol="0" anchor="ctr"/>
            <a:lstStyle/>
            <a:p>
              <a:endParaRPr lang="en-US">
                <a:latin typeface="Century Gothic" panose="020B0502020202020204" pitchFamily="34" charset="0"/>
              </a:endParaRPr>
            </a:p>
          </p:txBody>
        </p:sp>
        <p:sp>
          <p:nvSpPr>
            <p:cNvPr id="8" name="Freeform: Shape 7">
              <a:extLst>
                <a:ext uri="{FF2B5EF4-FFF2-40B4-BE49-F238E27FC236}">
                  <a16:creationId xmlns:a16="http://schemas.microsoft.com/office/drawing/2014/main" id="{2DDD920C-87C9-4807-AB1D-91A96D4B1C80}"/>
                </a:ext>
              </a:extLst>
            </p:cNvPr>
            <p:cNvSpPr/>
            <p:nvPr/>
          </p:nvSpPr>
          <p:spPr>
            <a:xfrm>
              <a:off x="5527751" y="5192499"/>
              <a:ext cx="997653" cy="448944"/>
            </a:xfrm>
            <a:custGeom>
              <a:avLst/>
              <a:gdLst>
                <a:gd name="connsiteX0" fmla="*/ 14965 w 997652"/>
                <a:gd name="connsiteY0" fmla="*/ 14965 h 448943"/>
                <a:gd name="connsiteX1" fmla="*/ 435974 w 997652"/>
                <a:gd name="connsiteY1" fmla="*/ 435974 h 448943"/>
                <a:gd name="connsiteX2" fmla="*/ 990669 w 997652"/>
                <a:gd name="connsiteY2" fmla="*/ 435974 h 448943"/>
              </a:gdLst>
              <a:ahLst/>
              <a:cxnLst>
                <a:cxn ang="0">
                  <a:pos x="connsiteX0" y="connsiteY0"/>
                </a:cxn>
                <a:cxn ang="0">
                  <a:pos x="connsiteX1" y="connsiteY1"/>
                </a:cxn>
                <a:cxn ang="0">
                  <a:pos x="connsiteX2" y="connsiteY2"/>
                </a:cxn>
              </a:cxnLst>
              <a:rect l="l" t="t" r="r" b="b"/>
              <a:pathLst>
                <a:path w="997652" h="448943">
                  <a:moveTo>
                    <a:pt x="14965" y="14965"/>
                  </a:moveTo>
                  <a:lnTo>
                    <a:pt x="435974" y="435974"/>
                  </a:lnTo>
                  <a:lnTo>
                    <a:pt x="990669" y="435974"/>
                  </a:lnTo>
                </a:path>
              </a:pathLst>
            </a:custGeom>
            <a:noFill/>
            <a:ln w="19050" cap="flat">
              <a:solidFill>
                <a:srgbClr val="F03723"/>
              </a:solidFill>
              <a:prstDash val="solid"/>
              <a:miter/>
            </a:ln>
          </p:spPr>
          <p:txBody>
            <a:bodyPr rtlCol="0" anchor="ctr"/>
            <a:lstStyle/>
            <a:p>
              <a:endParaRPr lang="en-US">
                <a:latin typeface="Century Gothic" panose="020B0502020202020204" pitchFamily="34" charset="0"/>
              </a:endParaRPr>
            </a:p>
          </p:txBody>
        </p:sp>
        <p:sp>
          <p:nvSpPr>
            <p:cNvPr id="9" name="Freeform: Shape 8">
              <a:extLst>
                <a:ext uri="{FF2B5EF4-FFF2-40B4-BE49-F238E27FC236}">
                  <a16:creationId xmlns:a16="http://schemas.microsoft.com/office/drawing/2014/main" id="{01A4EC53-FA78-4540-AADE-01B7198533AE}"/>
                </a:ext>
              </a:extLst>
            </p:cNvPr>
            <p:cNvSpPr/>
            <p:nvPr/>
          </p:nvSpPr>
          <p:spPr>
            <a:xfrm>
              <a:off x="2570708" y="5192499"/>
              <a:ext cx="997653" cy="448944"/>
            </a:xfrm>
            <a:custGeom>
              <a:avLst/>
              <a:gdLst>
                <a:gd name="connsiteX0" fmla="*/ 990669 w 997652"/>
                <a:gd name="connsiteY0" fmla="*/ 14965 h 448943"/>
                <a:gd name="connsiteX1" fmla="*/ 569660 w 997652"/>
                <a:gd name="connsiteY1" fmla="*/ 435974 h 448943"/>
                <a:gd name="connsiteX2" fmla="*/ 14965 w 997652"/>
                <a:gd name="connsiteY2" fmla="*/ 435974 h 448943"/>
              </a:gdLst>
              <a:ahLst/>
              <a:cxnLst>
                <a:cxn ang="0">
                  <a:pos x="connsiteX0" y="connsiteY0"/>
                </a:cxn>
                <a:cxn ang="0">
                  <a:pos x="connsiteX1" y="connsiteY1"/>
                </a:cxn>
                <a:cxn ang="0">
                  <a:pos x="connsiteX2" y="connsiteY2"/>
                </a:cxn>
              </a:cxnLst>
              <a:rect l="l" t="t" r="r" b="b"/>
              <a:pathLst>
                <a:path w="997652" h="448943">
                  <a:moveTo>
                    <a:pt x="990669" y="14965"/>
                  </a:moveTo>
                  <a:lnTo>
                    <a:pt x="569660" y="435974"/>
                  </a:lnTo>
                  <a:lnTo>
                    <a:pt x="14965" y="435974"/>
                  </a:lnTo>
                </a:path>
              </a:pathLst>
            </a:custGeom>
            <a:noFill/>
            <a:ln w="19050" cap="flat">
              <a:solidFill>
                <a:srgbClr val="0073C8"/>
              </a:solidFill>
              <a:prstDash val="solid"/>
              <a:miter/>
            </a:ln>
          </p:spPr>
          <p:txBody>
            <a:bodyPr rtlCol="0" anchor="ctr"/>
            <a:lstStyle/>
            <a:p>
              <a:endParaRPr lang="en-US">
                <a:latin typeface="Century Gothic" panose="020B0502020202020204" pitchFamily="34" charset="0"/>
              </a:endParaRPr>
            </a:p>
          </p:txBody>
        </p:sp>
        <p:sp>
          <p:nvSpPr>
            <p:cNvPr id="10" name="Freeform: Shape 9">
              <a:extLst>
                <a:ext uri="{FF2B5EF4-FFF2-40B4-BE49-F238E27FC236}">
                  <a16:creationId xmlns:a16="http://schemas.microsoft.com/office/drawing/2014/main" id="{BE50A148-1367-49DB-BE6C-F34435FC90F6}"/>
                </a:ext>
              </a:extLst>
            </p:cNvPr>
            <p:cNvSpPr/>
            <p:nvPr/>
          </p:nvSpPr>
          <p:spPr>
            <a:xfrm>
              <a:off x="2142715" y="3547369"/>
              <a:ext cx="528756" cy="29930"/>
            </a:xfrm>
            <a:custGeom>
              <a:avLst/>
              <a:gdLst>
                <a:gd name="connsiteX0" fmla="*/ 516784 w 528755"/>
                <a:gd name="connsiteY0" fmla="*/ 14965 h 29929"/>
                <a:gd name="connsiteX1" fmla="*/ 14965 w 528755"/>
                <a:gd name="connsiteY1" fmla="*/ 14965 h 29929"/>
              </a:gdLst>
              <a:ahLst/>
              <a:cxnLst>
                <a:cxn ang="0">
                  <a:pos x="connsiteX0" y="connsiteY0"/>
                </a:cxn>
                <a:cxn ang="0">
                  <a:pos x="connsiteX1" y="connsiteY1"/>
                </a:cxn>
              </a:cxnLst>
              <a:rect l="l" t="t" r="r" b="b"/>
              <a:pathLst>
                <a:path w="528755" h="29929">
                  <a:moveTo>
                    <a:pt x="516784" y="14965"/>
                  </a:moveTo>
                  <a:lnTo>
                    <a:pt x="14965" y="14965"/>
                  </a:lnTo>
                </a:path>
              </a:pathLst>
            </a:custGeom>
            <a:ln w="19050" cap="flat">
              <a:solidFill>
                <a:srgbClr val="F05F23"/>
              </a:solidFill>
              <a:prstDash val="solid"/>
              <a:miter/>
            </a:ln>
          </p:spPr>
          <p:txBody>
            <a:bodyPr rtlCol="0" anchor="ctr"/>
            <a:lstStyle/>
            <a:p>
              <a:endParaRPr lang="en-US">
                <a:latin typeface="Century Gothic" panose="020B0502020202020204" pitchFamily="34" charset="0"/>
              </a:endParaRPr>
            </a:p>
          </p:txBody>
        </p:sp>
        <p:sp>
          <p:nvSpPr>
            <p:cNvPr id="11" name="Freeform: Shape 10">
              <a:extLst>
                <a:ext uri="{FF2B5EF4-FFF2-40B4-BE49-F238E27FC236}">
                  <a16:creationId xmlns:a16="http://schemas.microsoft.com/office/drawing/2014/main" id="{AAECCB41-B619-415E-B8E7-BBACDFDFED7D}"/>
                </a:ext>
              </a:extLst>
            </p:cNvPr>
            <p:cNvSpPr/>
            <p:nvPr/>
          </p:nvSpPr>
          <p:spPr>
            <a:xfrm>
              <a:off x="6447586" y="3539388"/>
              <a:ext cx="528756" cy="29930"/>
            </a:xfrm>
            <a:custGeom>
              <a:avLst/>
              <a:gdLst>
                <a:gd name="connsiteX0" fmla="*/ 516784 w 528755"/>
                <a:gd name="connsiteY0" fmla="*/ 14965 h 29929"/>
                <a:gd name="connsiteX1" fmla="*/ 14965 w 528755"/>
                <a:gd name="connsiteY1" fmla="*/ 14965 h 29929"/>
              </a:gdLst>
              <a:ahLst/>
              <a:cxnLst>
                <a:cxn ang="0">
                  <a:pos x="connsiteX0" y="connsiteY0"/>
                </a:cxn>
                <a:cxn ang="0">
                  <a:pos x="connsiteX1" y="connsiteY1"/>
                </a:cxn>
              </a:cxnLst>
              <a:rect l="l" t="t" r="r" b="b"/>
              <a:pathLst>
                <a:path w="528755" h="29929">
                  <a:moveTo>
                    <a:pt x="516784" y="14965"/>
                  </a:moveTo>
                  <a:lnTo>
                    <a:pt x="14965" y="14965"/>
                  </a:lnTo>
                </a:path>
              </a:pathLst>
            </a:custGeom>
            <a:ln w="19050" cap="flat">
              <a:solidFill>
                <a:srgbClr val="28AAE1"/>
              </a:solidFill>
              <a:prstDash val="solid"/>
              <a:miter/>
            </a:ln>
          </p:spPr>
          <p:txBody>
            <a:bodyPr rtlCol="0" anchor="ctr"/>
            <a:lstStyle/>
            <a:p>
              <a:endParaRPr lang="en-US">
                <a:latin typeface="Century Gothic" panose="020B0502020202020204" pitchFamily="34" charset="0"/>
              </a:endParaRPr>
            </a:p>
          </p:txBody>
        </p:sp>
        <p:sp>
          <p:nvSpPr>
            <p:cNvPr id="12" name="Freeform: Shape 11">
              <a:extLst>
                <a:ext uri="{FF2B5EF4-FFF2-40B4-BE49-F238E27FC236}">
                  <a16:creationId xmlns:a16="http://schemas.microsoft.com/office/drawing/2014/main" id="{0A20B6D3-1DFE-4568-9428-2D2BCFC0D463}"/>
                </a:ext>
              </a:extLst>
            </p:cNvPr>
            <p:cNvSpPr/>
            <p:nvPr/>
          </p:nvSpPr>
          <p:spPr>
            <a:xfrm>
              <a:off x="5339693" y="4997457"/>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8" y="7482"/>
                    <a:pt x="203022" y="7482"/>
                  </a:cubicBezTo>
                  <a:cubicBezTo>
                    <a:pt x="311016" y="7482"/>
                    <a:pt x="398562" y="95028"/>
                    <a:pt x="398562" y="203022"/>
                  </a:cubicBezTo>
                  <a:close/>
                </a:path>
              </a:pathLst>
            </a:custGeom>
            <a:solidFill>
              <a:srgbClr val="F03723"/>
            </a:solidFill>
            <a:ln w="9525" cap="flat">
              <a:noFill/>
              <a:prstDash val="solid"/>
              <a:miter/>
            </a:ln>
          </p:spPr>
          <p:txBody>
            <a:bodyPr rtlCol="0" anchor="ctr"/>
            <a:lstStyle/>
            <a:p>
              <a:endParaRPr lang="en-US">
                <a:latin typeface="Century Gothic" panose="020B0502020202020204" pitchFamily="34" charset="0"/>
              </a:endParaRPr>
            </a:p>
          </p:txBody>
        </p:sp>
        <p:sp>
          <p:nvSpPr>
            <p:cNvPr id="13" name="Freeform: Shape 12">
              <a:extLst>
                <a:ext uri="{FF2B5EF4-FFF2-40B4-BE49-F238E27FC236}">
                  <a16:creationId xmlns:a16="http://schemas.microsoft.com/office/drawing/2014/main" id="{B1119DD7-15DA-4F44-AD85-5F357A7577E8}"/>
                </a:ext>
              </a:extLst>
            </p:cNvPr>
            <p:cNvSpPr/>
            <p:nvPr/>
          </p:nvSpPr>
          <p:spPr>
            <a:xfrm>
              <a:off x="3356360" y="4975509"/>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8"/>
                    <a:pt x="398562" y="203022"/>
                  </a:cubicBezTo>
                  <a:close/>
                </a:path>
              </a:pathLst>
            </a:custGeom>
            <a:solidFill>
              <a:srgbClr val="0073C8"/>
            </a:solidFill>
            <a:ln w="9525" cap="flat">
              <a:noFill/>
              <a:prstDash val="solid"/>
              <a:miter/>
            </a:ln>
          </p:spPr>
          <p:txBody>
            <a:bodyPr rtlCol="0" anchor="ctr"/>
            <a:lstStyle/>
            <a:p>
              <a:endParaRPr lang="en-US">
                <a:latin typeface="Century Gothic" panose="020B0502020202020204" pitchFamily="34" charset="0"/>
              </a:endParaRPr>
            </a:p>
          </p:txBody>
        </p:sp>
        <p:sp>
          <p:nvSpPr>
            <p:cNvPr id="14" name="Freeform: Shape 13">
              <a:extLst>
                <a:ext uri="{FF2B5EF4-FFF2-40B4-BE49-F238E27FC236}">
                  <a16:creationId xmlns:a16="http://schemas.microsoft.com/office/drawing/2014/main" id="{48507F73-2201-4702-9D1D-DA6A62DBD54F}"/>
                </a:ext>
              </a:extLst>
            </p:cNvPr>
            <p:cNvSpPr/>
            <p:nvPr/>
          </p:nvSpPr>
          <p:spPr>
            <a:xfrm>
              <a:off x="2441512" y="3352328"/>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rgbClr val="F05F23"/>
            </a:solidFill>
            <a:ln w="9525" cap="flat">
              <a:noFill/>
              <a:prstDash val="solid"/>
              <a:miter/>
            </a:ln>
          </p:spPr>
          <p:txBody>
            <a:bodyPr rtlCol="0" anchor="ctr"/>
            <a:lstStyle/>
            <a:p>
              <a:endParaRPr lang="en-US">
                <a:latin typeface="Century Gothic" panose="020B0502020202020204" pitchFamily="34" charset="0"/>
              </a:endParaRPr>
            </a:p>
          </p:txBody>
        </p:sp>
        <p:sp>
          <p:nvSpPr>
            <p:cNvPr id="15" name="Freeform: Shape 14">
              <a:extLst>
                <a:ext uri="{FF2B5EF4-FFF2-40B4-BE49-F238E27FC236}">
                  <a16:creationId xmlns:a16="http://schemas.microsoft.com/office/drawing/2014/main" id="{BC2F0B4C-F713-4574-A94E-145EC057364B}"/>
                </a:ext>
              </a:extLst>
            </p:cNvPr>
            <p:cNvSpPr/>
            <p:nvPr/>
          </p:nvSpPr>
          <p:spPr>
            <a:xfrm>
              <a:off x="3356360" y="1714183"/>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rgbClr val="282364"/>
            </a:solidFill>
            <a:ln w="9525" cap="flat">
              <a:noFill/>
              <a:prstDash val="solid"/>
              <a:miter/>
            </a:ln>
          </p:spPr>
          <p:txBody>
            <a:bodyPr rtlCol="0" anchor="ctr"/>
            <a:lstStyle/>
            <a:p>
              <a:endParaRPr lang="en-US">
                <a:latin typeface="Century Gothic" panose="020B0502020202020204" pitchFamily="34" charset="0"/>
              </a:endParaRPr>
            </a:p>
          </p:txBody>
        </p:sp>
        <p:sp>
          <p:nvSpPr>
            <p:cNvPr id="16" name="Freeform: Shape 15">
              <a:extLst>
                <a:ext uri="{FF2B5EF4-FFF2-40B4-BE49-F238E27FC236}">
                  <a16:creationId xmlns:a16="http://schemas.microsoft.com/office/drawing/2014/main" id="{72B307D2-A0F1-4E46-84F8-DA5BC7B777A3}"/>
                </a:ext>
              </a:extLst>
            </p:cNvPr>
            <p:cNvSpPr/>
            <p:nvPr/>
          </p:nvSpPr>
          <p:spPr>
            <a:xfrm>
              <a:off x="5339693" y="1714183"/>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8" y="7482"/>
                    <a:pt x="203022" y="7482"/>
                  </a:cubicBezTo>
                  <a:cubicBezTo>
                    <a:pt x="311016" y="7482"/>
                    <a:pt x="398562" y="95029"/>
                    <a:pt x="398562" y="203022"/>
                  </a:cubicBezTo>
                  <a:close/>
                </a:path>
              </a:pathLst>
            </a:custGeom>
            <a:solidFill>
              <a:srgbClr val="F5911E"/>
            </a:solidFill>
            <a:ln w="9525" cap="flat">
              <a:noFill/>
              <a:prstDash val="solid"/>
              <a:miter/>
            </a:ln>
          </p:spPr>
          <p:txBody>
            <a:bodyPr rtlCol="0" anchor="ctr"/>
            <a:lstStyle/>
            <a:p>
              <a:endParaRPr lang="en-US">
                <a:latin typeface="Century Gothic" panose="020B0502020202020204" pitchFamily="34" charset="0"/>
              </a:endParaRPr>
            </a:p>
          </p:txBody>
        </p:sp>
        <p:sp>
          <p:nvSpPr>
            <p:cNvPr id="17" name="Freeform: Shape 16">
              <a:extLst>
                <a:ext uri="{FF2B5EF4-FFF2-40B4-BE49-F238E27FC236}">
                  <a16:creationId xmlns:a16="http://schemas.microsoft.com/office/drawing/2014/main" id="{13194DFA-40FA-45A4-BC4B-CDE4C36C99C8}"/>
                </a:ext>
              </a:extLst>
            </p:cNvPr>
            <p:cNvSpPr/>
            <p:nvPr/>
          </p:nvSpPr>
          <p:spPr>
            <a:xfrm>
              <a:off x="6259529" y="3351331"/>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8"/>
                    <a:pt x="95028" y="7482"/>
                    <a:pt x="203022" y="7482"/>
                  </a:cubicBezTo>
                  <a:cubicBezTo>
                    <a:pt x="311016" y="7482"/>
                    <a:pt x="398562" y="95028"/>
                    <a:pt x="398562" y="203022"/>
                  </a:cubicBezTo>
                  <a:close/>
                </a:path>
              </a:pathLst>
            </a:custGeom>
            <a:solidFill>
              <a:srgbClr val="28AAE1"/>
            </a:solidFill>
            <a:ln w="9525" cap="flat">
              <a:noFill/>
              <a:prstDash val="solid"/>
              <a:miter/>
            </a:ln>
          </p:spPr>
          <p:txBody>
            <a:bodyPr rtlCol="0" anchor="ctr"/>
            <a:lstStyle/>
            <a:p>
              <a:endParaRPr lang="en-US">
                <a:latin typeface="Century Gothic" panose="020B0502020202020204" pitchFamily="34" charset="0"/>
              </a:endParaRPr>
            </a:p>
          </p:txBody>
        </p:sp>
        <p:sp>
          <p:nvSpPr>
            <p:cNvPr id="18" name="Freeform: Shape 17">
              <a:extLst>
                <a:ext uri="{FF2B5EF4-FFF2-40B4-BE49-F238E27FC236}">
                  <a16:creationId xmlns:a16="http://schemas.microsoft.com/office/drawing/2014/main" id="{FEF2384F-5DCE-41B9-BD54-81B8B2C8CEA1}"/>
                </a:ext>
              </a:extLst>
            </p:cNvPr>
            <p:cNvSpPr/>
            <p:nvPr/>
          </p:nvSpPr>
          <p:spPr>
            <a:xfrm>
              <a:off x="2840573" y="4476683"/>
              <a:ext cx="1715962" cy="1047535"/>
            </a:xfrm>
            <a:custGeom>
              <a:avLst/>
              <a:gdLst>
                <a:gd name="connsiteX0" fmla="*/ 1710475 w 1715962"/>
                <a:gd name="connsiteY0" fmla="*/ 933304 h 1047535"/>
                <a:gd name="connsiteX1" fmla="*/ 1710475 w 1715962"/>
                <a:gd name="connsiteY1" fmla="*/ 933304 h 1047535"/>
                <a:gd name="connsiteX2" fmla="*/ 106250 w 1715962"/>
                <a:gd name="connsiteY2" fmla="*/ 7482 h 1047535"/>
                <a:gd name="connsiteX3" fmla="*/ 7482 w 1715962"/>
                <a:gd name="connsiteY3" fmla="*/ 64349 h 1047535"/>
                <a:gd name="connsiteX4" fmla="*/ 1710475 w 1715962"/>
                <a:gd name="connsiteY4" fmla="*/ 1047037 h 1047535"/>
                <a:gd name="connsiteX5" fmla="*/ 1710475 w 1715962"/>
                <a:gd name="connsiteY5" fmla="*/ 1047037 h 1047535"/>
                <a:gd name="connsiteX6" fmla="*/ 1710475 w 1715962"/>
                <a:gd name="connsiteY6" fmla="*/ 933304 h 104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2" h="1047535">
                  <a:moveTo>
                    <a:pt x="1710475" y="933304"/>
                  </a:moveTo>
                  <a:lnTo>
                    <a:pt x="1710475" y="933304"/>
                  </a:lnTo>
                  <a:cubicBezTo>
                    <a:pt x="1025088" y="933304"/>
                    <a:pt x="426497" y="561180"/>
                    <a:pt x="106250" y="7482"/>
                  </a:cubicBezTo>
                  <a:lnTo>
                    <a:pt x="7482" y="64349"/>
                  </a:lnTo>
                  <a:cubicBezTo>
                    <a:pt x="347682" y="651966"/>
                    <a:pt x="983187" y="1047037"/>
                    <a:pt x="1710475" y="1047037"/>
                  </a:cubicBezTo>
                  <a:lnTo>
                    <a:pt x="1710475" y="1047037"/>
                  </a:lnTo>
                  <a:lnTo>
                    <a:pt x="1710475" y="933304"/>
                  </a:lnTo>
                  <a:close/>
                </a:path>
              </a:pathLst>
            </a:custGeom>
            <a:solidFill>
              <a:srgbClr val="0073C8"/>
            </a:solidFill>
            <a:ln w="9525" cap="flat">
              <a:noFill/>
              <a:prstDash val="solid"/>
              <a:miter/>
            </a:ln>
          </p:spPr>
          <p:txBody>
            <a:bodyPr rtlCol="0" anchor="ctr"/>
            <a:lstStyle/>
            <a:p>
              <a:endParaRPr lang="en-US">
                <a:latin typeface="Century Gothic" panose="020B0502020202020204" pitchFamily="34" charset="0"/>
              </a:endParaRPr>
            </a:p>
          </p:txBody>
        </p:sp>
        <p:sp>
          <p:nvSpPr>
            <p:cNvPr id="19" name="Freeform: Shape 18">
              <a:extLst>
                <a:ext uri="{FF2B5EF4-FFF2-40B4-BE49-F238E27FC236}">
                  <a16:creationId xmlns:a16="http://schemas.microsoft.com/office/drawing/2014/main" id="{46C23D30-4010-433E-A2C1-45903377B633}"/>
                </a:ext>
              </a:extLst>
            </p:cNvPr>
            <p:cNvSpPr/>
            <p:nvPr/>
          </p:nvSpPr>
          <p:spPr>
            <a:xfrm>
              <a:off x="2576195" y="2562187"/>
              <a:ext cx="369131" cy="1985329"/>
            </a:xfrm>
            <a:custGeom>
              <a:avLst/>
              <a:gdLst>
                <a:gd name="connsiteX0" fmla="*/ 121215 w 369131"/>
                <a:gd name="connsiteY0" fmla="*/ 995158 h 1985328"/>
                <a:gd name="connsiteX1" fmla="*/ 371626 w 369131"/>
                <a:gd name="connsiteY1" fmla="*/ 64349 h 1985328"/>
                <a:gd name="connsiteX2" fmla="*/ 272858 w 369131"/>
                <a:gd name="connsiteY2" fmla="*/ 7482 h 1985328"/>
                <a:gd name="connsiteX3" fmla="*/ 7482 w 369131"/>
                <a:gd name="connsiteY3" fmla="*/ 995158 h 1985328"/>
                <a:gd name="connsiteX4" fmla="*/ 271860 w 369131"/>
                <a:gd name="connsiteY4" fmla="*/ 1979841 h 1985328"/>
                <a:gd name="connsiteX5" fmla="*/ 370628 w 369131"/>
                <a:gd name="connsiteY5" fmla="*/ 1922975 h 1985328"/>
                <a:gd name="connsiteX6" fmla="*/ 121215 w 369131"/>
                <a:gd name="connsiteY6" fmla="*/ 995158 h 198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1" h="1985328">
                  <a:moveTo>
                    <a:pt x="121215" y="995158"/>
                  </a:moveTo>
                  <a:cubicBezTo>
                    <a:pt x="121215" y="655957"/>
                    <a:pt x="212001" y="337705"/>
                    <a:pt x="371626" y="64349"/>
                  </a:cubicBezTo>
                  <a:lnTo>
                    <a:pt x="272858" y="7482"/>
                  </a:lnTo>
                  <a:cubicBezTo>
                    <a:pt x="104255" y="297799"/>
                    <a:pt x="7482" y="635006"/>
                    <a:pt x="7482" y="995158"/>
                  </a:cubicBezTo>
                  <a:cubicBezTo>
                    <a:pt x="7482" y="1354313"/>
                    <a:pt x="103257" y="1690522"/>
                    <a:pt x="271860" y="1979841"/>
                  </a:cubicBezTo>
                  <a:lnTo>
                    <a:pt x="370628" y="1922975"/>
                  </a:lnTo>
                  <a:cubicBezTo>
                    <a:pt x="212001" y="1649619"/>
                    <a:pt x="121215" y="1333363"/>
                    <a:pt x="121215" y="995158"/>
                  </a:cubicBezTo>
                  <a:close/>
                </a:path>
              </a:pathLst>
            </a:custGeom>
            <a:solidFill>
              <a:srgbClr val="F05F23"/>
            </a:solidFill>
            <a:ln w="9525" cap="flat">
              <a:noFill/>
              <a:prstDash val="solid"/>
              <a:miter/>
            </a:ln>
          </p:spPr>
          <p:txBody>
            <a:bodyPr rtlCol="0" anchor="ctr"/>
            <a:lstStyle/>
            <a:p>
              <a:endParaRPr lang="en-US">
                <a:latin typeface="Century Gothic" panose="020B0502020202020204" pitchFamily="34" charset="0"/>
              </a:endParaRPr>
            </a:p>
          </p:txBody>
        </p:sp>
        <p:sp>
          <p:nvSpPr>
            <p:cNvPr id="20" name="Freeform: Shape 19">
              <a:extLst>
                <a:ext uri="{FF2B5EF4-FFF2-40B4-BE49-F238E27FC236}">
                  <a16:creationId xmlns:a16="http://schemas.microsoft.com/office/drawing/2014/main" id="{7DAD87BB-5541-4691-A347-5601D5E4D2E2}"/>
                </a:ext>
              </a:extLst>
            </p:cNvPr>
            <p:cNvSpPr/>
            <p:nvPr/>
          </p:nvSpPr>
          <p:spPr>
            <a:xfrm>
              <a:off x="4542569" y="1582493"/>
              <a:ext cx="1705986" cy="1047535"/>
            </a:xfrm>
            <a:custGeom>
              <a:avLst/>
              <a:gdLst>
                <a:gd name="connsiteX0" fmla="*/ 1609712 w 1705985"/>
                <a:gd name="connsiteY0" fmla="*/ 1042048 h 1047535"/>
                <a:gd name="connsiteX1" fmla="*/ 1708480 w 1705985"/>
                <a:gd name="connsiteY1" fmla="*/ 985182 h 1047535"/>
                <a:gd name="connsiteX2" fmla="*/ 7482 w 1705985"/>
                <a:gd name="connsiteY2" fmla="*/ 7482 h 1047535"/>
                <a:gd name="connsiteX3" fmla="*/ 7482 w 1705985"/>
                <a:gd name="connsiteY3" fmla="*/ 121215 h 1047535"/>
                <a:gd name="connsiteX4" fmla="*/ 1609712 w 1705985"/>
                <a:gd name="connsiteY4" fmla="*/ 1042048 h 10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985" h="1047535">
                  <a:moveTo>
                    <a:pt x="1609712" y="1042048"/>
                  </a:moveTo>
                  <a:lnTo>
                    <a:pt x="1708480" y="985182"/>
                  </a:lnTo>
                  <a:cubicBezTo>
                    <a:pt x="1367283" y="400558"/>
                    <a:pt x="733774" y="7482"/>
                    <a:pt x="7482" y="7482"/>
                  </a:cubicBezTo>
                  <a:lnTo>
                    <a:pt x="7482" y="121215"/>
                  </a:lnTo>
                  <a:cubicBezTo>
                    <a:pt x="691872" y="121215"/>
                    <a:pt x="1288468" y="491344"/>
                    <a:pt x="1609712" y="1042048"/>
                  </a:cubicBezTo>
                  <a:close/>
                </a:path>
              </a:pathLst>
            </a:custGeom>
            <a:solidFill>
              <a:srgbClr val="F5911E"/>
            </a:solidFill>
            <a:ln w="9525" cap="flat">
              <a:noFill/>
              <a:prstDash val="solid"/>
              <a:miter/>
            </a:ln>
          </p:spPr>
          <p:txBody>
            <a:bodyPr rtlCol="0" anchor="ctr"/>
            <a:lstStyle/>
            <a:p>
              <a:endParaRPr lang="en-US">
                <a:latin typeface="Century Gothic" panose="020B0502020202020204" pitchFamily="34" charset="0"/>
              </a:endParaRPr>
            </a:p>
          </p:txBody>
        </p:sp>
        <p:sp>
          <p:nvSpPr>
            <p:cNvPr id="21" name="Freeform: Shape 20">
              <a:extLst>
                <a:ext uri="{FF2B5EF4-FFF2-40B4-BE49-F238E27FC236}">
                  <a16:creationId xmlns:a16="http://schemas.microsoft.com/office/drawing/2014/main" id="{2F8F9B74-A82E-434F-8CC7-9998BEDD151C}"/>
                </a:ext>
              </a:extLst>
            </p:cNvPr>
            <p:cNvSpPr/>
            <p:nvPr/>
          </p:nvSpPr>
          <p:spPr>
            <a:xfrm>
              <a:off x="2841571" y="1582493"/>
              <a:ext cx="1715962" cy="1047535"/>
            </a:xfrm>
            <a:custGeom>
              <a:avLst/>
              <a:gdLst>
                <a:gd name="connsiteX0" fmla="*/ 1709478 w 1715962"/>
                <a:gd name="connsiteY0" fmla="*/ 121215 h 1047535"/>
                <a:gd name="connsiteX1" fmla="*/ 1709478 w 1715962"/>
                <a:gd name="connsiteY1" fmla="*/ 121215 h 1047535"/>
                <a:gd name="connsiteX2" fmla="*/ 1709478 w 1715962"/>
                <a:gd name="connsiteY2" fmla="*/ 7482 h 1047535"/>
                <a:gd name="connsiteX3" fmla="*/ 1709478 w 1715962"/>
                <a:gd name="connsiteY3" fmla="*/ 7482 h 1047535"/>
                <a:gd name="connsiteX4" fmla="*/ 7482 w 1715962"/>
                <a:gd name="connsiteY4" fmla="*/ 987177 h 1047535"/>
                <a:gd name="connsiteX5" fmla="*/ 106250 w 1715962"/>
                <a:gd name="connsiteY5" fmla="*/ 1044043 h 1047535"/>
                <a:gd name="connsiteX6" fmla="*/ 1709478 w 1715962"/>
                <a:gd name="connsiteY6" fmla="*/ 121215 h 104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2" h="1047535">
                  <a:moveTo>
                    <a:pt x="1709478" y="121215"/>
                  </a:moveTo>
                  <a:lnTo>
                    <a:pt x="1709478" y="121215"/>
                  </a:lnTo>
                  <a:lnTo>
                    <a:pt x="1709478" y="7482"/>
                  </a:lnTo>
                  <a:lnTo>
                    <a:pt x="1709478" y="7482"/>
                  </a:lnTo>
                  <a:cubicBezTo>
                    <a:pt x="983187" y="7482"/>
                    <a:pt x="348680" y="401555"/>
                    <a:pt x="7482" y="987177"/>
                  </a:cubicBezTo>
                  <a:lnTo>
                    <a:pt x="106250" y="1044043"/>
                  </a:lnTo>
                  <a:cubicBezTo>
                    <a:pt x="427494" y="492342"/>
                    <a:pt x="1025088" y="121215"/>
                    <a:pt x="1709478" y="121215"/>
                  </a:cubicBezTo>
                  <a:close/>
                </a:path>
              </a:pathLst>
            </a:custGeom>
            <a:solidFill>
              <a:srgbClr val="282364"/>
            </a:solidFill>
            <a:ln w="9525" cap="flat">
              <a:noFill/>
              <a:prstDash val="solid"/>
              <a:miter/>
            </a:ln>
          </p:spPr>
          <p:txBody>
            <a:bodyPr rtlCol="0" anchor="ctr"/>
            <a:lstStyle/>
            <a:p>
              <a:endParaRPr lang="en-US">
                <a:latin typeface="Century Gothic" panose="020B0502020202020204" pitchFamily="34" charset="0"/>
              </a:endParaRPr>
            </a:p>
          </p:txBody>
        </p:sp>
        <p:sp>
          <p:nvSpPr>
            <p:cNvPr id="22" name="Freeform: Shape 21">
              <a:extLst>
                <a:ext uri="{FF2B5EF4-FFF2-40B4-BE49-F238E27FC236}">
                  <a16:creationId xmlns:a16="http://schemas.microsoft.com/office/drawing/2014/main" id="{B539F8F8-A6D1-4329-9C7E-F83ED67A4897}"/>
                </a:ext>
              </a:extLst>
            </p:cNvPr>
            <p:cNvSpPr/>
            <p:nvPr/>
          </p:nvSpPr>
          <p:spPr>
            <a:xfrm>
              <a:off x="6144799" y="2560192"/>
              <a:ext cx="379108" cy="1985329"/>
            </a:xfrm>
            <a:custGeom>
              <a:avLst/>
              <a:gdLst>
                <a:gd name="connsiteX0" fmla="*/ 258891 w 379107"/>
                <a:gd name="connsiteY0" fmla="*/ 997154 h 1985328"/>
                <a:gd name="connsiteX1" fmla="*/ 10476 w 379107"/>
                <a:gd name="connsiteY1" fmla="*/ 1924971 h 1985328"/>
                <a:gd name="connsiteX2" fmla="*/ 109243 w 379107"/>
                <a:gd name="connsiteY2" fmla="*/ 1981837 h 1985328"/>
                <a:gd name="connsiteX3" fmla="*/ 372623 w 379107"/>
                <a:gd name="connsiteY3" fmla="*/ 997154 h 1985328"/>
                <a:gd name="connsiteX4" fmla="*/ 106250 w 379107"/>
                <a:gd name="connsiteY4" fmla="*/ 7482 h 1985328"/>
                <a:gd name="connsiteX5" fmla="*/ 7482 w 379107"/>
                <a:gd name="connsiteY5" fmla="*/ 64349 h 1985328"/>
                <a:gd name="connsiteX6" fmla="*/ 258891 w 379107"/>
                <a:gd name="connsiteY6" fmla="*/ 997154 h 198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107" h="1985328">
                  <a:moveTo>
                    <a:pt x="258891" y="997154"/>
                  </a:moveTo>
                  <a:cubicBezTo>
                    <a:pt x="258891" y="1335358"/>
                    <a:pt x="168105" y="1651614"/>
                    <a:pt x="10476" y="1924971"/>
                  </a:cubicBezTo>
                  <a:lnTo>
                    <a:pt x="109243" y="1981837"/>
                  </a:lnTo>
                  <a:cubicBezTo>
                    <a:pt x="276849" y="1692518"/>
                    <a:pt x="372623" y="1356309"/>
                    <a:pt x="372623" y="997154"/>
                  </a:cubicBezTo>
                  <a:cubicBezTo>
                    <a:pt x="372623" y="636004"/>
                    <a:pt x="275851" y="298797"/>
                    <a:pt x="106250" y="7482"/>
                  </a:cubicBezTo>
                  <a:lnTo>
                    <a:pt x="7482" y="64349"/>
                  </a:lnTo>
                  <a:cubicBezTo>
                    <a:pt x="167107" y="338703"/>
                    <a:pt x="258891" y="656954"/>
                    <a:pt x="258891" y="997154"/>
                  </a:cubicBezTo>
                  <a:close/>
                </a:path>
              </a:pathLst>
            </a:custGeom>
            <a:solidFill>
              <a:srgbClr val="28AAE1"/>
            </a:solidFill>
            <a:ln w="9525" cap="flat">
              <a:noFill/>
              <a:prstDash val="solid"/>
              <a:miter/>
            </a:ln>
          </p:spPr>
          <p:txBody>
            <a:bodyPr rtlCol="0" anchor="ctr"/>
            <a:lstStyle/>
            <a:p>
              <a:endParaRPr lang="en-US">
                <a:latin typeface="Century Gothic" panose="020B0502020202020204" pitchFamily="34" charset="0"/>
              </a:endParaRPr>
            </a:p>
          </p:txBody>
        </p:sp>
        <p:sp>
          <p:nvSpPr>
            <p:cNvPr id="23" name="Freeform: Shape 22">
              <a:extLst>
                <a:ext uri="{FF2B5EF4-FFF2-40B4-BE49-F238E27FC236}">
                  <a16:creationId xmlns:a16="http://schemas.microsoft.com/office/drawing/2014/main" id="{9ACA43C4-3BD4-4C9B-BAA4-A73B55D7CB89}"/>
                </a:ext>
              </a:extLst>
            </p:cNvPr>
            <p:cNvSpPr/>
            <p:nvPr/>
          </p:nvSpPr>
          <p:spPr>
            <a:xfrm>
              <a:off x="4543566" y="4476683"/>
              <a:ext cx="1715962" cy="1047535"/>
            </a:xfrm>
            <a:custGeom>
              <a:avLst/>
              <a:gdLst>
                <a:gd name="connsiteX0" fmla="*/ 7482 w 1715962"/>
                <a:gd name="connsiteY0" fmla="*/ 933304 h 1047535"/>
                <a:gd name="connsiteX1" fmla="*/ 7482 w 1715962"/>
                <a:gd name="connsiteY1" fmla="*/ 1047037 h 1047535"/>
                <a:gd name="connsiteX2" fmla="*/ 1711473 w 1715962"/>
                <a:gd name="connsiteY2" fmla="*/ 64349 h 1047535"/>
                <a:gd name="connsiteX3" fmla="*/ 1612705 w 1715962"/>
                <a:gd name="connsiteY3" fmla="*/ 7482 h 1047535"/>
                <a:gd name="connsiteX4" fmla="*/ 7482 w 1715962"/>
                <a:gd name="connsiteY4" fmla="*/ 933304 h 10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962" h="1047535">
                  <a:moveTo>
                    <a:pt x="7482" y="933304"/>
                  </a:moveTo>
                  <a:lnTo>
                    <a:pt x="7482" y="1047037"/>
                  </a:lnTo>
                  <a:cubicBezTo>
                    <a:pt x="735769" y="1047037"/>
                    <a:pt x="1371274" y="651966"/>
                    <a:pt x="1711473" y="64349"/>
                  </a:cubicBezTo>
                  <a:lnTo>
                    <a:pt x="1612705" y="7482"/>
                  </a:lnTo>
                  <a:cubicBezTo>
                    <a:pt x="1291461" y="561180"/>
                    <a:pt x="692870" y="933304"/>
                    <a:pt x="7482" y="933304"/>
                  </a:cubicBezTo>
                  <a:close/>
                </a:path>
              </a:pathLst>
            </a:custGeom>
            <a:solidFill>
              <a:srgbClr val="F03723"/>
            </a:solidFill>
            <a:ln w="9525" cap="flat">
              <a:noFill/>
              <a:prstDash val="solid"/>
              <a:miter/>
            </a:ln>
          </p:spPr>
          <p:txBody>
            <a:bodyPr rtlCol="0" anchor="ctr"/>
            <a:lstStyle/>
            <a:p>
              <a:endParaRPr lang="en-US">
                <a:latin typeface="Century Gothic" panose="020B0502020202020204" pitchFamily="34" charset="0"/>
              </a:endParaRPr>
            </a:p>
          </p:txBody>
        </p:sp>
        <p:sp>
          <p:nvSpPr>
            <p:cNvPr id="24" name="Freeform: Shape 23">
              <a:extLst>
                <a:ext uri="{FF2B5EF4-FFF2-40B4-BE49-F238E27FC236}">
                  <a16:creationId xmlns:a16="http://schemas.microsoft.com/office/drawing/2014/main" id="{9D409FA3-2696-411B-9BAA-94FCB380960D}"/>
                </a:ext>
              </a:extLst>
            </p:cNvPr>
            <p:cNvSpPr/>
            <p:nvPr/>
          </p:nvSpPr>
          <p:spPr>
            <a:xfrm>
              <a:off x="6905010" y="3494993"/>
              <a:ext cx="109742" cy="109742"/>
            </a:xfrm>
            <a:custGeom>
              <a:avLst/>
              <a:gdLst>
                <a:gd name="connsiteX0" fmla="*/ 111238 w 109741"/>
                <a:gd name="connsiteY0" fmla="*/ 59360 h 109741"/>
                <a:gd name="connsiteX1" fmla="*/ 59360 w 109741"/>
                <a:gd name="connsiteY1" fmla="*/ 111238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8"/>
                    <a:pt x="59360" y="111238"/>
                  </a:cubicBezTo>
                  <a:cubicBezTo>
                    <a:pt x="30709" y="111238"/>
                    <a:pt x="7482" y="88012"/>
                    <a:pt x="7482" y="59360"/>
                  </a:cubicBezTo>
                  <a:cubicBezTo>
                    <a:pt x="7482" y="30709"/>
                    <a:pt x="30709" y="7482"/>
                    <a:pt x="59360" y="7482"/>
                  </a:cubicBezTo>
                  <a:cubicBezTo>
                    <a:pt x="88012" y="7482"/>
                    <a:pt x="111238" y="30709"/>
                    <a:pt x="111238" y="59360"/>
                  </a:cubicBezTo>
                  <a:close/>
                </a:path>
              </a:pathLst>
            </a:custGeom>
            <a:solidFill>
              <a:srgbClr val="28AAE1"/>
            </a:solidFill>
            <a:ln w="9525" cap="flat">
              <a:noFill/>
              <a:prstDash val="solid"/>
              <a:miter/>
            </a:ln>
          </p:spPr>
          <p:txBody>
            <a:bodyPr rtlCol="0" anchor="ctr"/>
            <a:lstStyle/>
            <a:p>
              <a:endParaRPr lang="en-US">
                <a:latin typeface="Century Gothic" panose="020B0502020202020204" pitchFamily="34" charset="0"/>
              </a:endParaRPr>
            </a:p>
          </p:txBody>
        </p:sp>
        <p:sp>
          <p:nvSpPr>
            <p:cNvPr id="25" name="Freeform: Shape 24">
              <a:extLst>
                <a:ext uri="{FF2B5EF4-FFF2-40B4-BE49-F238E27FC236}">
                  <a16:creationId xmlns:a16="http://schemas.microsoft.com/office/drawing/2014/main" id="{A6801D5E-CE8C-4011-9FC7-81ED1549C5C2}"/>
                </a:ext>
              </a:extLst>
            </p:cNvPr>
            <p:cNvSpPr/>
            <p:nvPr/>
          </p:nvSpPr>
          <p:spPr>
            <a:xfrm>
              <a:off x="6459059" y="5569112"/>
              <a:ext cx="109742" cy="109742"/>
            </a:xfrm>
            <a:custGeom>
              <a:avLst/>
              <a:gdLst>
                <a:gd name="connsiteX0" fmla="*/ 111238 w 109741"/>
                <a:gd name="connsiteY0" fmla="*/ 59360 h 109741"/>
                <a:gd name="connsiteX1" fmla="*/ 59360 w 109741"/>
                <a:gd name="connsiteY1" fmla="*/ 111239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9"/>
                    <a:pt x="59360" y="111239"/>
                  </a:cubicBezTo>
                  <a:cubicBezTo>
                    <a:pt x="30709" y="111239"/>
                    <a:pt x="7482" y="88012"/>
                    <a:pt x="7482" y="59360"/>
                  </a:cubicBezTo>
                  <a:cubicBezTo>
                    <a:pt x="7482" y="30709"/>
                    <a:pt x="30709" y="7482"/>
                    <a:pt x="59360" y="7482"/>
                  </a:cubicBezTo>
                  <a:cubicBezTo>
                    <a:pt x="88012" y="7482"/>
                    <a:pt x="111238" y="30709"/>
                    <a:pt x="111238" y="59360"/>
                  </a:cubicBezTo>
                  <a:close/>
                </a:path>
              </a:pathLst>
            </a:custGeom>
            <a:solidFill>
              <a:srgbClr val="F03723"/>
            </a:solidFill>
            <a:ln w="9525" cap="flat">
              <a:noFill/>
              <a:prstDash val="solid"/>
              <a:miter/>
            </a:ln>
          </p:spPr>
          <p:txBody>
            <a:bodyPr rtlCol="0" anchor="ctr"/>
            <a:lstStyle/>
            <a:p>
              <a:endParaRPr lang="en-US">
                <a:latin typeface="Century Gothic" panose="020B0502020202020204" pitchFamily="34" charset="0"/>
              </a:endParaRPr>
            </a:p>
          </p:txBody>
        </p:sp>
        <p:sp>
          <p:nvSpPr>
            <p:cNvPr id="26" name="Freeform: Shape 25">
              <a:extLst>
                <a:ext uri="{FF2B5EF4-FFF2-40B4-BE49-F238E27FC236}">
                  <a16:creationId xmlns:a16="http://schemas.microsoft.com/office/drawing/2014/main" id="{1559CC12-341E-4C07-A6C8-99024D123E5B}"/>
                </a:ext>
              </a:extLst>
            </p:cNvPr>
            <p:cNvSpPr/>
            <p:nvPr/>
          </p:nvSpPr>
          <p:spPr>
            <a:xfrm>
              <a:off x="2548261" y="5569112"/>
              <a:ext cx="109742" cy="109742"/>
            </a:xfrm>
            <a:custGeom>
              <a:avLst/>
              <a:gdLst>
                <a:gd name="connsiteX0" fmla="*/ 111238 w 109741"/>
                <a:gd name="connsiteY0" fmla="*/ 59360 h 109741"/>
                <a:gd name="connsiteX1" fmla="*/ 59360 w 109741"/>
                <a:gd name="connsiteY1" fmla="*/ 111239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9"/>
                    <a:pt x="59360" y="111239"/>
                  </a:cubicBezTo>
                  <a:cubicBezTo>
                    <a:pt x="30709" y="111239"/>
                    <a:pt x="7482" y="88012"/>
                    <a:pt x="7482" y="59360"/>
                  </a:cubicBezTo>
                  <a:cubicBezTo>
                    <a:pt x="7482" y="30709"/>
                    <a:pt x="30709" y="7482"/>
                    <a:pt x="59360" y="7482"/>
                  </a:cubicBezTo>
                  <a:cubicBezTo>
                    <a:pt x="88012" y="7482"/>
                    <a:pt x="111238" y="30709"/>
                    <a:pt x="111238" y="59360"/>
                  </a:cubicBezTo>
                  <a:close/>
                </a:path>
              </a:pathLst>
            </a:custGeom>
            <a:solidFill>
              <a:srgbClr val="0073C8"/>
            </a:solidFill>
            <a:ln w="9525" cap="flat">
              <a:noFill/>
              <a:prstDash val="solid"/>
              <a:miter/>
            </a:ln>
          </p:spPr>
          <p:txBody>
            <a:bodyPr rtlCol="0" anchor="ctr"/>
            <a:lstStyle/>
            <a:p>
              <a:endParaRPr lang="en-US">
                <a:latin typeface="Century Gothic" panose="020B0502020202020204" pitchFamily="34" charset="0"/>
              </a:endParaRPr>
            </a:p>
          </p:txBody>
        </p:sp>
        <p:sp>
          <p:nvSpPr>
            <p:cNvPr id="27" name="Freeform: Shape 26">
              <a:extLst>
                <a:ext uri="{FF2B5EF4-FFF2-40B4-BE49-F238E27FC236}">
                  <a16:creationId xmlns:a16="http://schemas.microsoft.com/office/drawing/2014/main" id="{4C825520-23CD-4874-8169-EC50DB67FE64}"/>
                </a:ext>
              </a:extLst>
            </p:cNvPr>
            <p:cNvSpPr/>
            <p:nvPr/>
          </p:nvSpPr>
          <p:spPr>
            <a:xfrm>
              <a:off x="2098320" y="3502974"/>
              <a:ext cx="109742" cy="109742"/>
            </a:xfrm>
            <a:custGeom>
              <a:avLst/>
              <a:gdLst>
                <a:gd name="connsiteX0" fmla="*/ 111238 w 109741"/>
                <a:gd name="connsiteY0" fmla="*/ 59360 h 109741"/>
                <a:gd name="connsiteX1" fmla="*/ 59360 w 109741"/>
                <a:gd name="connsiteY1" fmla="*/ 111238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8"/>
                    <a:pt x="59360" y="111238"/>
                  </a:cubicBezTo>
                  <a:cubicBezTo>
                    <a:pt x="30709" y="111238"/>
                    <a:pt x="7482" y="88012"/>
                    <a:pt x="7482" y="59360"/>
                  </a:cubicBezTo>
                  <a:cubicBezTo>
                    <a:pt x="7482" y="30709"/>
                    <a:pt x="30709" y="7482"/>
                    <a:pt x="59360" y="7482"/>
                  </a:cubicBezTo>
                  <a:cubicBezTo>
                    <a:pt x="88012" y="7482"/>
                    <a:pt x="111238" y="30709"/>
                    <a:pt x="111238" y="59360"/>
                  </a:cubicBezTo>
                  <a:close/>
                </a:path>
              </a:pathLst>
            </a:custGeom>
            <a:solidFill>
              <a:srgbClr val="F05F23"/>
            </a:solidFill>
            <a:ln w="9525" cap="flat">
              <a:noFill/>
              <a:prstDash val="solid"/>
              <a:miter/>
            </a:ln>
          </p:spPr>
          <p:txBody>
            <a:bodyPr rtlCol="0" anchor="ctr"/>
            <a:lstStyle/>
            <a:p>
              <a:endParaRPr lang="en-US">
                <a:latin typeface="Century Gothic" panose="020B0502020202020204" pitchFamily="34" charset="0"/>
              </a:endParaRPr>
            </a:p>
          </p:txBody>
        </p:sp>
        <p:sp>
          <p:nvSpPr>
            <p:cNvPr id="28" name="Freeform: Shape 27">
              <a:extLst>
                <a:ext uri="{FF2B5EF4-FFF2-40B4-BE49-F238E27FC236}">
                  <a16:creationId xmlns:a16="http://schemas.microsoft.com/office/drawing/2014/main" id="{4804C34A-7C84-4CED-923A-74B82E907CE3}"/>
                </a:ext>
              </a:extLst>
            </p:cNvPr>
            <p:cNvSpPr/>
            <p:nvPr/>
          </p:nvSpPr>
          <p:spPr>
            <a:xfrm>
              <a:off x="2523320" y="1436835"/>
              <a:ext cx="109742" cy="109742"/>
            </a:xfrm>
            <a:custGeom>
              <a:avLst/>
              <a:gdLst>
                <a:gd name="connsiteX0" fmla="*/ 111238 w 109741"/>
                <a:gd name="connsiteY0" fmla="*/ 59360 h 109741"/>
                <a:gd name="connsiteX1" fmla="*/ 59360 w 109741"/>
                <a:gd name="connsiteY1" fmla="*/ 111238 h 109741"/>
                <a:gd name="connsiteX2" fmla="*/ 7482 w 109741"/>
                <a:gd name="connsiteY2" fmla="*/ 59360 h 109741"/>
                <a:gd name="connsiteX3" fmla="*/ 59360 w 109741"/>
                <a:gd name="connsiteY3" fmla="*/ 7482 h 109741"/>
                <a:gd name="connsiteX4" fmla="*/ 111238 w 109741"/>
                <a:gd name="connsiteY4" fmla="*/ 59360 h 1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41" h="109741">
                  <a:moveTo>
                    <a:pt x="111238" y="59360"/>
                  </a:moveTo>
                  <a:cubicBezTo>
                    <a:pt x="111238" y="88012"/>
                    <a:pt x="88012" y="111238"/>
                    <a:pt x="59360" y="111238"/>
                  </a:cubicBezTo>
                  <a:cubicBezTo>
                    <a:pt x="30709" y="111238"/>
                    <a:pt x="7482" y="88012"/>
                    <a:pt x="7482" y="59360"/>
                  </a:cubicBezTo>
                  <a:cubicBezTo>
                    <a:pt x="7482" y="30709"/>
                    <a:pt x="30709" y="7482"/>
                    <a:pt x="59360" y="7482"/>
                  </a:cubicBezTo>
                  <a:cubicBezTo>
                    <a:pt x="88012" y="7482"/>
                    <a:pt x="111238" y="30709"/>
                    <a:pt x="111238" y="59360"/>
                  </a:cubicBezTo>
                  <a:close/>
                </a:path>
              </a:pathLst>
            </a:custGeom>
            <a:solidFill>
              <a:srgbClr val="282364"/>
            </a:solidFill>
            <a:ln w="9525" cap="flat">
              <a:noFill/>
              <a:prstDash val="solid"/>
              <a:miter/>
            </a:ln>
          </p:spPr>
          <p:txBody>
            <a:bodyPr rtlCol="0" anchor="ctr"/>
            <a:lstStyle/>
            <a:p>
              <a:endParaRPr lang="en-US">
                <a:latin typeface="Century Gothic" panose="020B0502020202020204" pitchFamily="34" charset="0"/>
              </a:endParaRPr>
            </a:p>
          </p:txBody>
        </p:sp>
      </p:grpSp>
      <p:sp>
        <p:nvSpPr>
          <p:cNvPr id="29" name="TextBox 28">
            <a:extLst>
              <a:ext uri="{FF2B5EF4-FFF2-40B4-BE49-F238E27FC236}">
                <a16:creationId xmlns:a16="http://schemas.microsoft.com/office/drawing/2014/main" id="{779D51A6-E776-4D5C-BAFC-5C375D4808DC}"/>
              </a:ext>
            </a:extLst>
          </p:cNvPr>
          <p:cNvSpPr txBox="1"/>
          <p:nvPr/>
        </p:nvSpPr>
        <p:spPr>
          <a:xfrm>
            <a:off x="7962080" y="1470753"/>
            <a:ext cx="2534400"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0" name="TextBox 29">
            <a:extLst>
              <a:ext uri="{FF2B5EF4-FFF2-40B4-BE49-F238E27FC236}">
                <a16:creationId xmlns:a16="http://schemas.microsoft.com/office/drawing/2014/main" id="{64DC393B-6BF2-4C74-B022-E890A82D2065}"/>
              </a:ext>
            </a:extLst>
          </p:cNvPr>
          <p:cNvSpPr txBox="1"/>
          <p:nvPr/>
        </p:nvSpPr>
        <p:spPr>
          <a:xfrm>
            <a:off x="8426779" y="3523151"/>
            <a:ext cx="2534400"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1" name="TextBox 30">
            <a:extLst>
              <a:ext uri="{FF2B5EF4-FFF2-40B4-BE49-F238E27FC236}">
                <a16:creationId xmlns:a16="http://schemas.microsoft.com/office/drawing/2014/main" id="{CA96A5DC-C879-4D63-BADB-562ADC1B2079}"/>
              </a:ext>
            </a:extLst>
          </p:cNvPr>
          <p:cNvSpPr txBox="1"/>
          <p:nvPr/>
        </p:nvSpPr>
        <p:spPr>
          <a:xfrm>
            <a:off x="7962080" y="5596502"/>
            <a:ext cx="2534400"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2" name="TextBox 31">
            <a:extLst>
              <a:ext uri="{FF2B5EF4-FFF2-40B4-BE49-F238E27FC236}">
                <a16:creationId xmlns:a16="http://schemas.microsoft.com/office/drawing/2014/main" id="{1035D93B-1B2B-4594-8C6D-3FE1A70CA5C8}"/>
              </a:ext>
            </a:extLst>
          </p:cNvPr>
          <p:cNvSpPr txBox="1"/>
          <p:nvPr/>
        </p:nvSpPr>
        <p:spPr>
          <a:xfrm>
            <a:off x="1272209" y="1463498"/>
            <a:ext cx="2536018"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5" name="TextBox 34">
            <a:extLst>
              <a:ext uri="{FF2B5EF4-FFF2-40B4-BE49-F238E27FC236}">
                <a16:creationId xmlns:a16="http://schemas.microsoft.com/office/drawing/2014/main" id="{320DDBFB-56CE-423F-8E8B-16ED06E89A00}"/>
              </a:ext>
            </a:extLst>
          </p:cNvPr>
          <p:cNvSpPr txBox="1"/>
          <p:nvPr/>
        </p:nvSpPr>
        <p:spPr>
          <a:xfrm>
            <a:off x="4661055" y="3484966"/>
            <a:ext cx="2428870" cy="400110"/>
          </a:xfrm>
          <a:prstGeom prst="rect">
            <a:avLst/>
          </a:prstGeom>
          <a:noFill/>
        </p:spPr>
        <p:txBody>
          <a:bodyPr wrap="none" rtlCol="0">
            <a:spAutoFit/>
          </a:bodyPr>
          <a:lstStyle/>
          <a:p>
            <a:r>
              <a:rPr lang="en-US" sz="2000">
                <a:latin typeface="Century Gothic" panose="020B0502020202020204" pitchFamily="34" charset="0"/>
              </a:rPr>
              <a:t>Type your title text</a:t>
            </a:r>
          </a:p>
        </p:txBody>
      </p:sp>
      <p:sp>
        <p:nvSpPr>
          <p:cNvPr id="36" name="TextBox 35">
            <a:extLst>
              <a:ext uri="{FF2B5EF4-FFF2-40B4-BE49-F238E27FC236}">
                <a16:creationId xmlns:a16="http://schemas.microsoft.com/office/drawing/2014/main" id="{0170694B-5FB2-4E74-AEE7-469F5A6F0ACB}"/>
              </a:ext>
            </a:extLst>
          </p:cNvPr>
          <p:cNvSpPr txBox="1"/>
          <p:nvPr/>
        </p:nvSpPr>
        <p:spPr>
          <a:xfrm>
            <a:off x="864786" y="3546097"/>
            <a:ext cx="2536018"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7" name="TextBox 36">
            <a:extLst>
              <a:ext uri="{FF2B5EF4-FFF2-40B4-BE49-F238E27FC236}">
                <a16:creationId xmlns:a16="http://schemas.microsoft.com/office/drawing/2014/main" id="{539A45CF-2B02-483B-9F5E-BFA2A8855117}"/>
              </a:ext>
            </a:extLst>
          </p:cNvPr>
          <p:cNvSpPr txBox="1"/>
          <p:nvPr/>
        </p:nvSpPr>
        <p:spPr>
          <a:xfrm>
            <a:off x="1287790" y="5588303"/>
            <a:ext cx="2536018" cy="307777"/>
          </a:xfrm>
          <a:prstGeom prst="rect">
            <a:avLst/>
          </a:prstGeom>
          <a:noFill/>
        </p:spPr>
        <p:txBody>
          <a:bodyPr wrap="square" rtlCol="0">
            <a:spAutoFit/>
          </a:bodyPr>
          <a:lstStyle/>
          <a:p>
            <a:r>
              <a:rPr lang="en-US" sz="1400">
                <a:latin typeface="Century Gothic" panose="020B0502020202020204" pitchFamily="34" charset="0"/>
              </a:rPr>
              <a:t>Type your text</a:t>
            </a:r>
          </a:p>
        </p:txBody>
      </p:sp>
    </p:spTree>
    <p:extLst>
      <p:ext uri="{BB962C8B-B14F-4D97-AF65-F5344CB8AC3E}">
        <p14:creationId xmlns:p14="http://schemas.microsoft.com/office/powerpoint/2010/main" val="1603060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F0B41-B5F7-465A-880A-8BC7AEFC06E8}"/>
              </a:ext>
            </a:extLst>
          </p:cNvPr>
          <p:cNvSpPr>
            <a:spLocks noGrp="1"/>
          </p:cNvSpPr>
          <p:nvPr>
            <p:ph type="title"/>
          </p:nvPr>
        </p:nvSpPr>
        <p:spPr/>
        <p:txBody>
          <a:bodyPr/>
          <a:lstStyle/>
          <a:p>
            <a:r>
              <a:rPr lang="en-US"/>
              <a:t>Template…20</a:t>
            </a:r>
          </a:p>
        </p:txBody>
      </p:sp>
      <p:sp>
        <p:nvSpPr>
          <p:cNvPr id="36" name="TextBox 35">
            <a:extLst>
              <a:ext uri="{FF2B5EF4-FFF2-40B4-BE49-F238E27FC236}">
                <a16:creationId xmlns:a16="http://schemas.microsoft.com/office/drawing/2014/main" id="{231C000C-811A-4564-8AD9-BC03E19F4F6B}"/>
              </a:ext>
            </a:extLst>
          </p:cNvPr>
          <p:cNvSpPr txBox="1"/>
          <p:nvPr/>
        </p:nvSpPr>
        <p:spPr>
          <a:xfrm>
            <a:off x="821924" y="3476497"/>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7" name="TextBox 36">
            <a:extLst>
              <a:ext uri="{FF2B5EF4-FFF2-40B4-BE49-F238E27FC236}">
                <a16:creationId xmlns:a16="http://schemas.microsoft.com/office/drawing/2014/main" id="{09275178-E482-47C0-957D-2A3D7B20329A}"/>
              </a:ext>
            </a:extLst>
          </p:cNvPr>
          <p:cNvSpPr txBox="1"/>
          <p:nvPr/>
        </p:nvSpPr>
        <p:spPr>
          <a:xfrm>
            <a:off x="3039093" y="6167286"/>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9" name="TextBox 38">
            <a:extLst>
              <a:ext uri="{FF2B5EF4-FFF2-40B4-BE49-F238E27FC236}">
                <a16:creationId xmlns:a16="http://schemas.microsoft.com/office/drawing/2014/main" id="{F3DD4D6B-ED57-4515-B575-B9F3B9FDA829}"/>
              </a:ext>
            </a:extLst>
          </p:cNvPr>
          <p:cNvSpPr txBox="1"/>
          <p:nvPr/>
        </p:nvSpPr>
        <p:spPr>
          <a:xfrm>
            <a:off x="8750396" y="3463860"/>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40" name="TextBox 39">
            <a:extLst>
              <a:ext uri="{FF2B5EF4-FFF2-40B4-BE49-F238E27FC236}">
                <a16:creationId xmlns:a16="http://schemas.microsoft.com/office/drawing/2014/main" id="{EDDE05AD-4352-4923-A2A1-6528374F3CA2}"/>
              </a:ext>
            </a:extLst>
          </p:cNvPr>
          <p:cNvSpPr txBox="1"/>
          <p:nvPr/>
        </p:nvSpPr>
        <p:spPr>
          <a:xfrm>
            <a:off x="6585828" y="819693"/>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grpSp>
        <p:nvGrpSpPr>
          <p:cNvPr id="31" name="Group 30">
            <a:extLst>
              <a:ext uri="{FF2B5EF4-FFF2-40B4-BE49-F238E27FC236}">
                <a16:creationId xmlns:a16="http://schemas.microsoft.com/office/drawing/2014/main" id="{57CE4126-5856-479F-A3EC-61ECBD4A7F78}"/>
              </a:ext>
            </a:extLst>
          </p:cNvPr>
          <p:cNvGrpSpPr/>
          <p:nvPr/>
        </p:nvGrpSpPr>
        <p:grpSpPr>
          <a:xfrm>
            <a:off x="3716494" y="1506235"/>
            <a:ext cx="4489733" cy="4517880"/>
            <a:chOff x="3555434" y="1306705"/>
            <a:chExt cx="4840093" cy="4870437"/>
          </a:xfrm>
        </p:grpSpPr>
        <p:sp>
          <p:nvSpPr>
            <p:cNvPr id="35" name="TextBox 34">
              <a:extLst>
                <a:ext uri="{FF2B5EF4-FFF2-40B4-BE49-F238E27FC236}">
                  <a16:creationId xmlns:a16="http://schemas.microsoft.com/office/drawing/2014/main" id="{96A5D55F-4988-4EA6-96D7-2EFB2F43102E}"/>
                </a:ext>
              </a:extLst>
            </p:cNvPr>
            <p:cNvSpPr txBox="1"/>
            <p:nvPr/>
          </p:nvSpPr>
          <p:spPr>
            <a:xfrm>
              <a:off x="4682683" y="3499897"/>
              <a:ext cx="2752626" cy="431333"/>
            </a:xfrm>
            <a:prstGeom prst="rect">
              <a:avLst/>
            </a:prstGeom>
            <a:noFill/>
          </p:spPr>
          <p:txBody>
            <a:bodyPr wrap="square" rtlCol="0">
              <a:spAutoFit/>
            </a:bodyPr>
            <a:lstStyle/>
            <a:p>
              <a:r>
                <a:rPr lang="en-US" sz="2000">
                  <a:latin typeface="Century Gothic" panose="020B0502020202020204" pitchFamily="34" charset="0"/>
                </a:rPr>
                <a:t>Type your title text</a:t>
              </a:r>
            </a:p>
          </p:txBody>
        </p:sp>
        <p:grpSp>
          <p:nvGrpSpPr>
            <p:cNvPr id="30" name="Group 29">
              <a:extLst>
                <a:ext uri="{FF2B5EF4-FFF2-40B4-BE49-F238E27FC236}">
                  <a16:creationId xmlns:a16="http://schemas.microsoft.com/office/drawing/2014/main" id="{F428157E-2BFC-4ADA-93CE-E1B87AF2779F}"/>
                </a:ext>
              </a:extLst>
            </p:cNvPr>
            <p:cNvGrpSpPr/>
            <p:nvPr/>
          </p:nvGrpSpPr>
          <p:grpSpPr>
            <a:xfrm>
              <a:off x="3555434" y="1359348"/>
              <a:ext cx="4840093" cy="4817794"/>
              <a:chOff x="-355629" y="1873226"/>
              <a:chExt cx="4840093" cy="4817794"/>
            </a:xfrm>
          </p:grpSpPr>
          <p:sp>
            <p:nvSpPr>
              <p:cNvPr id="41" name="Block Arc 40">
                <a:extLst>
                  <a:ext uri="{FF2B5EF4-FFF2-40B4-BE49-F238E27FC236}">
                    <a16:creationId xmlns:a16="http://schemas.microsoft.com/office/drawing/2014/main" id="{CE05F4BC-0406-484E-9648-861886E4A038}"/>
                  </a:ext>
                </a:extLst>
              </p:cNvPr>
              <p:cNvSpPr/>
              <p:nvPr/>
            </p:nvSpPr>
            <p:spPr>
              <a:xfrm rot="6804121">
                <a:off x="-237389" y="1873226"/>
                <a:ext cx="4680000" cy="4680000"/>
              </a:xfrm>
              <a:prstGeom prst="blockArc">
                <a:avLst>
                  <a:gd name="adj1" fmla="val 17959337"/>
                  <a:gd name="adj2" fmla="val 1656131"/>
                  <a:gd name="adj3" fmla="val 2703"/>
                </a:avLst>
              </a:prstGeom>
              <a:solidFill>
                <a:srgbClr val="F05F23"/>
              </a:solidFill>
              <a:ln>
                <a:solidFill>
                  <a:srgbClr val="F05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Block Arc 41">
                <a:extLst>
                  <a:ext uri="{FF2B5EF4-FFF2-40B4-BE49-F238E27FC236}">
                    <a16:creationId xmlns:a16="http://schemas.microsoft.com/office/drawing/2014/main" id="{4B46BD40-3444-47B7-9896-4BB5409A5526}"/>
                  </a:ext>
                </a:extLst>
              </p:cNvPr>
              <p:cNvSpPr/>
              <p:nvPr/>
            </p:nvSpPr>
            <p:spPr>
              <a:xfrm rot="1499233">
                <a:off x="-293183" y="1934534"/>
                <a:ext cx="4680000" cy="4680000"/>
              </a:xfrm>
              <a:prstGeom prst="blockArc">
                <a:avLst>
                  <a:gd name="adj1" fmla="val 17667219"/>
                  <a:gd name="adj2" fmla="val 1576340"/>
                  <a:gd name="adj3" fmla="val 293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Block Arc 42">
                <a:extLst>
                  <a:ext uri="{FF2B5EF4-FFF2-40B4-BE49-F238E27FC236}">
                    <a16:creationId xmlns:a16="http://schemas.microsoft.com/office/drawing/2014/main" id="{D25A217A-5D4E-4A12-99C6-96541011385B}"/>
                  </a:ext>
                </a:extLst>
              </p:cNvPr>
              <p:cNvSpPr/>
              <p:nvPr/>
            </p:nvSpPr>
            <p:spPr>
              <a:xfrm rot="15059334" flipV="1">
                <a:off x="-293184" y="1948575"/>
                <a:ext cx="4680000" cy="4804889"/>
              </a:xfrm>
              <a:prstGeom prst="blockArc">
                <a:avLst>
                  <a:gd name="adj1" fmla="val 17575242"/>
                  <a:gd name="adj2" fmla="val 1262368"/>
                  <a:gd name="adj3" fmla="val 3058"/>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Block Arc 43">
                <a:extLst>
                  <a:ext uri="{FF2B5EF4-FFF2-40B4-BE49-F238E27FC236}">
                    <a16:creationId xmlns:a16="http://schemas.microsoft.com/office/drawing/2014/main" id="{05128E30-1410-4EDA-8B8B-C6FE9EE09ECE}"/>
                  </a:ext>
                </a:extLst>
              </p:cNvPr>
              <p:cNvSpPr/>
              <p:nvPr/>
            </p:nvSpPr>
            <p:spPr>
              <a:xfrm rot="9753300" flipV="1">
                <a:off x="-195536" y="1922365"/>
                <a:ext cx="4680000" cy="4680000"/>
              </a:xfrm>
              <a:prstGeom prst="blockArc">
                <a:avLst>
                  <a:gd name="adj1" fmla="val 17766511"/>
                  <a:gd name="adj2" fmla="val 1475455"/>
                  <a:gd name="adj3" fmla="val 280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45" name="Freeform: Shape 44">
              <a:extLst>
                <a:ext uri="{FF2B5EF4-FFF2-40B4-BE49-F238E27FC236}">
                  <a16:creationId xmlns:a16="http://schemas.microsoft.com/office/drawing/2014/main" id="{8ED461D1-550B-4528-8B01-31AC9CD37EA7}"/>
                </a:ext>
              </a:extLst>
            </p:cNvPr>
            <p:cNvSpPr/>
            <p:nvPr/>
          </p:nvSpPr>
          <p:spPr>
            <a:xfrm rot="4149547">
              <a:off x="3566427" y="3382533"/>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rgbClr val="282364"/>
            </a:solidFill>
            <a:ln w="9525" cap="flat">
              <a:noFill/>
              <a:prstDash val="solid"/>
              <a:miter/>
            </a:ln>
          </p:spPr>
          <p:txBody>
            <a:bodyPr rtlCol="0" anchor="ctr"/>
            <a:lstStyle/>
            <a:p>
              <a:endParaRPr lang="en-US">
                <a:latin typeface="Century Gothic" panose="020B0502020202020204" pitchFamily="34" charset="0"/>
              </a:endParaRPr>
            </a:p>
          </p:txBody>
        </p:sp>
        <p:sp>
          <p:nvSpPr>
            <p:cNvPr id="47" name="Freeform: Shape 46">
              <a:extLst>
                <a:ext uri="{FF2B5EF4-FFF2-40B4-BE49-F238E27FC236}">
                  <a16:creationId xmlns:a16="http://schemas.microsoft.com/office/drawing/2014/main" id="{E797E560-8D9E-42F5-A0C6-90880F9F3C8A}"/>
                </a:ext>
              </a:extLst>
            </p:cNvPr>
            <p:cNvSpPr/>
            <p:nvPr/>
          </p:nvSpPr>
          <p:spPr>
            <a:xfrm rot="4149547">
              <a:off x="5879383" y="1306705"/>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chemeClr val="accent3"/>
            </a:solidFill>
            <a:ln w="9525" cap="flat">
              <a:solidFill>
                <a:schemeClr val="accent3"/>
              </a:solidFill>
              <a:prstDash val="solid"/>
              <a:miter/>
            </a:ln>
          </p:spPr>
          <p:txBody>
            <a:bodyPr rtlCol="0" anchor="ctr"/>
            <a:lstStyle/>
            <a:p>
              <a:endParaRPr lang="en-US">
                <a:latin typeface="Century Gothic" panose="020B0502020202020204" pitchFamily="34" charset="0"/>
              </a:endParaRPr>
            </a:p>
          </p:txBody>
        </p:sp>
        <p:sp>
          <p:nvSpPr>
            <p:cNvPr id="48" name="Freeform: Shape 47">
              <a:extLst>
                <a:ext uri="{FF2B5EF4-FFF2-40B4-BE49-F238E27FC236}">
                  <a16:creationId xmlns:a16="http://schemas.microsoft.com/office/drawing/2014/main" id="{693EA954-78F9-43C6-9B55-93313D675D06}"/>
                </a:ext>
              </a:extLst>
            </p:cNvPr>
            <p:cNvSpPr/>
            <p:nvPr/>
          </p:nvSpPr>
          <p:spPr>
            <a:xfrm rot="4149547">
              <a:off x="5855996" y="5749785"/>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rgbClr val="F05F23"/>
            </a:solidFill>
            <a:ln w="9525" cap="flat">
              <a:solidFill>
                <a:srgbClr val="F05F23"/>
              </a:solidFill>
              <a:prstDash val="solid"/>
              <a:miter/>
            </a:ln>
          </p:spPr>
          <p:txBody>
            <a:bodyPr rtlCol="0" anchor="ctr"/>
            <a:lstStyle/>
            <a:p>
              <a:endParaRPr lang="en-US">
                <a:latin typeface="Century Gothic" panose="020B0502020202020204" pitchFamily="34" charset="0"/>
              </a:endParaRPr>
            </a:p>
          </p:txBody>
        </p:sp>
      </p:grpSp>
      <p:sp>
        <p:nvSpPr>
          <p:cNvPr id="50" name="Freeform: Shape 49">
            <a:extLst>
              <a:ext uri="{FF2B5EF4-FFF2-40B4-BE49-F238E27FC236}">
                <a16:creationId xmlns:a16="http://schemas.microsoft.com/office/drawing/2014/main" id="{95E4088D-D155-4D3B-88CA-F9D4DA5566AA}"/>
              </a:ext>
            </a:extLst>
          </p:cNvPr>
          <p:cNvSpPr/>
          <p:nvPr/>
        </p:nvSpPr>
        <p:spPr>
          <a:xfrm rot="4149547">
            <a:off x="7880353" y="3431890"/>
            <a:ext cx="370800" cy="370800"/>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chemeClr val="accent6"/>
          </a:solidFill>
          <a:ln w="9525" cap="flat">
            <a:solidFill>
              <a:schemeClr val="accent6"/>
            </a:solidFill>
            <a:prstDash val="solid"/>
            <a:miter/>
          </a:ln>
        </p:spPr>
        <p:txBody>
          <a:bodyPr rtlCol="0" anchor="ctr"/>
          <a:lstStyle/>
          <a:p>
            <a:endParaRPr lang="en-US">
              <a:latin typeface="Century Gothic" panose="020B0502020202020204" pitchFamily="34" charset="0"/>
            </a:endParaRPr>
          </a:p>
        </p:txBody>
      </p:sp>
      <p:cxnSp>
        <p:nvCxnSpPr>
          <p:cNvPr id="34" name="Connector: Elbow 33">
            <a:extLst>
              <a:ext uri="{FF2B5EF4-FFF2-40B4-BE49-F238E27FC236}">
                <a16:creationId xmlns:a16="http://schemas.microsoft.com/office/drawing/2014/main" id="{EE0A6A60-2558-4019-8D96-5435D60050C0}"/>
              </a:ext>
            </a:extLst>
          </p:cNvPr>
          <p:cNvCxnSpPr>
            <a:cxnSpLocks/>
          </p:cNvCxnSpPr>
          <p:nvPr/>
        </p:nvCxnSpPr>
        <p:spPr>
          <a:xfrm rot="5400000" flipH="1" flipV="1">
            <a:off x="6010688" y="1007060"/>
            <a:ext cx="563456" cy="462303"/>
          </a:xfrm>
          <a:prstGeom prst="bentConnector3">
            <a:avLst>
              <a:gd name="adj1" fmla="val 100582"/>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B5E95C8-3ABB-4C66-A20C-C6EAEEB4A073}"/>
              </a:ext>
            </a:extLst>
          </p:cNvPr>
          <p:cNvCxnSpPr>
            <a:cxnSpLocks/>
          </p:cNvCxnSpPr>
          <p:nvPr/>
        </p:nvCxnSpPr>
        <p:spPr>
          <a:xfrm rot="16200000" flipH="1" flipV="1">
            <a:off x="5509240" y="5851647"/>
            <a:ext cx="563456" cy="462303"/>
          </a:xfrm>
          <a:prstGeom prst="bentConnector3">
            <a:avLst>
              <a:gd name="adj1" fmla="val 100582"/>
            </a:avLst>
          </a:prstGeom>
          <a:ln>
            <a:solidFill>
              <a:srgbClr val="F05F2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215DF2-AD5D-44C5-9F9E-871C1F2F52FF}"/>
              </a:ext>
            </a:extLst>
          </p:cNvPr>
          <p:cNvCxnSpPr>
            <a:cxnSpLocks/>
          </p:cNvCxnSpPr>
          <p:nvPr/>
        </p:nvCxnSpPr>
        <p:spPr>
          <a:xfrm flipH="1" flipV="1">
            <a:off x="3337602" y="3613582"/>
            <a:ext cx="598704" cy="3305"/>
          </a:xfrm>
          <a:prstGeom prst="straightConnector1">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D7F93D0-99A5-4468-BC93-62353C1973E1}"/>
              </a:ext>
            </a:extLst>
          </p:cNvPr>
          <p:cNvCxnSpPr>
            <a:cxnSpLocks/>
          </p:cNvCxnSpPr>
          <p:nvPr/>
        </p:nvCxnSpPr>
        <p:spPr>
          <a:xfrm flipH="1" flipV="1">
            <a:off x="8005632" y="3596029"/>
            <a:ext cx="598704" cy="3305"/>
          </a:xfrm>
          <a:prstGeom prst="straightConnector1">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01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F0B41-B5F7-465A-880A-8BC7AEFC06E8}"/>
              </a:ext>
            </a:extLst>
          </p:cNvPr>
          <p:cNvSpPr>
            <a:spLocks noGrp="1"/>
          </p:cNvSpPr>
          <p:nvPr>
            <p:ph type="title"/>
          </p:nvPr>
        </p:nvSpPr>
        <p:spPr/>
        <p:txBody>
          <a:bodyPr/>
          <a:lstStyle/>
          <a:p>
            <a:r>
              <a:rPr lang="en-US"/>
              <a:t>Template…20</a:t>
            </a:r>
          </a:p>
        </p:txBody>
      </p:sp>
      <p:sp>
        <p:nvSpPr>
          <p:cNvPr id="32" name="TextBox 31">
            <a:extLst>
              <a:ext uri="{FF2B5EF4-FFF2-40B4-BE49-F238E27FC236}">
                <a16:creationId xmlns:a16="http://schemas.microsoft.com/office/drawing/2014/main" id="{14362EDB-2736-49B0-A652-CF51330C14FF}"/>
              </a:ext>
            </a:extLst>
          </p:cNvPr>
          <p:cNvSpPr txBox="1"/>
          <p:nvPr/>
        </p:nvSpPr>
        <p:spPr>
          <a:xfrm>
            <a:off x="1449137" y="3981027"/>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35" name="TextBox 34">
            <a:extLst>
              <a:ext uri="{FF2B5EF4-FFF2-40B4-BE49-F238E27FC236}">
                <a16:creationId xmlns:a16="http://schemas.microsoft.com/office/drawing/2014/main" id="{96A5D55F-4988-4EA6-96D7-2EFB2F43102E}"/>
              </a:ext>
            </a:extLst>
          </p:cNvPr>
          <p:cNvSpPr txBox="1"/>
          <p:nvPr/>
        </p:nvSpPr>
        <p:spPr>
          <a:xfrm>
            <a:off x="4800896" y="3774562"/>
            <a:ext cx="2428870" cy="400110"/>
          </a:xfrm>
          <a:prstGeom prst="rect">
            <a:avLst/>
          </a:prstGeom>
          <a:noFill/>
        </p:spPr>
        <p:txBody>
          <a:bodyPr wrap="none" rtlCol="0">
            <a:spAutoFit/>
          </a:bodyPr>
          <a:lstStyle/>
          <a:p>
            <a:r>
              <a:rPr lang="en-US" sz="2000">
                <a:latin typeface="Century Gothic" panose="020B0502020202020204" pitchFamily="34" charset="0"/>
              </a:rPr>
              <a:t>Type your title text</a:t>
            </a:r>
          </a:p>
        </p:txBody>
      </p:sp>
      <p:sp>
        <p:nvSpPr>
          <p:cNvPr id="39" name="TextBox 38">
            <a:extLst>
              <a:ext uri="{FF2B5EF4-FFF2-40B4-BE49-F238E27FC236}">
                <a16:creationId xmlns:a16="http://schemas.microsoft.com/office/drawing/2014/main" id="{F3DD4D6B-ED57-4515-B575-B9F3B9FDA829}"/>
              </a:ext>
            </a:extLst>
          </p:cNvPr>
          <p:cNvSpPr txBox="1"/>
          <p:nvPr/>
        </p:nvSpPr>
        <p:spPr>
          <a:xfrm>
            <a:off x="8509048" y="3981027"/>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sp>
        <p:nvSpPr>
          <p:cNvPr id="40" name="TextBox 39">
            <a:extLst>
              <a:ext uri="{FF2B5EF4-FFF2-40B4-BE49-F238E27FC236}">
                <a16:creationId xmlns:a16="http://schemas.microsoft.com/office/drawing/2014/main" id="{EDDE05AD-4352-4923-A2A1-6528374F3CA2}"/>
              </a:ext>
            </a:extLst>
          </p:cNvPr>
          <p:cNvSpPr txBox="1"/>
          <p:nvPr/>
        </p:nvSpPr>
        <p:spPr>
          <a:xfrm>
            <a:off x="4829716" y="962527"/>
            <a:ext cx="2481387" cy="306054"/>
          </a:xfrm>
          <a:prstGeom prst="rect">
            <a:avLst/>
          </a:prstGeom>
          <a:noFill/>
        </p:spPr>
        <p:txBody>
          <a:bodyPr wrap="square" rtlCol="0">
            <a:spAutoFit/>
          </a:bodyPr>
          <a:lstStyle/>
          <a:p>
            <a:r>
              <a:rPr lang="en-US" sz="1400">
                <a:latin typeface="Century Gothic" panose="020B0502020202020204" pitchFamily="34" charset="0"/>
              </a:rPr>
              <a:t>Type your text</a:t>
            </a:r>
          </a:p>
        </p:txBody>
      </p:sp>
      <p:grpSp>
        <p:nvGrpSpPr>
          <p:cNvPr id="33" name="Group 32">
            <a:extLst>
              <a:ext uri="{FF2B5EF4-FFF2-40B4-BE49-F238E27FC236}">
                <a16:creationId xmlns:a16="http://schemas.microsoft.com/office/drawing/2014/main" id="{3E9FAB08-D87C-4D1A-82DE-01BEDFA405B4}"/>
              </a:ext>
            </a:extLst>
          </p:cNvPr>
          <p:cNvGrpSpPr/>
          <p:nvPr/>
        </p:nvGrpSpPr>
        <p:grpSpPr>
          <a:xfrm rot="4149547">
            <a:off x="4012910" y="1989880"/>
            <a:ext cx="3968018" cy="4096361"/>
            <a:chOff x="4095353" y="1600876"/>
            <a:chExt cx="3968018" cy="4096361"/>
          </a:xfrm>
        </p:grpSpPr>
        <p:sp>
          <p:nvSpPr>
            <p:cNvPr id="13" name="Freeform: Shape 12">
              <a:extLst>
                <a:ext uri="{FF2B5EF4-FFF2-40B4-BE49-F238E27FC236}">
                  <a16:creationId xmlns:a16="http://schemas.microsoft.com/office/drawing/2014/main" id="{222D94CC-B8F1-4BBD-8889-00D69A29225C}"/>
                </a:ext>
              </a:extLst>
            </p:cNvPr>
            <p:cNvSpPr/>
            <p:nvPr/>
          </p:nvSpPr>
          <p:spPr>
            <a:xfrm>
              <a:off x="5968425" y="5298176"/>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8"/>
                    <a:pt x="398562" y="203022"/>
                  </a:cubicBezTo>
                  <a:close/>
                </a:path>
              </a:pathLst>
            </a:custGeom>
            <a:solidFill>
              <a:schemeClr val="accent6"/>
            </a:solidFill>
            <a:ln w="9525" cap="flat">
              <a:solidFill>
                <a:schemeClr val="accent6"/>
              </a:solidFill>
              <a:prstDash val="solid"/>
              <a:miter/>
            </a:ln>
          </p:spPr>
          <p:txBody>
            <a:bodyPr rtlCol="0" anchor="ctr"/>
            <a:lstStyle/>
            <a:p>
              <a:endParaRPr lang="en-US">
                <a:latin typeface="Century Gothic" panose="020B0502020202020204" pitchFamily="34" charset="0"/>
              </a:endParaRPr>
            </a:p>
          </p:txBody>
        </p:sp>
        <p:sp>
          <p:nvSpPr>
            <p:cNvPr id="20" name="Freeform: Shape 19">
              <a:extLst>
                <a:ext uri="{FF2B5EF4-FFF2-40B4-BE49-F238E27FC236}">
                  <a16:creationId xmlns:a16="http://schemas.microsoft.com/office/drawing/2014/main" id="{75BC9B0C-2829-4E84-A32F-AA83CC038095}"/>
                </a:ext>
              </a:extLst>
            </p:cNvPr>
            <p:cNvSpPr/>
            <p:nvPr/>
          </p:nvSpPr>
          <p:spPr>
            <a:xfrm>
              <a:off x="6082033" y="1600876"/>
              <a:ext cx="1705986" cy="1047535"/>
            </a:xfrm>
            <a:custGeom>
              <a:avLst/>
              <a:gdLst>
                <a:gd name="connsiteX0" fmla="*/ 1609712 w 1705985"/>
                <a:gd name="connsiteY0" fmla="*/ 1042048 h 1047535"/>
                <a:gd name="connsiteX1" fmla="*/ 1708480 w 1705985"/>
                <a:gd name="connsiteY1" fmla="*/ 985182 h 1047535"/>
                <a:gd name="connsiteX2" fmla="*/ 7482 w 1705985"/>
                <a:gd name="connsiteY2" fmla="*/ 7482 h 1047535"/>
                <a:gd name="connsiteX3" fmla="*/ 7482 w 1705985"/>
                <a:gd name="connsiteY3" fmla="*/ 121215 h 1047535"/>
                <a:gd name="connsiteX4" fmla="*/ 1609712 w 1705985"/>
                <a:gd name="connsiteY4" fmla="*/ 1042048 h 10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985" h="1047535">
                  <a:moveTo>
                    <a:pt x="1609712" y="1042048"/>
                  </a:moveTo>
                  <a:lnTo>
                    <a:pt x="1708480" y="985182"/>
                  </a:lnTo>
                  <a:cubicBezTo>
                    <a:pt x="1367283" y="400558"/>
                    <a:pt x="733774" y="7482"/>
                    <a:pt x="7482" y="7482"/>
                  </a:cubicBezTo>
                  <a:lnTo>
                    <a:pt x="7482" y="121215"/>
                  </a:lnTo>
                  <a:cubicBezTo>
                    <a:pt x="691872" y="121215"/>
                    <a:pt x="1288468" y="491344"/>
                    <a:pt x="1609712" y="1042048"/>
                  </a:cubicBezTo>
                  <a:close/>
                </a:path>
              </a:pathLst>
            </a:custGeom>
            <a:solidFill>
              <a:schemeClr val="accent3"/>
            </a:solidFill>
            <a:ln w="9525" cap="flat">
              <a:solidFill>
                <a:schemeClr val="accent3"/>
              </a:solidFill>
              <a:prstDash val="solid"/>
              <a:miter/>
            </a:ln>
          </p:spPr>
          <p:txBody>
            <a:bodyPr rtlCol="0" anchor="ctr"/>
            <a:lstStyle/>
            <a:p>
              <a:endParaRPr lang="en-US">
                <a:latin typeface="Century Gothic" panose="020B0502020202020204" pitchFamily="34" charset="0"/>
              </a:endParaRPr>
            </a:p>
          </p:txBody>
        </p:sp>
        <p:grpSp>
          <p:nvGrpSpPr>
            <p:cNvPr id="31" name="Group 30">
              <a:extLst>
                <a:ext uri="{FF2B5EF4-FFF2-40B4-BE49-F238E27FC236}">
                  <a16:creationId xmlns:a16="http://schemas.microsoft.com/office/drawing/2014/main" id="{944322DC-5FBF-4521-90A1-48C0FF2D2EC5}"/>
                </a:ext>
              </a:extLst>
            </p:cNvPr>
            <p:cNvGrpSpPr/>
            <p:nvPr/>
          </p:nvGrpSpPr>
          <p:grpSpPr>
            <a:xfrm>
              <a:off x="4115659" y="1600876"/>
              <a:ext cx="1981338" cy="2965023"/>
              <a:chOff x="4115659" y="1600876"/>
              <a:chExt cx="1981338" cy="2965023"/>
            </a:xfrm>
          </p:grpSpPr>
          <p:sp>
            <p:nvSpPr>
              <p:cNvPr id="19" name="Freeform: Shape 18">
                <a:extLst>
                  <a:ext uri="{FF2B5EF4-FFF2-40B4-BE49-F238E27FC236}">
                    <a16:creationId xmlns:a16="http://schemas.microsoft.com/office/drawing/2014/main" id="{E1D6E2D1-D239-4901-BA67-EAEE74A7A093}"/>
                  </a:ext>
                </a:extLst>
              </p:cNvPr>
              <p:cNvSpPr/>
              <p:nvPr/>
            </p:nvSpPr>
            <p:spPr>
              <a:xfrm>
                <a:off x="4115659" y="2580570"/>
                <a:ext cx="369131" cy="1985329"/>
              </a:xfrm>
              <a:custGeom>
                <a:avLst/>
                <a:gdLst>
                  <a:gd name="connsiteX0" fmla="*/ 121215 w 369131"/>
                  <a:gd name="connsiteY0" fmla="*/ 995158 h 1985328"/>
                  <a:gd name="connsiteX1" fmla="*/ 371626 w 369131"/>
                  <a:gd name="connsiteY1" fmla="*/ 64349 h 1985328"/>
                  <a:gd name="connsiteX2" fmla="*/ 272858 w 369131"/>
                  <a:gd name="connsiteY2" fmla="*/ 7482 h 1985328"/>
                  <a:gd name="connsiteX3" fmla="*/ 7482 w 369131"/>
                  <a:gd name="connsiteY3" fmla="*/ 995158 h 1985328"/>
                  <a:gd name="connsiteX4" fmla="*/ 271860 w 369131"/>
                  <a:gd name="connsiteY4" fmla="*/ 1979841 h 1985328"/>
                  <a:gd name="connsiteX5" fmla="*/ 370628 w 369131"/>
                  <a:gd name="connsiteY5" fmla="*/ 1922975 h 1985328"/>
                  <a:gd name="connsiteX6" fmla="*/ 121215 w 369131"/>
                  <a:gd name="connsiteY6" fmla="*/ 995158 h 198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1" h="1985328">
                    <a:moveTo>
                      <a:pt x="121215" y="995158"/>
                    </a:moveTo>
                    <a:cubicBezTo>
                      <a:pt x="121215" y="655957"/>
                      <a:pt x="212001" y="337705"/>
                      <a:pt x="371626" y="64349"/>
                    </a:cubicBezTo>
                    <a:lnTo>
                      <a:pt x="272858" y="7482"/>
                    </a:lnTo>
                    <a:cubicBezTo>
                      <a:pt x="104255" y="297799"/>
                      <a:pt x="7482" y="635006"/>
                      <a:pt x="7482" y="995158"/>
                    </a:cubicBezTo>
                    <a:cubicBezTo>
                      <a:pt x="7482" y="1354313"/>
                      <a:pt x="103257" y="1690522"/>
                      <a:pt x="271860" y="1979841"/>
                    </a:cubicBezTo>
                    <a:lnTo>
                      <a:pt x="370628" y="1922975"/>
                    </a:lnTo>
                    <a:cubicBezTo>
                      <a:pt x="212001" y="1649619"/>
                      <a:pt x="121215" y="1333363"/>
                      <a:pt x="121215" y="995158"/>
                    </a:cubicBezTo>
                    <a:close/>
                  </a:path>
                </a:pathLst>
              </a:custGeom>
              <a:solidFill>
                <a:schemeClr val="accent2"/>
              </a:solidFill>
              <a:ln w="9525" cap="flat">
                <a:solidFill>
                  <a:schemeClr val="accent2"/>
                </a:solidFill>
                <a:prstDash val="solid"/>
                <a:miter/>
              </a:ln>
            </p:spPr>
            <p:txBody>
              <a:bodyPr rtlCol="0" anchor="ctr"/>
              <a:lstStyle/>
              <a:p>
                <a:endParaRPr lang="en-US">
                  <a:latin typeface="Century Gothic" panose="020B0502020202020204" pitchFamily="34" charset="0"/>
                </a:endParaRPr>
              </a:p>
            </p:txBody>
          </p:sp>
          <p:sp>
            <p:nvSpPr>
              <p:cNvPr id="21" name="Freeform: Shape 20">
                <a:extLst>
                  <a:ext uri="{FF2B5EF4-FFF2-40B4-BE49-F238E27FC236}">
                    <a16:creationId xmlns:a16="http://schemas.microsoft.com/office/drawing/2014/main" id="{02D908C9-F223-487B-AB49-FB6ECD28EE18}"/>
                  </a:ext>
                </a:extLst>
              </p:cNvPr>
              <p:cNvSpPr/>
              <p:nvPr/>
            </p:nvSpPr>
            <p:spPr>
              <a:xfrm>
                <a:off x="4381035" y="1600876"/>
                <a:ext cx="1715962" cy="1047535"/>
              </a:xfrm>
              <a:custGeom>
                <a:avLst/>
                <a:gdLst>
                  <a:gd name="connsiteX0" fmla="*/ 1709478 w 1715962"/>
                  <a:gd name="connsiteY0" fmla="*/ 121215 h 1047535"/>
                  <a:gd name="connsiteX1" fmla="*/ 1709478 w 1715962"/>
                  <a:gd name="connsiteY1" fmla="*/ 121215 h 1047535"/>
                  <a:gd name="connsiteX2" fmla="*/ 1709478 w 1715962"/>
                  <a:gd name="connsiteY2" fmla="*/ 7482 h 1047535"/>
                  <a:gd name="connsiteX3" fmla="*/ 1709478 w 1715962"/>
                  <a:gd name="connsiteY3" fmla="*/ 7482 h 1047535"/>
                  <a:gd name="connsiteX4" fmla="*/ 7482 w 1715962"/>
                  <a:gd name="connsiteY4" fmla="*/ 987177 h 1047535"/>
                  <a:gd name="connsiteX5" fmla="*/ 106250 w 1715962"/>
                  <a:gd name="connsiteY5" fmla="*/ 1044043 h 1047535"/>
                  <a:gd name="connsiteX6" fmla="*/ 1709478 w 1715962"/>
                  <a:gd name="connsiteY6" fmla="*/ 121215 h 104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2" h="1047535">
                    <a:moveTo>
                      <a:pt x="1709478" y="121215"/>
                    </a:moveTo>
                    <a:lnTo>
                      <a:pt x="1709478" y="121215"/>
                    </a:lnTo>
                    <a:lnTo>
                      <a:pt x="1709478" y="7482"/>
                    </a:lnTo>
                    <a:lnTo>
                      <a:pt x="1709478" y="7482"/>
                    </a:lnTo>
                    <a:cubicBezTo>
                      <a:pt x="983187" y="7482"/>
                      <a:pt x="348680" y="401555"/>
                      <a:pt x="7482" y="987177"/>
                    </a:cubicBezTo>
                    <a:lnTo>
                      <a:pt x="106250" y="1044043"/>
                    </a:lnTo>
                    <a:cubicBezTo>
                      <a:pt x="427494" y="492342"/>
                      <a:pt x="1025088" y="121215"/>
                      <a:pt x="1709478" y="121215"/>
                    </a:cubicBezTo>
                    <a:close/>
                  </a:path>
                </a:pathLst>
              </a:custGeom>
              <a:solidFill>
                <a:schemeClr val="accent2"/>
              </a:solidFill>
              <a:ln w="9525" cap="flat">
                <a:solidFill>
                  <a:schemeClr val="accent2"/>
                </a:solidFill>
                <a:prstDash val="solid"/>
                <a:miter/>
              </a:ln>
            </p:spPr>
            <p:txBody>
              <a:bodyPr rtlCol="0" anchor="ctr"/>
              <a:lstStyle/>
              <a:p>
                <a:endParaRPr lang="en-US">
                  <a:latin typeface="Century Gothic" panose="020B0502020202020204" pitchFamily="34" charset="0"/>
                </a:endParaRPr>
              </a:p>
            </p:txBody>
          </p:sp>
        </p:grpSp>
        <p:sp>
          <p:nvSpPr>
            <p:cNvPr id="22" name="Freeform: Shape 21">
              <a:extLst>
                <a:ext uri="{FF2B5EF4-FFF2-40B4-BE49-F238E27FC236}">
                  <a16:creationId xmlns:a16="http://schemas.microsoft.com/office/drawing/2014/main" id="{22EBDA51-9570-48E1-A480-A03229C5006A}"/>
                </a:ext>
              </a:extLst>
            </p:cNvPr>
            <p:cNvSpPr/>
            <p:nvPr/>
          </p:nvSpPr>
          <p:spPr>
            <a:xfrm>
              <a:off x="7684263" y="2578575"/>
              <a:ext cx="379108" cy="1985329"/>
            </a:xfrm>
            <a:custGeom>
              <a:avLst/>
              <a:gdLst>
                <a:gd name="connsiteX0" fmla="*/ 258891 w 379107"/>
                <a:gd name="connsiteY0" fmla="*/ 997154 h 1985328"/>
                <a:gd name="connsiteX1" fmla="*/ 10476 w 379107"/>
                <a:gd name="connsiteY1" fmla="*/ 1924971 h 1985328"/>
                <a:gd name="connsiteX2" fmla="*/ 109243 w 379107"/>
                <a:gd name="connsiteY2" fmla="*/ 1981837 h 1985328"/>
                <a:gd name="connsiteX3" fmla="*/ 372623 w 379107"/>
                <a:gd name="connsiteY3" fmla="*/ 997154 h 1985328"/>
                <a:gd name="connsiteX4" fmla="*/ 106250 w 379107"/>
                <a:gd name="connsiteY4" fmla="*/ 7482 h 1985328"/>
                <a:gd name="connsiteX5" fmla="*/ 7482 w 379107"/>
                <a:gd name="connsiteY5" fmla="*/ 64349 h 1985328"/>
                <a:gd name="connsiteX6" fmla="*/ 258891 w 379107"/>
                <a:gd name="connsiteY6" fmla="*/ 997154 h 198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107" h="1985328">
                  <a:moveTo>
                    <a:pt x="258891" y="997154"/>
                  </a:moveTo>
                  <a:cubicBezTo>
                    <a:pt x="258891" y="1335358"/>
                    <a:pt x="168105" y="1651614"/>
                    <a:pt x="10476" y="1924971"/>
                  </a:cubicBezTo>
                  <a:lnTo>
                    <a:pt x="109243" y="1981837"/>
                  </a:lnTo>
                  <a:cubicBezTo>
                    <a:pt x="276849" y="1692518"/>
                    <a:pt x="372623" y="1356309"/>
                    <a:pt x="372623" y="997154"/>
                  </a:cubicBezTo>
                  <a:cubicBezTo>
                    <a:pt x="372623" y="636004"/>
                    <a:pt x="275851" y="298797"/>
                    <a:pt x="106250" y="7482"/>
                  </a:cubicBezTo>
                  <a:lnTo>
                    <a:pt x="7482" y="64349"/>
                  </a:lnTo>
                  <a:cubicBezTo>
                    <a:pt x="167107" y="338703"/>
                    <a:pt x="258891" y="656954"/>
                    <a:pt x="258891" y="997154"/>
                  </a:cubicBezTo>
                  <a:close/>
                </a:path>
              </a:pathLst>
            </a:custGeom>
            <a:solidFill>
              <a:schemeClr val="accent3"/>
            </a:solidFill>
            <a:ln w="9525" cap="flat">
              <a:solidFill>
                <a:schemeClr val="accent3"/>
              </a:solidFill>
              <a:prstDash val="solid"/>
              <a:miter/>
            </a:ln>
          </p:spPr>
          <p:txBody>
            <a:bodyPr rtlCol="0" anchor="ctr"/>
            <a:lstStyle/>
            <a:p>
              <a:endParaRPr lang="en-US">
                <a:latin typeface="Century Gothic" panose="020B0502020202020204" pitchFamily="34" charset="0"/>
              </a:endParaRPr>
            </a:p>
          </p:txBody>
        </p:sp>
        <p:grpSp>
          <p:nvGrpSpPr>
            <p:cNvPr id="30" name="Group 29">
              <a:extLst>
                <a:ext uri="{FF2B5EF4-FFF2-40B4-BE49-F238E27FC236}">
                  <a16:creationId xmlns:a16="http://schemas.microsoft.com/office/drawing/2014/main" id="{2C9855FE-B939-41CB-B430-AB35E375E133}"/>
                </a:ext>
              </a:extLst>
            </p:cNvPr>
            <p:cNvGrpSpPr/>
            <p:nvPr/>
          </p:nvGrpSpPr>
          <p:grpSpPr>
            <a:xfrm>
              <a:off x="4380037" y="4495066"/>
              <a:ext cx="3418955" cy="1047535"/>
              <a:chOff x="4380037" y="4495066"/>
              <a:chExt cx="3418955" cy="1047535"/>
            </a:xfrm>
          </p:grpSpPr>
          <p:sp>
            <p:nvSpPr>
              <p:cNvPr id="18" name="Freeform: Shape 17">
                <a:extLst>
                  <a:ext uri="{FF2B5EF4-FFF2-40B4-BE49-F238E27FC236}">
                    <a16:creationId xmlns:a16="http://schemas.microsoft.com/office/drawing/2014/main" id="{EBAC14CB-5A90-486A-9DB8-B213077D6429}"/>
                  </a:ext>
                </a:extLst>
              </p:cNvPr>
              <p:cNvSpPr/>
              <p:nvPr/>
            </p:nvSpPr>
            <p:spPr>
              <a:xfrm>
                <a:off x="4380037" y="4495066"/>
                <a:ext cx="1715962" cy="1047535"/>
              </a:xfrm>
              <a:custGeom>
                <a:avLst/>
                <a:gdLst>
                  <a:gd name="connsiteX0" fmla="*/ 1710475 w 1715962"/>
                  <a:gd name="connsiteY0" fmla="*/ 933304 h 1047535"/>
                  <a:gd name="connsiteX1" fmla="*/ 1710475 w 1715962"/>
                  <a:gd name="connsiteY1" fmla="*/ 933304 h 1047535"/>
                  <a:gd name="connsiteX2" fmla="*/ 106250 w 1715962"/>
                  <a:gd name="connsiteY2" fmla="*/ 7482 h 1047535"/>
                  <a:gd name="connsiteX3" fmla="*/ 7482 w 1715962"/>
                  <a:gd name="connsiteY3" fmla="*/ 64349 h 1047535"/>
                  <a:gd name="connsiteX4" fmla="*/ 1710475 w 1715962"/>
                  <a:gd name="connsiteY4" fmla="*/ 1047037 h 1047535"/>
                  <a:gd name="connsiteX5" fmla="*/ 1710475 w 1715962"/>
                  <a:gd name="connsiteY5" fmla="*/ 1047037 h 1047535"/>
                  <a:gd name="connsiteX6" fmla="*/ 1710475 w 1715962"/>
                  <a:gd name="connsiteY6" fmla="*/ 933304 h 104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2" h="1047535">
                    <a:moveTo>
                      <a:pt x="1710475" y="933304"/>
                    </a:moveTo>
                    <a:lnTo>
                      <a:pt x="1710475" y="933304"/>
                    </a:lnTo>
                    <a:cubicBezTo>
                      <a:pt x="1025088" y="933304"/>
                      <a:pt x="426497" y="561180"/>
                      <a:pt x="106250" y="7482"/>
                    </a:cubicBezTo>
                    <a:lnTo>
                      <a:pt x="7482" y="64349"/>
                    </a:lnTo>
                    <a:cubicBezTo>
                      <a:pt x="347682" y="651966"/>
                      <a:pt x="983187" y="1047037"/>
                      <a:pt x="1710475" y="1047037"/>
                    </a:cubicBezTo>
                    <a:lnTo>
                      <a:pt x="1710475" y="1047037"/>
                    </a:lnTo>
                    <a:lnTo>
                      <a:pt x="1710475" y="933304"/>
                    </a:lnTo>
                    <a:close/>
                  </a:path>
                </a:pathLst>
              </a:custGeom>
              <a:solidFill>
                <a:schemeClr val="accent6"/>
              </a:solidFill>
              <a:ln w="9525" cap="flat">
                <a:solidFill>
                  <a:schemeClr val="accent6"/>
                </a:solidFill>
                <a:prstDash val="solid"/>
                <a:miter/>
              </a:ln>
            </p:spPr>
            <p:txBody>
              <a:bodyPr rtlCol="0" anchor="ctr"/>
              <a:lstStyle/>
              <a:p>
                <a:endParaRPr lang="en-US">
                  <a:latin typeface="Century Gothic" panose="020B0502020202020204" pitchFamily="34" charset="0"/>
                </a:endParaRPr>
              </a:p>
            </p:txBody>
          </p:sp>
          <p:sp>
            <p:nvSpPr>
              <p:cNvPr id="23" name="Freeform: Shape 22">
                <a:extLst>
                  <a:ext uri="{FF2B5EF4-FFF2-40B4-BE49-F238E27FC236}">
                    <a16:creationId xmlns:a16="http://schemas.microsoft.com/office/drawing/2014/main" id="{F5812C98-B1BF-4035-9A05-E284D7ADBC47}"/>
                  </a:ext>
                </a:extLst>
              </p:cNvPr>
              <p:cNvSpPr/>
              <p:nvPr/>
            </p:nvSpPr>
            <p:spPr>
              <a:xfrm>
                <a:off x="6083030" y="4495066"/>
                <a:ext cx="1715962" cy="1047535"/>
              </a:xfrm>
              <a:custGeom>
                <a:avLst/>
                <a:gdLst>
                  <a:gd name="connsiteX0" fmla="*/ 7482 w 1715962"/>
                  <a:gd name="connsiteY0" fmla="*/ 933304 h 1047535"/>
                  <a:gd name="connsiteX1" fmla="*/ 7482 w 1715962"/>
                  <a:gd name="connsiteY1" fmla="*/ 1047037 h 1047535"/>
                  <a:gd name="connsiteX2" fmla="*/ 1711473 w 1715962"/>
                  <a:gd name="connsiteY2" fmla="*/ 64349 h 1047535"/>
                  <a:gd name="connsiteX3" fmla="*/ 1612705 w 1715962"/>
                  <a:gd name="connsiteY3" fmla="*/ 7482 h 1047535"/>
                  <a:gd name="connsiteX4" fmla="*/ 7482 w 1715962"/>
                  <a:gd name="connsiteY4" fmla="*/ 933304 h 10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962" h="1047535">
                    <a:moveTo>
                      <a:pt x="7482" y="933304"/>
                    </a:moveTo>
                    <a:lnTo>
                      <a:pt x="7482" y="1047037"/>
                    </a:lnTo>
                    <a:cubicBezTo>
                      <a:pt x="735769" y="1047037"/>
                      <a:pt x="1371274" y="651966"/>
                      <a:pt x="1711473" y="64349"/>
                    </a:cubicBezTo>
                    <a:lnTo>
                      <a:pt x="1612705" y="7482"/>
                    </a:lnTo>
                    <a:cubicBezTo>
                      <a:pt x="1291461" y="561180"/>
                      <a:pt x="692870" y="933304"/>
                      <a:pt x="7482" y="933304"/>
                    </a:cubicBezTo>
                    <a:close/>
                  </a:path>
                </a:pathLst>
              </a:custGeom>
              <a:solidFill>
                <a:schemeClr val="accent6"/>
              </a:solidFill>
              <a:ln w="9525" cap="flat">
                <a:solidFill>
                  <a:schemeClr val="accent6"/>
                </a:solidFill>
                <a:prstDash val="solid"/>
                <a:miter/>
              </a:ln>
            </p:spPr>
            <p:txBody>
              <a:bodyPr rtlCol="0" anchor="ctr"/>
              <a:lstStyle/>
              <a:p>
                <a:endParaRPr lang="en-US">
                  <a:latin typeface="Century Gothic" panose="020B0502020202020204" pitchFamily="34" charset="0"/>
                </a:endParaRPr>
              </a:p>
            </p:txBody>
          </p:sp>
        </p:grpSp>
        <p:sp>
          <p:nvSpPr>
            <p:cNvPr id="15" name="Freeform: Shape 14">
              <a:extLst>
                <a:ext uri="{FF2B5EF4-FFF2-40B4-BE49-F238E27FC236}">
                  <a16:creationId xmlns:a16="http://schemas.microsoft.com/office/drawing/2014/main" id="{1E30E140-0D86-487C-89F7-110BDD7BCFE8}"/>
                </a:ext>
              </a:extLst>
            </p:cNvPr>
            <p:cNvSpPr/>
            <p:nvPr/>
          </p:nvSpPr>
          <p:spPr>
            <a:xfrm>
              <a:off x="4095353" y="2691572"/>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9"/>
                    <a:pt x="95029" y="7482"/>
                    <a:pt x="203022" y="7482"/>
                  </a:cubicBezTo>
                  <a:cubicBezTo>
                    <a:pt x="311016" y="7482"/>
                    <a:pt x="398562" y="95029"/>
                    <a:pt x="398562" y="203022"/>
                  </a:cubicBezTo>
                  <a:close/>
                </a:path>
              </a:pathLst>
            </a:custGeom>
            <a:solidFill>
              <a:srgbClr val="282364"/>
            </a:solidFill>
            <a:ln w="9525" cap="flat">
              <a:noFill/>
              <a:prstDash val="solid"/>
              <a:miter/>
            </a:ln>
          </p:spPr>
          <p:txBody>
            <a:bodyPr rtlCol="0" anchor="ctr"/>
            <a:lstStyle/>
            <a:p>
              <a:endParaRPr lang="en-US">
                <a:latin typeface="Century Gothic" panose="020B0502020202020204" pitchFamily="34" charset="0"/>
              </a:endParaRPr>
            </a:p>
          </p:txBody>
        </p:sp>
        <p:sp>
          <p:nvSpPr>
            <p:cNvPr id="17" name="Freeform: Shape 16">
              <a:extLst>
                <a:ext uri="{FF2B5EF4-FFF2-40B4-BE49-F238E27FC236}">
                  <a16:creationId xmlns:a16="http://schemas.microsoft.com/office/drawing/2014/main" id="{37F365DD-9782-4A4F-9A15-DA6D5183EBB5}"/>
                </a:ext>
              </a:extLst>
            </p:cNvPr>
            <p:cNvSpPr/>
            <p:nvPr/>
          </p:nvSpPr>
          <p:spPr>
            <a:xfrm>
              <a:off x="7235144" y="1970669"/>
              <a:ext cx="399061" cy="399061"/>
            </a:xfrm>
            <a:custGeom>
              <a:avLst/>
              <a:gdLst>
                <a:gd name="connsiteX0" fmla="*/ 398562 w 399061"/>
                <a:gd name="connsiteY0" fmla="*/ 203022 h 399061"/>
                <a:gd name="connsiteX1" fmla="*/ 203022 w 399061"/>
                <a:gd name="connsiteY1" fmla="*/ 398562 h 399061"/>
                <a:gd name="connsiteX2" fmla="*/ 7482 w 399061"/>
                <a:gd name="connsiteY2" fmla="*/ 203022 h 399061"/>
                <a:gd name="connsiteX3" fmla="*/ 203022 w 399061"/>
                <a:gd name="connsiteY3" fmla="*/ 7482 h 399061"/>
                <a:gd name="connsiteX4" fmla="*/ 398562 w 399061"/>
                <a:gd name="connsiteY4" fmla="*/ 203022 h 39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61" h="399061">
                  <a:moveTo>
                    <a:pt x="398562" y="203022"/>
                  </a:moveTo>
                  <a:cubicBezTo>
                    <a:pt x="398562" y="311016"/>
                    <a:pt x="311016" y="398562"/>
                    <a:pt x="203022" y="398562"/>
                  </a:cubicBezTo>
                  <a:cubicBezTo>
                    <a:pt x="95029" y="398562"/>
                    <a:pt x="7482" y="311016"/>
                    <a:pt x="7482" y="203022"/>
                  </a:cubicBezTo>
                  <a:cubicBezTo>
                    <a:pt x="7482" y="95028"/>
                    <a:pt x="95028" y="7482"/>
                    <a:pt x="203022" y="7482"/>
                  </a:cubicBezTo>
                  <a:cubicBezTo>
                    <a:pt x="311016" y="7482"/>
                    <a:pt x="398562" y="95028"/>
                    <a:pt x="398562" y="203022"/>
                  </a:cubicBezTo>
                  <a:close/>
                </a:path>
              </a:pathLst>
            </a:custGeom>
            <a:solidFill>
              <a:schemeClr val="accent3"/>
            </a:solidFill>
            <a:ln w="9525" cap="flat">
              <a:solidFill>
                <a:schemeClr val="accent3"/>
              </a:solidFill>
              <a:prstDash val="solid"/>
              <a:miter/>
            </a:ln>
          </p:spPr>
          <p:txBody>
            <a:bodyPr rtlCol="0" anchor="ctr"/>
            <a:lstStyle/>
            <a:p>
              <a:endParaRPr lang="en-US">
                <a:latin typeface="Century Gothic" panose="020B0502020202020204" pitchFamily="34" charset="0"/>
              </a:endParaRPr>
            </a:p>
          </p:txBody>
        </p:sp>
      </p:grpSp>
      <p:cxnSp>
        <p:nvCxnSpPr>
          <p:cNvPr id="41" name="Connector: Elbow 40">
            <a:extLst>
              <a:ext uri="{FF2B5EF4-FFF2-40B4-BE49-F238E27FC236}">
                <a16:creationId xmlns:a16="http://schemas.microsoft.com/office/drawing/2014/main" id="{5EE6126F-0030-48E3-8B2E-E2337619F507}"/>
              </a:ext>
            </a:extLst>
          </p:cNvPr>
          <p:cNvCxnSpPr>
            <a:cxnSpLocks/>
          </p:cNvCxnSpPr>
          <p:nvPr/>
        </p:nvCxnSpPr>
        <p:spPr>
          <a:xfrm rot="10800000">
            <a:off x="2595213" y="4386028"/>
            <a:ext cx="1557765" cy="425176"/>
          </a:xfrm>
          <a:prstGeom prst="bentConnector3">
            <a:avLst>
              <a:gd name="adj1" fmla="val 99767"/>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92416DF-720E-4E6C-847D-C722432AE031}"/>
              </a:ext>
            </a:extLst>
          </p:cNvPr>
          <p:cNvCxnSpPr>
            <a:cxnSpLocks/>
          </p:cNvCxnSpPr>
          <p:nvPr/>
        </p:nvCxnSpPr>
        <p:spPr>
          <a:xfrm rot="10800000" flipH="1">
            <a:off x="7861203" y="4386028"/>
            <a:ext cx="1557765" cy="425176"/>
          </a:xfrm>
          <a:prstGeom prst="bentConnector3">
            <a:avLst>
              <a:gd name="adj1" fmla="val 99767"/>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DE7C3FF-A094-4EE2-98D1-B7A5A76DF46F}"/>
              </a:ext>
            </a:extLst>
          </p:cNvPr>
          <p:cNvCxnSpPr>
            <a:cxnSpLocks/>
          </p:cNvCxnSpPr>
          <p:nvPr/>
        </p:nvCxnSpPr>
        <p:spPr>
          <a:xfrm>
            <a:off x="6070410" y="1470100"/>
            <a:ext cx="0" cy="558843"/>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491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Connector: Elbow 59">
            <a:extLst>
              <a:ext uri="{FF2B5EF4-FFF2-40B4-BE49-F238E27FC236}">
                <a16:creationId xmlns:a16="http://schemas.microsoft.com/office/drawing/2014/main" id="{9AA7B081-91B2-415B-B831-3EF13B810135}"/>
              </a:ext>
            </a:extLst>
          </p:cNvPr>
          <p:cNvCxnSpPr>
            <a:cxnSpLocks/>
          </p:cNvCxnSpPr>
          <p:nvPr/>
        </p:nvCxnSpPr>
        <p:spPr>
          <a:xfrm rot="16200000" flipV="1">
            <a:off x="7827569" y="205191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AB3293C-73D0-4882-BC63-F02C9AC38A70}"/>
              </a:ext>
            </a:extLst>
          </p:cNvPr>
          <p:cNvCxnSpPr>
            <a:cxnSpLocks/>
          </p:cNvCxnSpPr>
          <p:nvPr/>
        </p:nvCxnSpPr>
        <p:spPr>
          <a:xfrm rot="16200000" flipH="1">
            <a:off x="5428058" y="4010583"/>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AA40C8-F28D-4000-B1ED-661FA727E786}"/>
              </a:ext>
            </a:extLst>
          </p:cNvPr>
          <p:cNvSpPr txBox="1"/>
          <p:nvPr/>
        </p:nvSpPr>
        <p:spPr>
          <a:xfrm>
            <a:off x="4341129" y="3944112"/>
            <a:ext cx="2521265" cy="338554"/>
          </a:xfrm>
          <a:prstGeom prst="rect">
            <a:avLst/>
          </a:prstGeom>
          <a:noFill/>
        </p:spPr>
        <p:txBody>
          <a:bodyPr wrap="square" rtlCol="0" anchor="t">
            <a:spAutoFit/>
          </a:bodyPr>
          <a:lstStyle/>
          <a:p>
            <a:r>
              <a:rPr lang="en-US" sz="1600" b="1">
                <a:solidFill>
                  <a:schemeClr val="accent3"/>
                </a:solidFill>
                <a:latin typeface="Century Gothic" panose="020B0502020202020204" pitchFamily="34" charset="0"/>
              </a:rPr>
              <a:t>Title </a:t>
            </a:r>
          </a:p>
        </p:txBody>
      </p:sp>
      <p:sp>
        <p:nvSpPr>
          <p:cNvPr id="2" name="Title 1">
            <a:extLst>
              <a:ext uri="{FF2B5EF4-FFF2-40B4-BE49-F238E27FC236}">
                <a16:creationId xmlns:a16="http://schemas.microsoft.com/office/drawing/2014/main" id="{40182902-3A82-4F58-87FE-56ED17C74340}"/>
              </a:ext>
            </a:extLst>
          </p:cNvPr>
          <p:cNvSpPr>
            <a:spLocks noGrp="1"/>
          </p:cNvSpPr>
          <p:nvPr>
            <p:ph type="title"/>
          </p:nvPr>
        </p:nvSpPr>
        <p:spPr/>
        <p:txBody>
          <a:bodyPr/>
          <a:lstStyle/>
          <a:p>
            <a:r>
              <a:rPr lang="en-US"/>
              <a:t>Template…21</a:t>
            </a:r>
          </a:p>
        </p:txBody>
      </p:sp>
      <p:cxnSp>
        <p:nvCxnSpPr>
          <p:cNvPr id="9" name="Connector: Elbow 8">
            <a:extLst>
              <a:ext uri="{FF2B5EF4-FFF2-40B4-BE49-F238E27FC236}">
                <a16:creationId xmlns:a16="http://schemas.microsoft.com/office/drawing/2014/main" id="{5C32DF80-E6F4-44A8-9AC5-F0E131FFAAA7}"/>
              </a:ext>
            </a:extLst>
          </p:cNvPr>
          <p:cNvCxnSpPr>
            <a:cxnSpLocks/>
          </p:cNvCxnSpPr>
          <p:nvPr/>
        </p:nvCxnSpPr>
        <p:spPr>
          <a:xfrm rot="16200000" flipV="1">
            <a:off x="695502" y="205191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1787D-F429-4CB2-85C5-2C93760843E8}"/>
              </a:ext>
            </a:extLst>
          </p:cNvPr>
          <p:cNvSpPr txBox="1"/>
          <p:nvPr/>
        </p:nvSpPr>
        <p:spPr>
          <a:xfrm>
            <a:off x="1077181" y="1844675"/>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14" name="TextBox 13">
            <a:extLst>
              <a:ext uri="{FF2B5EF4-FFF2-40B4-BE49-F238E27FC236}">
                <a16:creationId xmlns:a16="http://schemas.microsoft.com/office/drawing/2014/main" id="{808DABAC-9AA2-4B2C-BBA3-A697FE464338}"/>
              </a:ext>
            </a:extLst>
          </p:cNvPr>
          <p:cNvSpPr txBox="1"/>
          <p:nvPr/>
        </p:nvSpPr>
        <p:spPr>
          <a:xfrm>
            <a:off x="1098070" y="1542128"/>
            <a:ext cx="3112621" cy="338554"/>
          </a:xfrm>
          <a:prstGeom prst="rect">
            <a:avLst/>
          </a:prstGeom>
          <a:noFill/>
        </p:spPr>
        <p:txBody>
          <a:bodyPr wrap="square" rtlCol="0" anchor="t">
            <a:spAutoFit/>
          </a:bodyPr>
          <a:lstStyle/>
          <a:p>
            <a:r>
              <a:rPr lang="en-US" sz="1600" b="1">
                <a:solidFill>
                  <a:srgbClr val="282364"/>
                </a:solidFill>
                <a:latin typeface="Century Gothic" panose="020B0502020202020204" pitchFamily="34" charset="0"/>
              </a:rPr>
              <a:t>Title </a:t>
            </a:r>
          </a:p>
        </p:txBody>
      </p:sp>
      <p:sp>
        <p:nvSpPr>
          <p:cNvPr id="15" name="TextBox 14">
            <a:extLst>
              <a:ext uri="{FF2B5EF4-FFF2-40B4-BE49-F238E27FC236}">
                <a16:creationId xmlns:a16="http://schemas.microsoft.com/office/drawing/2014/main" id="{7EDE03D2-5419-4A84-A5FA-FD30FBD6C401}"/>
              </a:ext>
            </a:extLst>
          </p:cNvPr>
          <p:cNvSpPr txBox="1"/>
          <p:nvPr/>
        </p:nvSpPr>
        <p:spPr>
          <a:xfrm>
            <a:off x="8234540" y="1531518"/>
            <a:ext cx="3497532" cy="338554"/>
          </a:xfrm>
          <a:prstGeom prst="rect">
            <a:avLst/>
          </a:prstGeom>
          <a:noFill/>
        </p:spPr>
        <p:txBody>
          <a:bodyPr wrap="square" rtlCol="0" anchor="t">
            <a:spAutoFit/>
          </a:bodyPr>
          <a:lstStyle/>
          <a:p>
            <a:r>
              <a:rPr lang="en-US" sz="1600" b="1">
                <a:solidFill>
                  <a:schemeClr val="accent1"/>
                </a:solidFill>
                <a:latin typeface="Century Gothic" panose="020B0502020202020204" pitchFamily="34" charset="0"/>
              </a:rPr>
              <a:t>Title </a:t>
            </a:r>
          </a:p>
        </p:txBody>
      </p:sp>
      <p:sp>
        <p:nvSpPr>
          <p:cNvPr id="16" name="TextBox 15">
            <a:extLst>
              <a:ext uri="{FF2B5EF4-FFF2-40B4-BE49-F238E27FC236}">
                <a16:creationId xmlns:a16="http://schemas.microsoft.com/office/drawing/2014/main" id="{F9B548BC-00FC-4FCE-8B33-519306EB4459}"/>
              </a:ext>
            </a:extLst>
          </p:cNvPr>
          <p:cNvSpPr txBox="1"/>
          <p:nvPr/>
        </p:nvSpPr>
        <p:spPr>
          <a:xfrm>
            <a:off x="8222718" y="1844674"/>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cxnSp>
        <p:nvCxnSpPr>
          <p:cNvPr id="27" name="Straight Connector 26">
            <a:extLst>
              <a:ext uri="{FF2B5EF4-FFF2-40B4-BE49-F238E27FC236}">
                <a16:creationId xmlns:a16="http://schemas.microsoft.com/office/drawing/2014/main" id="{EFD230D9-1FA0-47C6-B120-8B334F964DF7}"/>
              </a:ext>
            </a:extLst>
          </p:cNvPr>
          <p:cNvCxnSpPr>
            <a:cxnSpLocks/>
          </p:cNvCxnSpPr>
          <p:nvPr/>
        </p:nvCxnSpPr>
        <p:spPr>
          <a:xfrm>
            <a:off x="394497" y="3628904"/>
            <a:ext cx="11305890" cy="0"/>
          </a:xfrm>
          <a:prstGeom prst="line">
            <a:avLst/>
          </a:prstGeom>
          <a:ln w="19050" cap="rnd">
            <a:solidFill>
              <a:srgbClr val="D2D2D2"/>
            </a:solidFill>
            <a:prstDash val="dash"/>
            <a:roun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450FA-B5A0-4BE3-B8A8-43EC2B3B5643}"/>
              </a:ext>
            </a:extLst>
          </p:cNvPr>
          <p:cNvGrpSpPr/>
          <p:nvPr/>
        </p:nvGrpSpPr>
        <p:grpSpPr>
          <a:xfrm>
            <a:off x="2128796" y="3489170"/>
            <a:ext cx="209937" cy="209937"/>
            <a:chOff x="622038" y="4430933"/>
            <a:chExt cx="209937" cy="209937"/>
          </a:xfrm>
        </p:grpSpPr>
        <p:sp>
          <p:nvSpPr>
            <p:cNvPr id="29" name="Oval 28">
              <a:extLst>
                <a:ext uri="{FF2B5EF4-FFF2-40B4-BE49-F238E27FC236}">
                  <a16:creationId xmlns:a16="http://schemas.microsoft.com/office/drawing/2014/main" id="{44832B6F-2F65-4484-92DD-CDAFB8432120}"/>
                </a:ext>
              </a:extLst>
            </p:cNvPr>
            <p:cNvSpPr/>
            <p:nvPr/>
          </p:nvSpPr>
          <p:spPr>
            <a:xfrm>
              <a:off x="622038" y="4430933"/>
              <a:ext cx="209937" cy="209937"/>
            </a:xfrm>
            <a:prstGeom prst="ellipse">
              <a:avLst/>
            </a:prstGeom>
            <a:solidFill>
              <a:schemeClr val="bg1"/>
            </a:solidFill>
            <a:ln>
              <a:solidFill>
                <a:srgbClr val="2823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E4E09C-DCEC-4A4D-B4D3-08788601E9BD}"/>
                </a:ext>
              </a:extLst>
            </p:cNvPr>
            <p:cNvSpPr/>
            <p:nvPr/>
          </p:nvSpPr>
          <p:spPr>
            <a:xfrm>
              <a:off x="657073" y="4465968"/>
              <a:ext cx="139867" cy="139867"/>
            </a:xfrm>
            <a:prstGeom prst="ellipse">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4C68537-EAF4-4243-AB81-3F4D2017A0C1}"/>
              </a:ext>
            </a:extLst>
          </p:cNvPr>
          <p:cNvGrpSpPr/>
          <p:nvPr/>
        </p:nvGrpSpPr>
        <p:grpSpPr>
          <a:xfrm>
            <a:off x="5704769" y="3530122"/>
            <a:ext cx="209937" cy="209937"/>
            <a:chOff x="2141980" y="4449629"/>
            <a:chExt cx="209937" cy="209937"/>
          </a:xfrm>
        </p:grpSpPr>
        <p:sp>
          <p:nvSpPr>
            <p:cNvPr id="32" name="Oval 31">
              <a:extLst>
                <a:ext uri="{FF2B5EF4-FFF2-40B4-BE49-F238E27FC236}">
                  <a16:creationId xmlns:a16="http://schemas.microsoft.com/office/drawing/2014/main" id="{1B6CF179-DCE8-4CB2-8F28-CB5C7ECB59F7}"/>
                </a:ext>
              </a:extLst>
            </p:cNvPr>
            <p:cNvSpPr/>
            <p:nvPr/>
          </p:nvSpPr>
          <p:spPr>
            <a:xfrm>
              <a:off x="2141980" y="4449629"/>
              <a:ext cx="209937" cy="209937"/>
            </a:xfrm>
            <a:prstGeom prst="ellipse">
              <a:avLst/>
            </a:prstGeom>
            <a:solidFill>
              <a:schemeClr val="bg1"/>
            </a:solidFill>
            <a:ln>
              <a:solidFill>
                <a:srgbClr val="F5911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99F9ED2-E590-4692-888A-C18F7B54F5AF}"/>
                </a:ext>
              </a:extLst>
            </p:cNvPr>
            <p:cNvSpPr/>
            <p:nvPr/>
          </p:nvSpPr>
          <p:spPr>
            <a:xfrm>
              <a:off x="2177015" y="4484664"/>
              <a:ext cx="139867" cy="139867"/>
            </a:xfrm>
            <a:prstGeom prst="ellipse">
              <a:avLst/>
            </a:prstGeom>
            <a:solidFill>
              <a:srgbClr val="F59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3F21934-B863-47BD-B6C2-4554B696191B}"/>
              </a:ext>
            </a:extLst>
          </p:cNvPr>
          <p:cNvGrpSpPr/>
          <p:nvPr/>
        </p:nvGrpSpPr>
        <p:grpSpPr>
          <a:xfrm>
            <a:off x="9280742" y="3495149"/>
            <a:ext cx="209937" cy="209937"/>
            <a:chOff x="3659306" y="4444446"/>
            <a:chExt cx="209937" cy="209937"/>
          </a:xfrm>
        </p:grpSpPr>
        <p:sp>
          <p:nvSpPr>
            <p:cNvPr id="35" name="Oval 34">
              <a:extLst>
                <a:ext uri="{FF2B5EF4-FFF2-40B4-BE49-F238E27FC236}">
                  <a16:creationId xmlns:a16="http://schemas.microsoft.com/office/drawing/2014/main" id="{0F1A1685-FF0C-4628-BFB7-EF04344EB292}"/>
                </a:ext>
              </a:extLst>
            </p:cNvPr>
            <p:cNvSpPr/>
            <p:nvPr/>
          </p:nvSpPr>
          <p:spPr>
            <a:xfrm>
              <a:off x="3659306" y="4444446"/>
              <a:ext cx="209937" cy="209937"/>
            </a:xfrm>
            <a:prstGeom prst="ellipse">
              <a:avLst/>
            </a:prstGeom>
            <a:solidFill>
              <a:schemeClr val="bg1"/>
            </a:solidFill>
            <a:ln>
              <a:solidFill>
                <a:srgbClr val="918AA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BEAE70-0EF9-479A-AC3E-CCDB57C083E2}"/>
                </a:ext>
              </a:extLst>
            </p:cNvPr>
            <p:cNvSpPr/>
            <p:nvPr/>
          </p:nvSpPr>
          <p:spPr>
            <a:xfrm>
              <a:off x="3694341" y="4479481"/>
              <a:ext cx="139867" cy="139867"/>
            </a:xfrm>
            <a:prstGeom prst="ellipse">
              <a:avLst/>
            </a:prstGeom>
            <a:solidFill>
              <a:srgbClr val="9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B6318279-86D3-49CA-9889-E605651E9CC9}"/>
              </a:ext>
            </a:extLst>
          </p:cNvPr>
          <p:cNvSpPr txBox="1"/>
          <p:nvPr/>
        </p:nvSpPr>
        <p:spPr>
          <a:xfrm>
            <a:off x="4320240" y="4246660"/>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Tree>
    <p:extLst>
      <p:ext uri="{BB962C8B-B14F-4D97-AF65-F5344CB8AC3E}">
        <p14:creationId xmlns:p14="http://schemas.microsoft.com/office/powerpoint/2010/main" val="1935600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04DC229D-066E-4DFC-9FE2-EF7F4D427847}"/>
              </a:ext>
            </a:extLst>
          </p:cNvPr>
          <p:cNvCxnSpPr>
            <a:cxnSpLocks/>
          </p:cNvCxnSpPr>
          <p:nvPr/>
        </p:nvCxnSpPr>
        <p:spPr>
          <a:xfrm rot="16200000" flipH="1">
            <a:off x="10453312" y="4038397"/>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AA7B081-91B2-415B-B831-3EF13B810135}"/>
              </a:ext>
            </a:extLst>
          </p:cNvPr>
          <p:cNvCxnSpPr>
            <a:cxnSpLocks/>
          </p:cNvCxnSpPr>
          <p:nvPr/>
        </p:nvCxnSpPr>
        <p:spPr>
          <a:xfrm rot="16200000" flipV="1">
            <a:off x="6132369" y="203970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AB3293C-73D0-4882-BC63-F02C9AC38A70}"/>
              </a:ext>
            </a:extLst>
          </p:cNvPr>
          <p:cNvCxnSpPr>
            <a:cxnSpLocks/>
          </p:cNvCxnSpPr>
          <p:nvPr/>
        </p:nvCxnSpPr>
        <p:spPr>
          <a:xfrm rot="16200000" flipH="1">
            <a:off x="4136736" y="4029432"/>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AA40C8-F28D-4000-B1ED-661FA727E786}"/>
              </a:ext>
            </a:extLst>
          </p:cNvPr>
          <p:cNvSpPr txBox="1"/>
          <p:nvPr/>
        </p:nvSpPr>
        <p:spPr>
          <a:xfrm>
            <a:off x="3049807" y="3962961"/>
            <a:ext cx="2521265" cy="338554"/>
          </a:xfrm>
          <a:prstGeom prst="rect">
            <a:avLst/>
          </a:prstGeom>
          <a:noFill/>
        </p:spPr>
        <p:txBody>
          <a:bodyPr wrap="square" rtlCol="0" anchor="t">
            <a:spAutoFit/>
          </a:bodyPr>
          <a:lstStyle/>
          <a:p>
            <a:r>
              <a:rPr lang="en-US" sz="1600" b="1">
                <a:solidFill>
                  <a:schemeClr val="accent3"/>
                </a:solidFill>
                <a:latin typeface="Century Gothic" panose="020B0502020202020204" pitchFamily="34" charset="0"/>
              </a:rPr>
              <a:t>Title </a:t>
            </a:r>
          </a:p>
        </p:txBody>
      </p:sp>
      <p:sp>
        <p:nvSpPr>
          <p:cNvPr id="2" name="Title 1">
            <a:extLst>
              <a:ext uri="{FF2B5EF4-FFF2-40B4-BE49-F238E27FC236}">
                <a16:creationId xmlns:a16="http://schemas.microsoft.com/office/drawing/2014/main" id="{40182902-3A82-4F58-87FE-56ED17C74340}"/>
              </a:ext>
            </a:extLst>
          </p:cNvPr>
          <p:cNvSpPr>
            <a:spLocks noGrp="1"/>
          </p:cNvSpPr>
          <p:nvPr>
            <p:ph type="title"/>
          </p:nvPr>
        </p:nvSpPr>
        <p:spPr/>
        <p:txBody>
          <a:bodyPr/>
          <a:lstStyle/>
          <a:p>
            <a:r>
              <a:rPr lang="en-US"/>
              <a:t>Template…21</a:t>
            </a:r>
          </a:p>
        </p:txBody>
      </p:sp>
      <p:cxnSp>
        <p:nvCxnSpPr>
          <p:cNvPr id="9" name="Connector: Elbow 8">
            <a:extLst>
              <a:ext uri="{FF2B5EF4-FFF2-40B4-BE49-F238E27FC236}">
                <a16:creationId xmlns:a16="http://schemas.microsoft.com/office/drawing/2014/main" id="{5C32DF80-E6F4-44A8-9AC5-F0E131FFAAA7}"/>
              </a:ext>
            </a:extLst>
          </p:cNvPr>
          <p:cNvCxnSpPr>
            <a:cxnSpLocks/>
          </p:cNvCxnSpPr>
          <p:nvPr/>
        </p:nvCxnSpPr>
        <p:spPr>
          <a:xfrm rot="16200000" flipV="1">
            <a:off x="-184989" y="2024228"/>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1787D-F429-4CB2-85C5-2C93760843E8}"/>
              </a:ext>
            </a:extLst>
          </p:cNvPr>
          <p:cNvSpPr txBox="1"/>
          <p:nvPr/>
        </p:nvSpPr>
        <p:spPr>
          <a:xfrm>
            <a:off x="196690" y="1816988"/>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14" name="TextBox 13">
            <a:extLst>
              <a:ext uri="{FF2B5EF4-FFF2-40B4-BE49-F238E27FC236}">
                <a16:creationId xmlns:a16="http://schemas.microsoft.com/office/drawing/2014/main" id="{808DABAC-9AA2-4B2C-BBA3-A697FE464338}"/>
              </a:ext>
            </a:extLst>
          </p:cNvPr>
          <p:cNvSpPr txBox="1"/>
          <p:nvPr/>
        </p:nvSpPr>
        <p:spPr>
          <a:xfrm>
            <a:off x="217579" y="1514441"/>
            <a:ext cx="3112621" cy="338554"/>
          </a:xfrm>
          <a:prstGeom prst="rect">
            <a:avLst/>
          </a:prstGeom>
          <a:noFill/>
        </p:spPr>
        <p:txBody>
          <a:bodyPr wrap="square" rtlCol="0" anchor="t">
            <a:spAutoFit/>
          </a:bodyPr>
          <a:lstStyle/>
          <a:p>
            <a:r>
              <a:rPr lang="en-US" sz="1600" b="1">
                <a:solidFill>
                  <a:srgbClr val="282364"/>
                </a:solidFill>
                <a:latin typeface="Century Gothic" panose="020B0502020202020204" pitchFamily="34" charset="0"/>
              </a:rPr>
              <a:t>Title </a:t>
            </a:r>
          </a:p>
        </p:txBody>
      </p:sp>
      <p:sp>
        <p:nvSpPr>
          <p:cNvPr id="15" name="TextBox 14">
            <a:extLst>
              <a:ext uri="{FF2B5EF4-FFF2-40B4-BE49-F238E27FC236}">
                <a16:creationId xmlns:a16="http://schemas.microsoft.com/office/drawing/2014/main" id="{7EDE03D2-5419-4A84-A5FA-FD30FBD6C401}"/>
              </a:ext>
            </a:extLst>
          </p:cNvPr>
          <p:cNvSpPr txBox="1"/>
          <p:nvPr/>
        </p:nvSpPr>
        <p:spPr>
          <a:xfrm>
            <a:off x="6539340" y="1519308"/>
            <a:ext cx="3497532" cy="338554"/>
          </a:xfrm>
          <a:prstGeom prst="rect">
            <a:avLst/>
          </a:prstGeom>
          <a:noFill/>
        </p:spPr>
        <p:txBody>
          <a:bodyPr wrap="square" rtlCol="0" anchor="t">
            <a:spAutoFit/>
          </a:bodyPr>
          <a:lstStyle/>
          <a:p>
            <a:r>
              <a:rPr lang="en-US" sz="1600" b="1">
                <a:solidFill>
                  <a:schemeClr val="accent1"/>
                </a:solidFill>
                <a:latin typeface="Century Gothic" panose="020B0502020202020204" pitchFamily="34" charset="0"/>
              </a:rPr>
              <a:t>Title </a:t>
            </a:r>
          </a:p>
        </p:txBody>
      </p:sp>
      <p:sp>
        <p:nvSpPr>
          <p:cNvPr id="16" name="TextBox 15">
            <a:extLst>
              <a:ext uri="{FF2B5EF4-FFF2-40B4-BE49-F238E27FC236}">
                <a16:creationId xmlns:a16="http://schemas.microsoft.com/office/drawing/2014/main" id="{F9B548BC-00FC-4FCE-8B33-519306EB4459}"/>
              </a:ext>
            </a:extLst>
          </p:cNvPr>
          <p:cNvSpPr txBox="1"/>
          <p:nvPr/>
        </p:nvSpPr>
        <p:spPr>
          <a:xfrm>
            <a:off x="6527518" y="1832464"/>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cxnSp>
        <p:nvCxnSpPr>
          <p:cNvPr id="27" name="Straight Connector 26">
            <a:extLst>
              <a:ext uri="{FF2B5EF4-FFF2-40B4-BE49-F238E27FC236}">
                <a16:creationId xmlns:a16="http://schemas.microsoft.com/office/drawing/2014/main" id="{EFD230D9-1FA0-47C6-B120-8B334F964DF7}"/>
              </a:ext>
            </a:extLst>
          </p:cNvPr>
          <p:cNvCxnSpPr>
            <a:cxnSpLocks/>
          </p:cNvCxnSpPr>
          <p:nvPr/>
        </p:nvCxnSpPr>
        <p:spPr>
          <a:xfrm>
            <a:off x="394497" y="3628904"/>
            <a:ext cx="11305890" cy="0"/>
          </a:xfrm>
          <a:prstGeom prst="line">
            <a:avLst/>
          </a:prstGeom>
          <a:ln w="19050" cap="rnd">
            <a:solidFill>
              <a:srgbClr val="D2D2D2"/>
            </a:solidFill>
            <a:prstDash val="dash"/>
            <a:roun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450FA-B5A0-4BE3-B8A8-43EC2B3B5643}"/>
              </a:ext>
            </a:extLst>
          </p:cNvPr>
          <p:cNvGrpSpPr/>
          <p:nvPr/>
        </p:nvGrpSpPr>
        <p:grpSpPr>
          <a:xfrm>
            <a:off x="1268184" y="3500797"/>
            <a:ext cx="209937" cy="209937"/>
            <a:chOff x="622038" y="4430933"/>
            <a:chExt cx="209937" cy="209937"/>
          </a:xfrm>
        </p:grpSpPr>
        <p:sp>
          <p:nvSpPr>
            <p:cNvPr id="29" name="Oval 28">
              <a:extLst>
                <a:ext uri="{FF2B5EF4-FFF2-40B4-BE49-F238E27FC236}">
                  <a16:creationId xmlns:a16="http://schemas.microsoft.com/office/drawing/2014/main" id="{44832B6F-2F65-4484-92DD-CDAFB8432120}"/>
                </a:ext>
              </a:extLst>
            </p:cNvPr>
            <p:cNvSpPr/>
            <p:nvPr/>
          </p:nvSpPr>
          <p:spPr>
            <a:xfrm>
              <a:off x="622038" y="4430933"/>
              <a:ext cx="209937" cy="209937"/>
            </a:xfrm>
            <a:prstGeom prst="ellipse">
              <a:avLst/>
            </a:prstGeom>
            <a:solidFill>
              <a:schemeClr val="bg1"/>
            </a:solidFill>
            <a:ln>
              <a:solidFill>
                <a:srgbClr val="2823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E4E09C-DCEC-4A4D-B4D3-08788601E9BD}"/>
                </a:ext>
              </a:extLst>
            </p:cNvPr>
            <p:cNvSpPr/>
            <p:nvPr/>
          </p:nvSpPr>
          <p:spPr>
            <a:xfrm>
              <a:off x="657073" y="4465968"/>
              <a:ext cx="139867" cy="139867"/>
            </a:xfrm>
            <a:prstGeom prst="ellipse">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4C68537-EAF4-4243-AB81-3F4D2017A0C1}"/>
              </a:ext>
            </a:extLst>
          </p:cNvPr>
          <p:cNvGrpSpPr/>
          <p:nvPr/>
        </p:nvGrpSpPr>
        <p:grpSpPr>
          <a:xfrm>
            <a:off x="4422391" y="3530122"/>
            <a:ext cx="209937" cy="209937"/>
            <a:chOff x="2141980" y="4449629"/>
            <a:chExt cx="209937" cy="209937"/>
          </a:xfrm>
        </p:grpSpPr>
        <p:sp>
          <p:nvSpPr>
            <p:cNvPr id="32" name="Oval 31">
              <a:extLst>
                <a:ext uri="{FF2B5EF4-FFF2-40B4-BE49-F238E27FC236}">
                  <a16:creationId xmlns:a16="http://schemas.microsoft.com/office/drawing/2014/main" id="{1B6CF179-DCE8-4CB2-8F28-CB5C7ECB59F7}"/>
                </a:ext>
              </a:extLst>
            </p:cNvPr>
            <p:cNvSpPr/>
            <p:nvPr/>
          </p:nvSpPr>
          <p:spPr>
            <a:xfrm>
              <a:off x="2141980" y="4449629"/>
              <a:ext cx="209937" cy="209937"/>
            </a:xfrm>
            <a:prstGeom prst="ellipse">
              <a:avLst/>
            </a:prstGeom>
            <a:solidFill>
              <a:schemeClr val="bg1"/>
            </a:solidFill>
            <a:ln>
              <a:solidFill>
                <a:srgbClr val="F5911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99F9ED2-E590-4692-888A-C18F7B54F5AF}"/>
                </a:ext>
              </a:extLst>
            </p:cNvPr>
            <p:cNvSpPr/>
            <p:nvPr/>
          </p:nvSpPr>
          <p:spPr>
            <a:xfrm>
              <a:off x="2177015" y="4484664"/>
              <a:ext cx="139867" cy="139867"/>
            </a:xfrm>
            <a:prstGeom prst="ellipse">
              <a:avLst/>
            </a:prstGeom>
            <a:solidFill>
              <a:srgbClr val="F59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3F21934-B863-47BD-B6C2-4554B696191B}"/>
              </a:ext>
            </a:extLst>
          </p:cNvPr>
          <p:cNvGrpSpPr/>
          <p:nvPr/>
        </p:nvGrpSpPr>
        <p:grpSpPr>
          <a:xfrm>
            <a:off x="7576598" y="3495149"/>
            <a:ext cx="209937" cy="209937"/>
            <a:chOff x="3659306" y="4444446"/>
            <a:chExt cx="209937" cy="209937"/>
          </a:xfrm>
        </p:grpSpPr>
        <p:sp>
          <p:nvSpPr>
            <p:cNvPr id="35" name="Oval 34">
              <a:extLst>
                <a:ext uri="{FF2B5EF4-FFF2-40B4-BE49-F238E27FC236}">
                  <a16:creationId xmlns:a16="http://schemas.microsoft.com/office/drawing/2014/main" id="{0F1A1685-FF0C-4628-BFB7-EF04344EB292}"/>
                </a:ext>
              </a:extLst>
            </p:cNvPr>
            <p:cNvSpPr/>
            <p:nvPr/>
          </p:nvSpPr>
          <p:spPr>
            <a:xfrm>
              <a:off x="3659306" y="4444446"/>
              <a:ext cx="209937" cy="209937"/>
            </a:xfrm>
            <a:prstGeom prst="ellipse">
              <a:avLst/>
            </a:prstGeom>
            <a:solidFill>
              <a:schemeClr val="bg1"/>
            </a:solidFill>
            <a:ln>
              <a:solidFill>
                <a:srgbClr val="918AA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BEAE70-0EF9-479A-AC3E-CCDB57C083E2}"/>
                </a:ext>
              </a:extLst>
            </p:cNvPr>
            <p:cNvSpPr/>
            <p:nvPr/>
          </p:nvSpPr>
          <p:spPr>
            <a:xfrm>
              <a:off x="3694341" y="4479481"/>
              <a:ext cx="139867" cy="139867"/>
            </a:xfrm>
            <a:prstGeom prst="ellipse">
              <a:avLst/>
            </a:prstGeom>
            <a:solidFill>
              <a:srgbClr val="9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B6318279-86D3-49CA-9889-E605651E9CC9}"/>
              </a:ext>
            </a:extLst>
          </p:cNvPr>
          <p:cNvSpPr txBox="1"/>
          <p:nvPr/>
        </p:nvSpPr>
        <p:spPr>
          <a:xfrm>
            <a:off x="3028918" y="4265509"/>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grpSp>
        <p:nvGrpSpPr>
          <p:cNvPr id="22" name="Group 21">
            <a:extLst>
              <a:ext uri="{FF2B5EF4-FFF2-40B4-BE49-F238E27FC236}">
                <a16:creationId xmlns:a16="http://schemas.microsoft.com/office/drawing/2014/main" id="{4A5C3E8D-487E-43EA-9355-45428950571B}"/>
              </a:ext>
            </a:extLst>
          </p:cNvPr>
          <p:cNvGrpSpPr/>
          <p:nvPr/>
        </p:nvGrpSpPr>
        <p:grpSpPr>
          <a:xfrm>
            <a:off x="10730804" y="3523934"/>
            <a:ext cx="209937" cy="209937"/>
            <a:chOff x="2418087" y="4872093"/>
            <a:chExt cx="209937" cy="209937"/>
          </a:xfrm>
        </p:grpSpPr>
        <p:sp>
          <p:nvSpPr>
            <p:cNvPr id="23" name="Oval 22">
              <a:extLst>
                <a:ext uri="{FF2B5EF4-FFF2-40B4-BE49-F238E27FC236}">
                  <a16:creationId xmlns:a16="http://schemas.microsoft.com/office/drawing/2014/main" id="{1C3BF71C-B159-482C-8185-AAD588A25178}"/>
                </a:ext>
              </a:extLst>
            </p:cNvPr>
            <p:cNvSpPr/>
            <p:nvPr/>
          </p:nvSpPr>
          <p:spPr>
            <a:xfrm>
              <a:off x="2418087" y="4872093"/>
              <a:ext cx="209937" cy="209937"/>
            </a:xfrm>
            <a:prstGeom prst="ellipse">
              <a:avLst/>
            </a:prstGeom>
            <a:solidFill>
              <a:schemeClr val="bg1"/>
            </a:solidFill>
            <a:ln>
              <a:solidFill>
                <a:srgbClr val="0073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B643B0-1D85-48C3-B1EA-E7D022D1AAD3}"/>
                </a:ext>
              </a:extLst>
            </p:cNvPr>
            <p:cNvSpPr/>
            <p:nvPr/>
          </p:nvSpPr>
          <p:spPr>
            <a:xfrm>
              <a:off x="2453122" y="4907128"/>
              <a:ext cx="139867" cy="139867"/>
            </a:xfrm>
            <a:prstGeom prst="ellipse">
              <a:avLst/>
            </a:prstGeom>
            <a:solidFill>
              <a:srgbClr val="007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68CB355C-7373-4996-9648-61B05F475D48}"/>
              </a:ext>
            </a:extLst>
          </p:cNvPr>
          <p:cNvSpPr txBox="1"/>
          <p:nvPr/>
        </p:nvSpPr>
        <p:spPr>
          <a:xfrm>
            <a:off x="9366383" y="3971926"/>
            <a:ext cx="2521265" cy="338554"/>
          </a:xfrm>
          <a:prstGeom prst="rect">
            <a:avLst/>
          </a:prstGeom>
          <a:noFill/>
        </p:spPr>
        <p:txBody>
          <a:bodyPr wrap="square" rtlCol="0" anchor="t">
            <a:spAutoFit/>
          </a:bodyPr>
          <a:lstStyle/>
          <a:p>
            <a:r>
              <a:rPr lang="en-US" sz="1600" b="1">
                <a:solidFill>
                  <a:schemeClr val="accent5"/>
                </a:solidFill>
                <a:latin typeface="Century Gothic" panose="020B0502020202020204" pitchFamily="34" charset="0"/>
              </a:rPr>
              <a:t>Title </a:t>
            </a:r>
          </a:p>
        </p:txBody>
      </p:sp>
      <p:sp>
        <p:nvSpPr>
          <p:cNvPr id="37" name="TextBox 36">
            <a:extLst>
              <a:ext uri="{FF2B5EF4-FFF2-40B4-BE49-F238E27FC236}">
                <a16:creationId xmlns:a16="http://schemas.microsoft.com/office/drawing/2014/main" id="{F5EFAD04-4FCB-42CE-A4F0-996CD559AB35}"/>
              </a:ext>
            </a:extLst>
          </p:cNvPr>
          <p:cNvSpPr txBox="1"/>
          <p:nvPr/>
        </p:nvSpPr>
        <p:spPr>
          <a:xfrm>
            <a:off x="9345494" y="4274474"/>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Tree>
    <p:extLst>
      <p:ext uri="{BB962C8B-B14F-4D97-AF65-F5344CB8AC3E}">
        <p14:creationId xmlns:p14="http://schemas.microsoft.com/office/powerpoint/2010/main" val="1406179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Connector: Elbow 62">
            <a:extLst>
              <a:ext uri="{FF2B5EF4-FFF2-40B4-BE49-F238E27FC236}">
                <a16:creationId xmlns:a16="http://schemas.microsoft.com/office/drawing/2014/main" id="{B39E6C8C-90E4-4388-96B4-82DE4D4A927E}"/>
              </a:ext>
            </a:extLst>
          </p:cNvPr>
          <p:cNvCxnSpPr>
            <a:cxnSpLocks/>
          </p:cNvCxnSpPr>
          <p:nvPr/>
        </p:nvCxnSpPr>
        <p:spPr>
          <a:xfrm rot="16200000" flipV="1">
            <a:off x="7186531" y="204471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4B84509-C5F9-423E-BC90-589AF5FDC0B4}"/>
              </a:ext>
            </a:extLst>
          </p:cNvPr>
          <p:cNvCxnSpPr>
            <a:cxnSpLocks/>
          </p:cNvCxnSpPr>
          <p:nvPr/>
        </p:nvCxnSpPr>
        <p:spPr>
          <a:xfrm rot="16200000" flipH="1">
            <a:off x="10120972" y="402857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3185719-0487-4883-81D6-95E774DD69D3}"/>
              </a:ext>
            </a:extLst>
          </p:cNvPr>
          <p:cNvCxnSpPr>
            <a:cxnSpLocks/>
          </p:cNvCxnSpPr>
          <p:nvPr/>
        </p:nvCxnSpPr>
        <p:spPr>
          <a:xfrm rot="16200000" flipH="1">
            <a:off x="6585010" y="402857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AA7B081-91B2-415B-B831-3EF13B810135}"/>
              </a:ext>
            </a:extLst>
          </p:cNvPr>
          <p:cNvCxnSpPr>
            <a:cxnSpLocks/>
          </p:cNvCxnSpPr>
          <p:nvPr/>
        </p:nvCxnSpPr>
        <p:spPr>
          <a:xfrm rot="16200000" flipV="1">
            <a:off x="3656541" y="2044715"/>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AB3293C-73D0-4882-BC63-F02C9AC38A70}"/>
              </a:ext>
            </a:extLst>
          </p:cNvPr>
          <p:cNvCxnSpPr>
            <a:cxnSpLocks/>
          </p:cNvCxnSpPr>
          <p:nvPr/>
        </p:nvCxnSpPr>
        <p:spPr>
          <a:xfrm rot="16200000" flipH="1">
            <a:off x="3049048" y="4045618"/>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AA40C8-F28D-4000-B1ED-661FA727E786}"/>
              </a:ext>
            </a:extLst>
          </p:cNvPr>
          <p:cNvSpPr txBox="1"/>
          <p:nvPr/>
        </p:nvSpPr>
        <p:spPr>
          <a:xfrm>
            <a:off x="2012093" y="3925722"/>
            <a:ext cx="2521265" cy="338554"/>
          </a:xfrm>
          <a:prstGeom prst="rect">
            <a:avLst/>
          </a:prstGeom>
          <a:noFill/>
        </p:spPr>
        <p:txBody>
          <a:bodyPr wrap="square" rtlCol="0" anchor="t">
            <a:spAutoFit/>
          </a:bodyPr>
          <a:lstStyle/>
          <a:p>
            <a:r>
              <a:rPr lang="en-US" sz="1600" b="1">
                <a:solidFill>
                  <a:schemeClr val="accent3"/>
                </a:solidFill>
                <a:latin typeface="Century Gothic" panose="020B0502020202020204" pitchFamily="34" charset="0"/>
              </a:rPr>
              <a:t>Title </a:t>
            </a:r>
          </a:p>
        </p:txBody>
      </p:sp>
      <p:sp>
        <p:nvSpPr>
          <p:cNvPr id="2" name="Title 1">
            <a:extLst>
              <a:ext uri="{FF2B5EF4-FFF2-40B4-BE49-F238E27FC236}">
                <a16:creationId xmlns:a16="http://schemas.microsoft.com/office/drawing/2014/main" id="{40182902-3A82-4F58-87FE-56ED17C74340}"/>
              </a:ext>
            </a:extLst>
          </p:cNvPr>
          <p:cNvSpPr>
            <a:spLocks noGrp="1"/>
          </p:cNvSpPr>
          <p:nvPr>
            <p:ph type="title"/>
          </p:nvPr>
        </p:nvSpPr>
        <p:spPr/>
        <p:txBody>
          <a:bodyPr/>
          <a:lstStyle/>
          <a:p>
            <a:r>
              <a:rPr lang="en-US"/>
              <a:t>Template…21</a:t>
            </a:r>
          </a:p>
        </p:txBody>
      </p:sp>
      <p:cxnSp>
        <p:nvCxnSpPr>
          <p:cNvPr id="9" name="Connector: Elbow 8">
            <a:extLst>
              <a:ext uri="{FF2B5EF4-FFF2-40B4-BE49-F238E27FC236}">
                <a16:creationId xmlns:a16="http://schemas.microsoft.com/office/drawing/2014/main" id="{5C32DF80-E6F4-44A8-9AC5-F0E131FFAAA7}"/>
              </a:ext>
            </a:extLst>
          </p:cNvPr>
          <p:cNvCxnSpPr>
            <a:cxnSpLocks/>
          </p:cNvCxnSpPr>
          <p:nvPr/>
        </p:nvCxnSpPr>
        <p:spPr>
          <a:xfrm rot="16200000" flipV="1">
            <a:off x="103962" y="2035729"/>
            <a:ext cx="1939820" cy="1176462"/>
          </a:xfrm>
          <a:prstGeom prst="bentConnector3">
            <a:avLst>
              <a:gd name="adj1" fmla="val 11336"/>
            </a:avLst>
          </a:prstGeom>
          <a:ln w="12700">
            <a:solidFill>
              <a:srgbClr val="D2D2D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1787D-F429-4CB2-85C5-2C93760843E8}"/>
              </a:ext>
            </a:extLst>
          </p:cNvPr>
          <p:cNvSpPr txBox="1"/>
          <p:nvPr/>
        </p:nvSpPr>
        <p:spPr>
          <a:xfrm>
            <a:off x="519447" y="1811402"/>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14" name="TextBox 13">
            <a:extLst>
              <a:ext uri="{FF2B5EF4-FFF2-40B4-BE49-F238E27FC236}">
                <a16:creationId xmlns:a16="http://schemas.microsoft.com/office/drawing/2014/main" id="{808DABAC-9AA2-4B2C-BBA3-A697FE464338}"/>
              </a:ext>
            </a:extLst>
          </p:cNvPr>
          <p:cNvSpPr txBox="1"/>
          <p:nvPr/>
        </p:nvSpPr>
        <p:spPr>
          <a:xfrm>
            <a:off x="540336" y="1508855"/>
            <a:ext cx="3112621" cy="338554"/>
          </a:xfrm>
          <a:prstGeom prst="rect">
            <a:avLst/>
          </a:prstGeom>
          <a:noFill/>
        </p:spPr>
        <p:txBody>
          <a:bodyPr wrap="square" rtlCol="0" anchor="t">
            <a:spAutoFit/>
          </a:bodyPr>
          <a:lstStyle/>
          <a:p>
            <a:r>
              <a:rPr lang="en-US" sz="1600" b="1">
                <a:solidFill>
                  <a:srgbClr val="282364"/>
                </a:solidFill>
                <a:latin typeface="Century Gothic" panose="020B0502020202020204" pitchFamily="34" charset="0"/>
              </a:rPr>
              <a:t>Title </a:t>
            </a:r>
          </a:p>
        </p:txBody>
      </p:sp>
      <p:sp>
        <p:nvSpPr>
          <p:cNvPr id="15" name="TextBox 14">
            <a:extLst>
              <a:ext uri="{FF2B5EF4-FFF2-40B4-BE49-F238E27FC236}">
                <a16:creationId xmlns:a16="http://schemas.microsoft.com/office/drawing/2014/main" id="{7EDE03D2-5419-4A84-A5FA-FD30FBD6C401}"/>
              </a:ext>
            </a:extLst>
          </p:cNvPr>
          <p:cNvSpPr txBox="1"/>
          <p:nvPr/>
        </p:nvSpPr>
        <p:spPr>
          <a:xfrm>
            <a:off x="4120219" y="1509465"/>
            <a:ext cx="3497532" cy="338554"/>
          </a:xfrm>
          <a:prstGeom prst="rect">
            <a:avLst/>
          </a:prstGeom>
          <a:noFill/>
        </p:spPr>
        <p:txBody>
          <a:bodyPr wrap="square" rtlCol="0" anchor="t">
            <a:spAutoFit/>
          </a:bodyPr>
          <a:lstStyle/>
          <a:p>
            <a:r>
              <a:rPr lang="en-US" sz="1600" b="1">
                <a:solidFill>
                  <a:schemeClr val="accent1"/>
                </a:solidFill>
                <a:latin typeface="Century Gothic" panose="020B0502020202020204" pitchFamily="34" charset="0"/>
              </a:rPr>
              <a:t>Title </a:t>
            </a:r>
          </a:p>
        </p:txBody>
      </p:sp>
      <p:sp>
        <p:nvSpPr>
          <p:cNvPr id="16" name="TextBox 15">
            <a:extLst>
              <a:ext uri="{FF2B5EF4-FFF2-40B4-BE49-F238E27FC236}">
                <a16:creationId xmlns:a16="http://schemas.microsoft.com/office/drawing/2014/main" id="{F9B548BC-00FC-4FCE-8B33-519306EB4459}"/>
              </a:ext>
            </a:extLst>
          </p:cNvPr>
          <p:cNvSpPr txBox="1"/>
          <p:nvPr/>
        </p:nvSpPr>
        <p:spPr>
          <a:xfrm>
            <a:off x="4108397" y="1822621"/>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18" name="TextBox 17">
            <a:extLst>
              <a:ext uri="{FF2B5EF4-FFF2-40B4-BE49-F238E27FC236}">
                <a16:creationId xmlns:a16="http://schemas.microsoft.com/office/drawing/2014/main" id="{0561628D-5C23-4233-A7DA-DC9B5B3C77D3}"/>
              </a:ext>
            </a:extLst>
          </p:cNvPr>
          <p:cNvSpPr txBox="1"/>
          <p:nvPr/>
        </p:nvSpPr>
        <p:spPr>
          <a:xfrm>
            <a:off x="7637418" y="1822621"/>
            <a:ext cx="3217666"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19" name="TextBox 18">
            <a:extLst>
              <a:ext uri="{FF2B5EF4-FFF2-40B4-BE49-F238E27FC236}">
                <a16:creationId xmlns:a16="http://schemas.microsoft.com/office/drawing/2014/main" id="{CE6E3022-E8F5-4278-B2C9-143BF84319BB}"/>
              </a:ext>
            </a:extLst>
          </p:cNvPr>
          <p:cNvSpPr txBox="1"/>
          <p:nvPr/>
        </p:nvSpPr>
        <p:spPr>
          <a:xfrm>
            <a:off x="7629573" y="1508758"/>
            <a:ext cx="2895367" cy="337475"/>
          </a:xfrm>
          <a:prstGeom prst="rect">
            <a:avLst/>
          </a:prstGeom>
          <a:noFill/>
        </p:spPr>
        <p:txBody>
          <a:bodyPr wrap="square" rtlCol="0" anchor="t">
            <a:spAutoFit/>
          </a:bodyPr>
          <a:lstStyle/>
          <a:p>
            <a:r>
              <a:rPr lang="en-US" sz="1600" b="1">
                <a:solidFill>
                  <a:schemeClr val="accent5"/>
                </a:solidFill>
                <a:latin typeface="Century Gothic" panose="020B0502020202020204" pitchFamily="34" charset="0"/>
              </a:rPr>
              <a:t>Title</a:t>
            </a:r>
            <a:r>
              <a:rPr lang="en-US" sz="1600" b="1">
                <a:solidFill>
                  <a:srgbClr val="282364"/>
                </a:solidFill>
                <a:latin typeface="Century Gothic" panose="020B0502020202020204" pitchFamily="34" charset="0"/>
              </a:rPr>
              <a:t> </a:t>
            </a:r>
          </a:p>
        </p:txBody>
      </p:sp>
      <p:cxnSp>
        <p:nvCxnSpPr>
          <p:cNvPr id="27" name="Straight Connector 26">
            <a:extLst>
              <a:ext uri="{FF2B5EF4-FFF2-40B4-BE49-F238E27FC236}">
                <a16:creationId xmlns:a16="http://schemas.microsoft.com/office/drawing/2014/main" id="{EFD230D9-1FA0-47C6-B120-8B334F964DF7}"/>
              </a:ext>
            </a:extLst>
          </p:cNvPr>
          <p:cNvCxnSpPr>
            <a:cxnSpLocks/>
          </p:cNvCxnSpPr>
          <p:nvPr/>
        </p:nvCxnSpPr>
        <p:spPr>
          <a:xfrm>
            <a:off x="394497" y="3628904"/>
            <a:ext cx="11305890" cy="0"/>
          </a:xfrm>
          <a:prstGeom prst="line">
            <a:avLst/>
          </a:prstGeom>
          <a:ln w="19050" cap="rnd">
            <a:solidFill>
              <a:srgbClr val="D2D2D2"/>
            </a:solidFill>
            <a:prstDash val="dash"/>
            <a:roun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450FA-B5A0-4BE3-B8A8-43EC2B3B5643}"/>
              </a:ext>
            </a:extLst>
          </p:cNvPr>
          <p:cNvGrpSpPr/>
          <p:nvPr/>
        </p:nvGrpSpPr>
        <p:grpSpPr>
          <a:xfrm>
            <a:off x="1561768" y="3510737"/>
            <a:ext cx="209937" cy="209937"/>
            <a:chOff x="622038" y="4430933"/>
            <a:chExt cx="209937" cy="209937"/>
          </a:xfrm>
        </p:grpSpPr>
        <p:sp>
          <p:nvSpPr>
            <p:cNvPr id="29" name="Oval 28">
              <a:extLst>
                <a:ext uri="{FF2B5EF4-FFF2-40B4-BE49-F238E27FC236}">
                  <a16:creationId xmlns:a16="http://schemas.microsoft.com/office/drawing/2014/main" id="{44832B6F-2F65-4484-92DD-CDAFB8432120}"/>
                </a:ext>
              </a:extLst>
            </p:cNvPr>
            <p:cNvSpPr/>
            <p:nvPr/>
          </p:nvSpPr>
          <p:spPr>
            <a:xfrm>
              <a:off x="622038" y="4430933"/>
              <a:ext cx="209937" cy="209937"/>
            </a:xfrm>
            <a:prstGeom prst="ellipse">
              <a:avLst/>
            </a:prstGeom>
            <a:solidFill>
              <a:schemeClr val="bg1"/>
            </a:solidFill>
            <a:ln>
              <a:solidFill>
                <a:srgbClr val="2823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E4E09C-DCEC-4A4D-B4D3-08788601E9BD}"/>
                </a:ext>
              </a:extLst>
            </p:cNvPr>
            <p:cNvSpPr/>
            <p:nvPr/>
          </p:nvSpPr>
          <p:spPr>
            <a:xfrm>
              <a:off x="657073" y="4465968"/>
              <a:ext cx="139867" cy="139867"/>
            </a:xfrm>
            <a:prstGeom prst="ellipse">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4C68537-EAF4-4243-AB81-3F4D2017A0C1}"/>
              </a:ext>
            </a:extLst>
          </p:cNvPr>
          <p:cNvGrpSpPr/>
          <p:nvPr/>
        </p:nvGrpSpPr>
        <p:grpSpPr>
          <a:xfrm>
            <a:off x="3333473" y="3510736"/>
            <a:ext cx="209937" cy="209937"/>
            <a:chOff x="2141980" y="4449629"/>
            <a:chExt cx="209937" cy="209937"/>
          </a:xfrm>
        </p:grpSpPr>
        <p:sp>
          <p:nvSpPr>
            <p:cNvPr id="32" name="Oval 31">
              <a:extLst>
                <a:ext uri="{FF2B5EF4-FFF2-40B4-BE49-F238E27FC236}">
                  <a16:creationId xmlns:a16="http://schemas.microsoft.com/office/drawing/2014/main" id="{1B6CF179-DCE8-4CB2-8F28-CB5C7ECB59F7}"/>
                </a:ext>
              </a:extLst>
            </p:cNvPr>
            <p:cNvSpPr/>
            <p:nvPr/>
          </p:nvSpPr>
          <p:spPr>
            <a:xfrm>
              <a:off x="2141980" y="4449629"/>
              <a:ext cx="209937" cy="209937"/>
            </a:xfrm>
            <a:prstGeom prst="ellipse">
              <a:avLst/>
            </a:prstGeom>
            <a:solidFill>
              <a:schemeClr val="bg1"/>
            </a:solidFill>
            <a:ln>
              <a:solidFill>
                <a:srgbClr val="F5911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99F9ED2-E590-4692-888A-C18F7B54F5AF}"/>
                </a:ext>
              </a:extLst>
            </p:cNvPr>
            <p:cNvSpPr/>
            <p:nvPr/>
          </p:nvSpPr>
          <p:spPr>
            <a:xfrm>
              <a:off x="2177015" y="4484664"/>
              <a:ext cx="139867" cy="139867"/>
            </a:xfrm>
            <a:prstGeom prst="ellipse">
              <a:avLst/>
            </a:prstGeom>
            <a:solidFill>
              <a:srgbClr val="F59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3F21934-B863-47BD-B6C2-4554B696191B}"/>
              </a:ext>
            </a:extLst>
          </p:cNvPr>
          <p:cNvGrpSpPr/>
          <p:nvPr/>
        </p:nvGrpSpPr>
        <p:grpSpPr>
          <a:xfrm>
            <a:off x="5105178" y="3521225"/>
            <a:ext cx="209937" cy="209937"/>
            <a:chOff x="3659306" y="4444446"/>
            <a:chExt cx="209937" cy="209937"/>
          </a:xfrm>
        </p:grpSpPr>
        <p:sp>
          <p:nvSpPr>
            <p:cNvPr id="35" name="Oval 34">
              <a:extLst>
                <a:ext uri="{FF2B5EF4-FFF2-40B4-BE49-F238E27FC236}">
                  <a16:creationId xmlns:a16="http://schemas.microsoft.com/office/drawing/2014/main" id="{0F1A1685-FF0C-4628-BFB7-EF04344EB292}"/>
                </a:ext>
              </a:extLst>
            </p:cNvPr>
            <p:cNvSpPr/>
            <p:nvPr/>
          </p:nvSpPr>
          <p:spPr>
            <a:xfrm>
              <a:off x="3659306" y="4444446"/>
              <a:ext cx="209937" cy="209937"/>
            </a:xfrm>
            <a:prstGeom prst="ellipse">
              <a:avLst/>
            </a:prstGeom>
            <a:solidFill>
              <a:schemeClr val="bg1"/>
            </a:solidFill>
            <a:ln>
              <a:solidFill>
                <a:srgbClr val="918AA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BEAE70-0EF9-479A-AC3E-CCDB57C083E2}"/>
                </a:ext>
              </a:extLst>
            </p:cNvPr>
            <p:cNvSpPr/>
            <p:nvPr/>
          </p:nvSpPr>
          <p:spPr>
            <a:xfrm>
              <a:off x="3694341" y="4479481"/>
              <a:ext cx="139867" cy="139867"/>
            </a:xfrm>
            <a:prstGeom prst="ellipse">
              <a:avLst/>
            </a:prstGeom>
            <a:solidFill>
              <a:srgbClr val="9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3E71BF0-5721-4CC9-A4DD-1E522C165F08}"/>
              </a:ext>
            </a:extLst>
          </p:cNvPr>
          <p:cNvGrpSpPr/>
          <p:nvPr/>
        </p:nvGrpSpPr>
        <p:grpSpPr>
          <a:xfrm>
            <a:off x="8648588" y="3541928"/>
            <a:ext cx="209937" cy="209937"/>
            <a:chOff x="2418087" y="4872093"/>
            <a:chExt cx="209937" cy="209937"/>
          </a:xfrm>
        </p:grpSpPr>
        <p:sp>
          <p:nvSpPr>
            <p:cNvPr id="38" name="Oval 37">
              <a:extLst>
                <a:ext uri="{FF2B5EF4-FFF2-40B4-BE49-F238E27FC236}">
                  <a16:creationId xmlns:a16="http://schemas.microsoft.com/office/drawing/2014/main" id="{D9B0120B-28A1-4617-9003-0DEF2DF4C84D}"/>
                </a:ext>
              </a:extLst>
            </p:cNvPr>
            <p:cNvSpPr/>
            <p:nvPr/>
          </p:nvSpPr>
          <p:spPr>
            <a:xfrm>
              <a:off x="2418087" y="4872093"/>
              <a:ext cx="209937" cy="209937"/>
            </a:xfrm>
            <a:prstGeom prst="ellipse">
              <a:avLst/>
            </a:prstGeom>
            <a:solidFill>
              <a:schemeClr val="bg1"/>
            </a:solidFill>
            <a:ln>
              <a:solidFill>
                <a:srgbClr val="0073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BFE9698-0221-4772-AFEE-FD632623F4B9}"/>
                </a:ext>
              </a:extLst>
            </p:cNvPr>
            <p:cNvSpPr/>
            <p:nvPr/>
          </p:nvSpPr>
          <p:spPr>
            <a:xfrm>
              <a:off x="2453122" y="4907128"/>
              <a:ext cx="139867" cy="139867"/>
            </a:xfrm>
            <a:prstGeom prst="ellipse">
              <a:avLst/>
            </a:prstGeom>
            <a:solidFill>
              <a:srgbClr val="007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07DB7D2-51FA-4F5A-9A9E-DCD532CFA21E}"/>
              </a:ext>
            </a:extLst>
          </p:cNvPr>
          <p:cNvGrpSpPr/>
          <p:nvPr/>
        </p:nvGrpSpPr>
        <p:grpSpPr>
          <a:xfrm>
            <a:off x="6876883" y="3523148"/>
            <a:ext cx="209937" cy="209937"/>
            <a:chOff x="3207322" y="4907128"/>
            <a:chExt cx="209937" cy="209937"/>
          </a:xfrm>
        </p:grpSpPr>
        <p:sp>
          <p:nvSpPr>
            <p:cNvPr id="41" name="Oval 40">
              <a:extLst>
                <a:ext uri="{FF2B5EF4-FFF2-40B4-BE49-F238E27FC236}">
                  <a16:creationId xmlns:a16="http://schemas.microsoft.com/office/drawing/2014/main" id="{E1003E47-6483-4830-8239-82E2F0733950}"/>
                </a:ext>
              </a:extLst>
            </p:cNvPr>
            <p:cNvSpPr/>
            <p:nvPr/>
          </p:nvSpPr>
          <p:spPr>
            <a:xfrm>
              <a:off x="3207322" y="4907128"/>
              <a:ext cx="209937" cy="209937"/>
            </a:xfrm>
            <a:prstGeom prst="ellipse">
              <a:avLst/>
            </a:prstGeom>
            <a:solidFill>
              <a:schemeClr val="bg1"/>
            </a:solidFill>
            <a:ln>
              <a:solidFill>
                <a:srgbClr val="F05F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376AD4F-61CB-4239-A407-43F3430F2959}"/>
                </a:ext>
              </a:extLst>
            </p:cNvPr>
            <p:cNvSpPr/>
            <p:nvPr/>
          </p:nvSpPr>
          <p:spPr>
            <a:xfrm>
              <a:off x="3242357" y="4942163"/>
              <a:ext cx="139867" cy="139867"/>
            </a:xfrm>
            <a:prstGeom prst="ellipse">
              <a:avLst/>
            </a:prstGeom>
            <a:solidFill>
              <a:srgbClr val="F05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34056E2-6B4E-453D-9B9C-EBB7FAACCD3D}"/>
              </a:ext>
            </a:extLst>
          </p:cNvPr>
          <p:cNvGrpSpPr/>
          <p:nvPr/>
        </p:nvGrpSpPr>
        <p:grpSpPr>
          <a:xfrm>
            <a:off x="10420293" y="3531440"/>
            <a:ext cx="209937" cy="209937"/>
            <a:chOff x="3996557" y="4837058"/>
            <a:chExt cx="209937" cy="209937"/>
          </a:xfrm>
        </p:grpSpPr>
        <p:sp>
          <p:nvSpPr>
            <p:cNvPr id="44" name="Oval 43">
              <a:extLst>
                <a:ext uri="{FF2B5EF4-FFF2-40B4-BE49-F238E27FC236}">
                  <a16:creationId xmlns:a16="http://schemas.microsoft.com/office/drawing/2014/main" id="{E9D21F51-49C7-4705-9262-43544557CFEB}"/>
                </a:ext>
              </a:extLst>
            </p:cNvPr>
            <p:cNvSpPr/>
            <p:nvPr/>
          </p:nvSpPr>
          <p:spPr>
            <a:xfrm>
              <a:off x="3996557" y="4837058"/>
              <a:ext cx="209937" cy="209937"/>
            </a:xfrm>
            <a:prstGeom prst="ellipse">
              <a:avLst/>
            </a:prstGeom>
            <a:solidFill>
              <a:schemeClr val="bg1"/>
            </a:solidFill>
            <a:ln>
              <a:solidFill>
                <a:srgbClr val="28AAE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2D50CBC-6462-4E93-A225-E93AF1F51CD8}"/>
                </a:ext>
              </a:extLst>
            </p:cNvPr>
            <p:cNvSpPr/>
            <p:nvPr/>
          </p:nvSpPr>
          <p:spPr>
            <a:xfrm>
              <a:off x="4031592" y="4872093"/>
              <a:ext cx="139867" cy="139867"/>
            </a:xfrm>
            <a:prstGeom prst="ellipse">
              <a:avLst/>
            </a:prstGeom>
            <a:solidFill>
              <a:srgbClr val="28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B6318279-86D3-49CA-9889-E605651E9CC9}"/>
              </a:ext>
            </a:extLst>
          </p:cNvPr>
          <p:cNvSpPr txBox="1"/>
          <p:nvPr/>
        </p:nvSpPr>
        <p:spPr>
          <a:xfrm>
            <a:off x="1991204" y="4228270"/>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48" name="TextBox 47">
            <a:extLst>
              <a:ext uri="{FF2B5EF4-FFF2-40B4-BE49-F238E27FC236}">
                <a16:creationId xmlns:a16="http://schemas.microsoft.com/office/drawing/2014/main" id="{96F1C565-973D-4A47-96BF-D287F618A4D1}"/>
              </a:ext>
            </a:extLst>
          </p:cNvPr>
          <p:cNvSpPr txBox="1"/>
          <p:nvPr/>
        </p:nvSpPr>
        <p:spPr>
          <a:xfrm>
            <a:off x="5483732" y="3925722"/>
            <a:ext cx="2521265" cy="338554"/>
          </a:xfrm>
          <a:prstGeom prst="rect">
            <a:avLst/>
          </a:prstGeom>
          <a:noFill/>
        </p:spPr>
        <p:txBody>
          <a:bodyPr wrap="square" rtlCol="0" anchor="t">
            <a:spAutoFit/>
          </a:bodyPr>
          <a:lstStyle/>
          <a:p>
            <a:r>
              <a:rPr lang="en-US" sz="1600" b="1">
                <a:solidFill>
                  <a:srgbClr val="F03723"/>
                </a:solidFill>
                <a:latin typeface="Century Gothic" panose="020B0502020202020204" pitchFamily="34" charset="0"/>
              </a:rPr>
              <a:t>Title </a:t>
            </a:r>
          </a:p>
        </p:txBody>
      </p:sp>
      <p:sp>
        <p:nvSpPr>
          <p:cNvPr id="49" name="TextBox 48">
            <a:extLst>
              <a:ext uri="{FF2B5EF4-FFF2-40B4-BE49-F238E27FC236}">
                <a16:creationId xmlns:a16="http://schemas.microsoft.com/office/drawing/2014/main" id="{7A0CB04D-4C96-46CD-A664-35A7802551A9}"/>
              </a:ext>
            </a:extLst>
          </p:cNvPr>
          <p:cNvSpPr txBox="1"/>
          <p:nvPr/>
        </p:nvSpPr>
        <p:spPr>
          <a:xfrm>
            <a:off x="5462843" y="4228270"/>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
        <p:nvSpPr>
          <p:cNvPr id="50" name="TextBox 49">
            <a:extLst>
              <a:ext uri="{FF2B5EF4-FFF2-40B4-BE49-F238E27FC236}">
                <a16:creationId xmlns:a16="http://schemas.microsoft.com/office/drawing/2014/main" id="{4175F12C-28FA-49F8-B036-DE1227551B1A}"/>
              </a:ext>
            </a:extLst>
          </p:cNvPr>
          <p:cNvSpPr txBox="1"/>
          <p:nvPr/>
        </p:nvSpPr>
        <p:spPr>
          <a:xfrm>
            <a:off x="8950608" y="3925722"/>
            <a:ext cx="2521265" cy="338554"/>
          </a:xfrm>
          <a:prstGeom prst="rect">
            <a:avLst/>
          </a:prstGeom>
          <a:noFill/>
        </p:spPr>
        <p:txBody>
          <a:bodyPr wrap="square" rtlCol="0" anchor="t">
            <a:spAutoFit/>
          </a:bodyPr>
          <a:lstStyle/>
          <a:p>
            <a:r>
              <a:rPr lang="en-US" sz="1600" b="1">
                <a:solidFill>
                  <a:schemeClr val="accent6"/>
                </a:solidFill>
                <a:latin typeface="Century Gothic" panose="020B0502020202020204" pitchFamily="34" charset="0"/>
              </a:rPr>
              <a:t>Title </a:t>
            </a:r>
          </a:p>
        </p:txBody>
      </p:sp>
      <p:sp>
        <p:nvSpPr>
          <p:cNvPr id="51" name="TextBox 50">
            <a:extLst>
              <a:ext uri="{FF2B5EF4-FFF2-40B4-BE49-F238E27FC236}">
                <a16:creationId xmlns:a16="http://schemas.microsoft.com/office/drawing/2014/main" id="{59A6312E-7FFE-4E62-B842-9A03776252E8}"/>
              </a:ext>
            </a:extLst>
          </p:cNvPr>
          <p:cNvSpPr txBox="1"/>
          <p:nvPr/>
        </p:nvSpPr>
        <p:spPr>
          <a:xfrm>
            <a:off x="8929719" y="4228270"/>
            <a:ext cx="2542154" cy="276999"/>
          </a:xfrm>
          <a:prstGeom prst="rect">
            <a:avLst/>
          </a:prstGeom>
          <a:noFill/>
        </p:spPr>
        <p:txBody>
          <a:bodyPr wrap="square" rtlCol="0" anchor="t">
            <a:spAutoFit/>
          </a:bodyPr>
          <a:lstStyle/>
          <a:p>
            <a:r>
              <a:rPr lang="en-US" sz="1200">
                <a:latin typeface="Century Gothic" panose="020B0502020202020204" pitchFamily="34" charset="0"/>
              </a:rPr>
              <a:t>Type your text</a:t>
            </a:r>
          </a:p>
        </p:txBody>
      </p:sp>
    </p:spTree>
    <p:extLst>
      <p:ext uri="{BB962C8B-B14F-4D97-AF65-F5344CB8AC3E}">
        <p14:creationId xmlns:p14="http://schemas.microsoft.com/office/powerpoint/2010/main" val="2537851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80B8-574C-43CF-8B6A-0C4E3FECE605}"/>
              </a:ext>
            </a:extLst>
          </p:cNvPr>
          <p:cNvSpPr>
            <a:spLocks noGrp="1"/>
          </p:cNvSpPr>
          <p:nvPr>
            <p:ph type="title"/>
          </p:nvPr>
        </p:nvSpPr>
        <p:spPr/>
        <p:txBody>
          <a:bodyPr/>
          <a:lstStyle/>
          <a:p>
            <a:r>
              <a:rPr lang="en-US"/>
              <a:t>Template…22</a:t>
            </a:r>
          </a:p>
        </p:txBody>
      </p:sp>
      <p:cxnSp>
        <p:nvCxnSpPr>
          <p:cNvPr id="8" name="Connector: Elbow 7">
            <a:extLst>
              <a:ext uri="{FF2B5EF4-FFF2-40B4-BE49-F238E27FC236}">
                <a16:creationId xmlns:a16="http://schemas.microsoft.com/office/drawing/2014/main" id="{83D9DF4B-46F0-404F-B192-C3DAF3AC5AE1}"/>
              </a:ext>
            </a:extLst>
          </p:cNvPr>
          <p:cNvCxnSpPr>
            <a:cxnSpLocks/>
            <a:stCxn id="6" idx="1"/>
          </p:cNvCxnSpPr>
          <p:nvPr/>
        </p:nvCxnSpPr>
        <p:spPr>
          <a:xfrm rot="10800000" flipH="1" flipV="1">
            <a:off x="569497" y="1507219"/>
            <a:ext cx="1675545" cy="4686130"/>
          </a:xfrm>
          <a:prstGeom prst="bentConnector4">
            <a:avLst>
              <a:gd name="adj1" fmla="val -17348"/>
              <a:gd name="adj2" fmla="val 99903"/>
            </a:avLst>
          </a:prstGeom>
          <a:solidFill>
            <a:srgbClr val="282364"/>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00398CE-274A-4D8A-A0DA-7863819291C5}"/>
              </a:ext>
            </a:extLst>
          </p:cNvPr>
          <p:cNvCxnSpPr>
            <a:cxnSpLocks/>
            <a:stCxn id="10" idx="1"/>
          </p:cNvCxnSpPr>
          <p:nvPr/>
        </p:nvCxnSpPr>
        <p:spPr>
          <a:xfrm rot="10800000" flipH="1" flipV="1">
            <a:off x="3427001" y="1507219"/>
            <a:ext cx="1675545" cy="4686130"/>
          </a:xfrm>
          <a:prstGeom prst="bentConnector4">
            <a:avLst>
              <a:gd name="adj1" fmla="val -17348"/>
              <a:gd name="adj2" fmla="val 99903"/>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2F700BC-CF0A-48D0-BCBD-A8D195B71818}"/>
              </a:ext>
            </a:extLst>
          </p:cNvPr>
          <p:cNvCxnSpPr>
            <a:cxnSpLocks/>
            <a:stCxn id="14" idx="1"/>
          </p:cNvCxnSpPr>
          <p:nvPr/>
        </p:nvCxnSpPr>
        <p:spPr>
          <a:xfrm rot="10800000" flipH="1" flipV="1">
            <a:off x="6284506" y="1507219"/>
            <a:ext cx="1675545" cy="4686130"/>
          </a:xfrm>
          <a:prstGeom prst="bentConnector4">
            <a:avLst>
              <a:gd name="adj1" fmla="val -17348"/>
              <a:gd name="adj2" fmla="val 99903"/>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9BDB6B4-3C27-49E9-BCB8-91F18BEBBA29}"/>
              </a:ext>
            </a:extLst>
          </p:cNvPr>
          <p:cNvGrpSpPr/>
          <p:nvPr/>
        </p:nvGrpSpPr>
        <p:grpSpPr>
          <a:xfrm>
            <a:off x="9142009" y="1510739"/>
            <a:ext cx="1740244" cy="4757313"/>
            <a:chOff x="7112252" y="1500906"/>
            <a:chExt cx="1368590" cy="4757313"/>
          </a:xfrm>
        </p:grpSpPr>
        <p:cxnSp>
          <p:nvCxnSpPr>
            <p:cNvPr id="20" name="Connector: Elbow 19">
              <a:extLst>
                <a:ext uri="{FF2B5EF4-FFF2-40B4-BE49-F238E27FC236}">
                  <a16:creationId xmlns:a16="http://schemas.microsoft.com/office/drawing/2014/main" id="{F105FA96-18B9-4A2A-BEB8-3B8E9E058CD3}"/>
                </a:ext>
              </a:extLst>
            </p:cNvPr>
            <p:cNvCxnSpPr>
              <a:cxnSpLocks/>
              <a:stCxn id="18" idx="1"/>
            </p:cNvCxnSpPr>
            <p:nvPr/>
          </p:nvCxnSpPr>
          <p:spPr>
            <a:xfrm rot="10800000" flipH="1" flipV="1">
              <a:off x="7112252" y="1500906"/>
              <a:ext cx="1317708" cy="4686130"/>
            </a:xfrm>
            <a:prstGeom prst="bentConnector4">
              <a:avLst>
                <a:gd name="adj1" fmla="val -17348"/>
                <a:gd name="adj2" fmla="val 99903"/>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735BF4B-4167-4309-A0EA-EA4194055933}"/>
                </a:ext>
              </a:extLst>
            </p:cNvPr>
            <p:cNvSpPr/>
            <p:nvPr/>
          </p:nvSpPr>
          <p:spPr>
            <a:xfrm>
              <a:off x="8380166" y="6130203"/>
              <a:ext cx="100676" cy="12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22" name="TextBox 21">
            <a:extLst>
              <a:ext uri="{FF2B5EF4-FFF2-40B4-BE49-F238E27FC236}">
                <a16:creationId xmlns:a16="http://schemas.microsoft.com/office/drawing/2014/main" id="{8EF0FAB4-28A0-490F-92C3-030C1F392468}"/>
              </a:ext>
            </a:extLst>
          </p:cNvPr>
          <p:cNvSpPr txBox="1"/>
          <p:nvPr/>
        </p:nvSpPr>
        <p:spPr>
          <a:xfrm>
            <a:off x="362608" y="2007865"/>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3" name="TextBox 22">
            <a:extLst>
              <a:ext uri="{FF2B5EF4-FFF2-40B4-BE49-F238E27FC236}">
                <a16:creationId xmlns:a16="http://schemas.microsoft.com/office/drawing/2014/main" id="{277785E4-A78E-4DE0-B4D1-2B65C6F60F7F}"/>
              </a:ext>
            </a:extLst>
          </p:cNvPr>
          <p:cNvSpPr txBox="1"/>
          <p:nvPr/>
        </p:nvSpPr>
        <p:spPr>
          <a:xfrm>
            <a:off x="3250908" y="1997659"/>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id="{D43B9031-A924-4C35-B6CB-FD4950FD8DAB}"/>
              </a:ext>
            </a:extLst>
          </p:cNvPr>
          <p:cNvSpPr txBox="1"/>
          <p:nvPr/>
        </p:nvSpPr>
        <p:spPr>
          <a:xfrm>
            <a:off x="6060678" y="2007865"/>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5" name="TextBox 24">
            <a:extLst>
              <a:ext uri="{FF2B5EF4-FFF2-40B4-BE49-F238E27FC236}">
                <a16:creationId xmlns:a16="http://schemas.microsoft.com/office/drawing/2014/main" id="{C23EF10D-3189-40E2-8682-D5E7537B7E5B}"/>
              </a:ext>
            </a:extLst>
          </p:cNvPr>
          <p:cNvSpPr txBox="1"/>
          <p:nvPr/>
        </p:nvSpPr>
        <p:spPr>
          <a:xfrm>
            <a:off x="8926025" y="1997659"/>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6" name="Arrow: Chevron 5">
            <a:extLst>
              <a:ext uri="{FF2B5EF4-FFF2-40B4-BE49-F238E27FC236}">
                <a16:creationId xmlns:a16="http://schemas.microsoft.com/office/drawing/2014/main" id="{8B94682B-B581-47C9-8F24-75E2C3CA9BEE}"/>
              </a:ext>
            </a:extLst>
          </p:cNvPr>
          <p:cNvSpPr/>
          <p:nvPr/>
        </p:nvSpPr>
        <p:spPr>
          <a:xfrm>
            <a:off x="345669" y="1157697"/>
            <a:ext cx="2556061"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0" name="Arrow: Chevron 9">
            <a:extLst>
              <a:ext uri="{FF2B5EF4-FFF2-40B4-BE49-F238E27FC236}">
                <a16:creationId xmlns:a16="http://schemas.microsoft.com/office/drawing/2014/main" id="{81DAE45A-E0BE-4F4C-A21A-6F59FB0716FE}"/>
              </a:ext>
            </a:extLst>
          </p:cNvPr>
          <p:cNvSpPr/>
          <p:nvPr/>
        </p:nvSpPr>
        <p:spPr>
          <a:xfrm>
            <a:off x="3203174" y="1157697"/>
            <a:ext cx="2556061"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4" name="Arrow: Chevron 13">
            <a:extLst>
              <a:ext uri="{FF2B5EF4-FFF2-40B4-BE49-F238E27FC236}">
                <a16:creationId xmlns:a16="http://schemas.microsoft.com/office/drawing/2014/main" id="{F7EA2346-6B93-42F5-B2F1-0D88251AA4D3}"/>
              </a:ext>
            </a:extLst>
          </p:cNvPr>
          <p:cNvSpPr/>
          <p:nvPr/>
        </p:nvSpPr>
        <p:spPr>
          <a:xfrm>
            <a:off x="6060678" y="1157697"/>
            <a:ext cx="2556061"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8" name="Arrow: Chevron 17">
            <a:extLst>
              <a:ext uri="{FF2B5EF4-FFF2-40B4-BE49-F238E27FC236}">
                <a16:creationId xmlns:a16="http://schemas.microsoft.com/office/drawing/2014/main" id="{14C2E5E9-9AF9-4876-8BC1-4C2D747E953B}"/>
              </a:ext>
            </a:extLst>
          </p:cNvPr>
          <p:cNvSpPr/>
          <p:nvPr/>
        </p:nvSpPr>
        <p:spPr>
          <a:xfrm>
            <a:off x="8918184" y="1161217"/>
            <a:ext cx="2556061"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sp>
        <p:nvSpPr>
          <p:cNvPr id="27" name="Oval 26">
            <a:extLst>
              <a:ext uri="{FF2B5EF4-FFF2-40B4-BE49-F238E27FC236}">
                <a16:creationId xmlns:a16="http://schemas.microsoft.com/office/drawing/2014/main" id="{A3396E43-16E3-4889-8A8D-E1D7845AC9ED}"/>
              </a:ext>
            </a:extLst>
          </p:cNvPr>
          <p:cNvSpPr/>
          <p:nvPr/>
        </p:nvSpPr>
        <p:spPr>
          <a:xfrm>
            <a:off x="7864385" y="6115127"/>
            <a:ext cx="128016" cy="12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8" name="Oval 27">
            <a:extLst>
              <a:ext uri="{FF2B5EF4-FFF2-40B4-BE49-F238E27FC236}">
                <a16:creationId xmlns:a16="http://schemas.microsoft.com/office/drawing/2014/main" id="{AC5AC62B-E4B7-4C44-A2EC-DFCFED9082BC}"/>
              </a:ext>
            </a:extLst>
          </p:cNvPr>
          <p:cNvSpPr/>
          <p:nvPr/>
        </p:nvSpPr>
        <p:spPr>
          <a:xfrm>
            <a:off x="5044887" y="6125177"/>
            <a:ext cx="128016" cy="12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9" name="Oval 28">
            <a:extLst>
              <a:ext uri="{FF2B5EF4-FFF2-40B4-BE49-F238E27FC236}">
                <a16:creationId xmlns:a16="http://schemas.microsoft.com/office/drawing/2014/main" id="{73887F5A-3A71-4E87-94E2-D66142562846}"/>
              </a:ext>
            </a:extLst>
          </p:cNvPr>
          <p:cNvSpPr/>
          <p:nvPr/>
        </p:nvSpPr>
        <p:spPr>
          <a:xfrm>
            <a:off x="2187382" y="6125177"/>
            <a:ext cx="128016" cy="12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75664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80B8-574C-43CF-8B6A-0C4E3FECE605}"/>
              </a:ext>
            </a:extLst>
          </p:cNvPr>
          <p:cNvSpPr>
            <a:spLocks noGrp="1"/>
          </p:cNvSpPr>
          <p:nvPr>
            <p:ph type="title"/>
          </p:nvPr>
        </p:nvSpPr>
        <p:spPr/>
        <p:txBody>
          <a:bodyPr/>
          <a:lstStyle/>
          <a:p>
            <a:r>
              <a:rPr lang="en-US"/>
              <a:t>Template…22</a:t>
            </a:r>
          </a:p>
        </p:txBody>
      </p:sp>
      <p:cxnSp>
        <p:nvCxnSpPr>
          <p:cNvPr id="16" name="Connector: Elbow 15">
            <a:extLst>
              <a:ext uri="{FF2B5EF4-FFF2-40B4-BE49-F238E27FC236}">
                <a16:creationId xmlns:a16="http://schemas.microsoft.com/office/drawing/2014/main" id="{42F700BC-CF0A-48D0-BCBD-A8D195B71818}"/>
              </a:ext>
            </a:extLst>
          </p:cNvPr>
          <p:cNvCxnSpPr>
            <a:cxnSpLocks/>
            <a:stCxn id="14" idx="1"/>
          </p:cNvCxnSpPr>
          <p:nvPr/>
        </p:nvCxnSpPr>
        <p:spPr>
          <a:xfrm rot="10800000" flipH="1" flipV="1">
            <a:off x="512794" y="1495341"/>
            <a:ext cx="2052275" cy="4608575"/>
          </a:xfrm>
          <a:prstGeom prst="bentConnector4">
            <a:avLst>
              <a:gd name="adj1" fmla="val -11139"/>
              <a:gd name="adj2" fmla="val 99917"/>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43B9031-A924-4C35-B6CB-FD4950FD8DAB}"/>
              </a:ext>
            </a:extLst>
          </p:cNvPr>
          <p:cNvSpPr txBox="1"/>
          <p:nvPr/>
        </p:nvSpPr>
        <p:spPr>
          <a:xfrm>
            <a:off x="336769" y="1995988"/>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14" name="Arrow: Chevron 13">
            <a:extLst>
              <a:ext uri="{FF2B5EF4-FFF2-40B4-BE49-F238E27FC236}">
                <a16:creationId xmlns:a16="http://schemas.microsoft.com/office/drawing/2014/main" id="{F7EA2346-6B93-42F5-B2F1-0D88251AA4D3}"/>
              </a:ext>
            </a:extLst>
          </p:cNvPr>
          <p:cNvSpPr/>
          <p:nvPr/>
        </p:nvSpPr>
        <p:spPr>
          <a:xfrm>
            <a:off x="336769" y="1145820"/>
            <a:ext cx="2928943"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cxnSp>
        <p:nvCxnSpPr>
          <p:cNvPr id="33" name="Connector: Elbow 32">
            <a:extLst>
              <a:ext uri="{FF2B5EF4-FFF2-40B4-BE49-F238E27FC236}">
                <a16:creationId xmlns:a16="http://schemas.microsoft.com/office/drawing/2014/main" id="{5E0FC497-4D47-4FCF-BAED-FA98F900BA50}"/>
              </a:ext>
            </a:extLst>
          </p:cNvPr>
          <p:cNvCxnSpPr>
            <a:cxnSpLocks/>
            <a:stCxn id="35" idx="1"/>
          </p:cNvCxnSpPr>
          <p:nvPr/>
        </p:nvCxnSpPr>
        <p:spPr>
          <a:xfrm rot="10800000" flipH="1" flipV="1">
            <a:off x="4553030" y="1495341"/>
            <a:ext cx="2052275" cy="4608575"/>
          </a:xfrm>
          <a:prstGeom prst="bentConnector4">
            <a:avLst>
              <a:gd name="adj1" fmla="val -11139"/>
              <a:gd name="adj2" fmla="val 99917"/>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2A217C8-FC51-482F-BA4E-EB07FBAAAD31}"/>
              </a:ext>
            </a:extLst>
          </p:cNvPr>
          <p:cNvSpPr txBox="1"/>
          <p:nvPr/>
        </p:nvSpPr>
        <p:spPr>
          <a:xfrm>
            <a:off x="4377005" y="1995988"/>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5" name="Arrow: Chevron 34">
            <a:extLst>
              <a:ext uri="{FF2B5EF4-FFF2-40B4-BE49-F238E27FC236}">
                <a16:creationId xmlns:a16="http://schemas.microsoft.com/office/drawing/2014/main" id="{FF3E7D10-D694-4630-88AA-397B312A0345}"/>
              </a:ext>
            </a:extLst>
          </p:cNvPr>
          <p:cNvSpPr/>
          <p:nvPr/>
        </p:nvSpPr>
        <p:spPr>
          <a:xfrm>
            <a:off x="4377005" y="1145820"/>
            <a:ext cx="2928943"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cxnSp>
        <p:nvCxnSpPr>
          <p:cNvPr id="36" name="Connector: Elbow 35">
            <a:extLst>
              <a:ext uri="{FF2B5EF4-FFF2-40B4-BE49-F238E27FC236}">
                <a16:creationId xmlns:a16="http://schemas.microsoft.com/office/drawing/2014/main" id="{43ACA2C9-42CA-454B-A3E7-E1422EF12E09}"/>
              </a:ext>
            </a:extLst>
          </p:cNvPr>
          <p:cNvCxnSpPr>
            <a:cxnSpLocks/>
            <a:stCxn id="38" idx="1"/>
          </p:cNvCxnSpPr>
          <p:nvPr/>
        </p:nvCxnSpPr>
        <p:spPr>
          <a:xfrm rot="10800000" flipH="1" flipV="1">
            <a:off x="8593266" y="1495153"/>
            <a:ext cx="2052275" cy="4608575"/>
          </a:xfrm>
          <a:prstGeom prst="bentConnector4">
            <a:avLst>
              <a:gd name="adj1" fmla="val -11139"/>
              <a:gd name="adj2" fmla="val 99917"/>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1F416C-822C-420E-A11D-D91A2FB0F5BD}"/>
              </a:ext>
            </a:extLst>
          </p:cNvPr>
          <p:cNvSpPr txBox="1"/>
          <p:nvPr/>
        </p:nvSpPr>
        <p:spPr>
          <a:xfrm>
            <a:off x="8417241" y="1995800"/>
            <a:ext cx="2619377" cy="6574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a:ea typeface="+mn-ea"/>
                <a:cs typeface="+mn-cs"/>
              </a:rPr>
              <a:t>Type your text</a:t>
            </a:r>
          </a:p>
          <a:p>
            <a:pPr marL="117475" marR="0" lvl="0" indent="-1174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8" name="Arrow: Chevron 37">
            <a:extLst>
              <a:ext uri="{FF2B5EF4-FFF2-40B4-BE49-F238E27FC236}">
                <a16:creationId xmlns:a16="http://schemas.microsoft.com/office/drawing/2014/main" id="{9444CAAB-429C-4562-B329-B0B859907A47}"/>
              </a:ext>
            </a:extLst>
          </p:cNvPr>
          <p:cNvSpPr/>
          <p:nvPr/>
        </p:nvSpPr>
        <p:spPr>
          <a:xfrm>
            <a:off x="8417241" y="1145632"/>
            <a:ext cx="2928943" cy="699043"/>
          </a:xfrm>
          <a:prstGeom prst="chevron">
            <a:avLst>
              <a:gd name="adj" fmla="val 25181"/>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a:ea typeface="+mn-ea"/>
                <a:cs typeface="+mn-cs"/>
              </a:rPr>
              <a:t>Title</a:t>
            </a:r>
          </a:p>
        </p:txBody>
      </p:sp>
    </p:spTree>
    <p:extLst>
      <p:ext uri="{BB962C8B-B14F-4D97-AF65-F5344CB8AC3E}">
        <p14:creationId xmlns:p14="http://schemas.microsoft.com/office/powerpoint/2010/main" val="321272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36EE-44EF-4143-8D78-D37DCEC462D1}"/>
              </a:ext>
            </a:extLst>
          </p:cNvPr>
          <p:cNvSpPr>
            <a:spLocks noGrp="1"/>
          </p:cNvSpPr>
          <p:nvPr>
            <p:ph type="title"/>
          </p:nvPr>
        </p:nvSpPr>
        <p:spPr/>
        <p:txBody>
          <a:bodyPr/>
          <a:lstStyle/>
          <a:p>
            <a:r>
              <a:rPr lang="en-US" dirty="0"/>
              <a:t>Data Definition</a:t>
            </a:r>
          </a:p>
        </p:txBody>
      </p:sp>
      <p:graphicFrame>
        <p:nvGraphicFramePr>
          <p:cNvPr id="4" name="Content Placeholder 3">
            <a:extLst>
              <a:ext uri="{FF2B5EF4-FFF2-40B4-BE49-F238E27FC236}">
                <a16:creationId xmlns:a16="http://schemas.microsoft.com/office/drawing/2014/main" id="{0DFB2EE3-A12D-42C9-AF96-DCC09A3DAB44}"/>
              </a:ext>
            </a:extLst>
          </p:cNvPr>
          <p:cNvGraphicFramePr>
            <a:graphicFrameLocks noGrp="1"/>
          </p:cNvGraphicFramePr>
          <p:nvPr>
            <p:ph idx="4294967295"/>
            <p:extLst>
              <p:ext uri="{D42A27DB-BD31-4B8C-83A1-F6EECF244321}">
                <p14:modId xmlns:p14="http://schemas.microsoft.com/office/powerpoint/2010/main" val="1543170015"/>
              </p:ext>
            </p:extLst>
          </p:nvPr>
        </p:nvGraphicFramePr>
        <p:xfrm>
          <a:off x="566530" y="1083365"/>
          <a:ext cx="9819861" cy="5168352"/>
        </p:xfrm>
        <a:graphic>
          <a:graphicData uri="http://schemas.openxmlformats.org/drawingml/2006/table">
            <a:tbl>
              <a:tblPr>
                <a:tableStyleId>{5A111915-BE36-4E01-A7E5-04B1672EAD32}</a:tableStyleId>
              </a:tblPr>
              <a:tblGrid>
                <a:gridCol w="1530367">
                  <a:extLst>
                    <a:ext uri="{9D8B030D-6E8A-4147-A177-3AD203B41FA5}">
                      <a16:colId xmlns:a16="http://schemas.microsoft.com/office/drawing/2014/main" val="3108852559"/>
                    </a:ext>
                  </a:extLst>
                </a:gridCol>
                <a:gridCol w="8289494">
                  <a:extLst>
                    <a:ext uri="{9D8B030D-6E8A-4147-A177-3AD203B41FA5}">
                      <a16:colId xmlns:a16="http://schemas.microsoft.com/office/drawing/2014/main" val="3073811026"/>
                    </a:ext>
                  </a:extLst>
                </a:gridCol>
              </a:tblGrid>
              <a:tr h="143127">
                <a:tc>
                  <a:txBody>
                    <a:bodyPr/>
                    <a:lstStyle/>
                    <a:p>
                      <a:pPr algn="l" fontAlgn="b"/>
                      <a:r>
                        <a:rPr lang="en-IN" sz="600" u="none" strike="noStrike">
                          <a:effectLst/>
                        </a:rPr>
                        <a:t>Variable</a:t>
                      </a:r>
                      <a:endParaRPr lang="en-IN" sz="600" b="1" i="0" u="none" strike="noStrike">
                        <a:solidFill>
                          <a:srgbClr val="FFFFFF"/>
                        </a:solidFill>
                        <a:effectLst/>
                        <a:latin typeface="Calibri" panose="020F0502020204030204" pitchFamily="34" charset="0"/>
                      </a:endParaRPr>
                    </a:p>
                  </a:txBody>
                  <a:tcPr marL="3417" marR="3417" marT="3417" marB="0" anchor="b"/>
                </a:tc>
                <a:tc>
                  <a:txBody>
                    <a:bodyPr/>
                    <a:lstStyle/>
                    <a:p>
                      <a:pPr algn="l" fontAlgn="b"/>
                      <a:r>
                        <a:rPr lang="en-IN" sz="600" u="none" strike="noStrike">
                          <a:effectLst/>
                        </a:rPr>
                        <a:t>Meaning</a:t>
                      </a:r>
                      <a:endParaRPr lang="en-IN" sz="600" b="1" i="0" u="none" strike="noStrike">
                        <a:solidFill>
                          <a:srgbClr val="FFFFFF"/>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240372019"/>
                  </a:ext>
                </a:extLst>
              </a:tr>
              <a:tr h="143127">
                <a:tc>
                  <a:txBody>
                    <a:bodyPr/>
                    <a:lstStyle/>
                    <a:p>
                      <a:pPr algn="l" fontAlgn="b"/>
                      <a:r>
                        <a:rPr lang="en-IN" sz="500" u="none" strike="noStrike">
                          <a:effectLst/>
                        </a:rPr>
                        <a:t>Last_promotion_gsp</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Years when last promotion Gsp Received</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623431821"/>
                  </a:ext>
                </a:extLst>
              </a:tr>
              <a:tr h="225054">
                <a:tc>
                  <a:txBody>
                    <a:bodyPr/>
                    <a:lstStyle/>
                    <a:p>
                      <a:pPr algn="l" fontAlgn="b"/>
                      <a:r>
                        <a:rPr lang="en-IN" sz="500" u="sng" strike="noStrike" dirty="0" err="1">
                          <a:solidFill>
                            <a:schemeClr val="tx1"/>
                          </a:solidFill>
                          <a:effectLst/>
                          <a:hlinkClick r:id="rId2">
                            <a:extLst>
                              <a:ext uri="{A12FA001-AC4F-418D-AE19-62706E023703}">
                                <ahyp:hlinkClr xmlns:ahyp="http://schemas.microsoft.com/office/drawing/2018/hyperlinkcolor" val="tx"/>
                              </a:ext>
                            </a:extLst>
                          </a:hlinkClick>
                        </a:rPr>
                        <a:t>Years@Current</a:t>
                      </a:r>
                      <a:r>
                        <a:rPr lang="en-IN" sz="500" u="sng" strike="noStrike" dirty="0">
                          <a:solidFill>
                            <a:schemeClr val="tx1"/>
                          </a:solidFill>
                          <a:effectLst/>
                          <a:hlinkClick r:id="rId2">
                            <a:extLst>
                              <a:ext uri="{A12FA001-AC4F-418D-AE19-62706E023703}">
                                <ahyp:hlinkClr xmlns:ahyp="http://schemas.microsoft.com/office/drawing/2018/hyperlinkcolor" val="tx"/>
                              </a:ext>
                            </a:extLst>
                          </a:hlinkClick>
                        </a:rPr>
                        <a:t> Mangers</a:t>
                      </a:r>
                      <a:endParaRPr lang="en-IN" sz="500" b="0" i="0" u="sng" strike="noStrike" dirty="0">
                        <a:solidFill>
                          <a:schemeClr val="tx1"/>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Number of years working under current Maneger</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493368406"/>
                  </a:ext>
                </a:extLst>
              </a:tr>
              <a:tr h="143127">
                <a:tc>
                  <a:txBody>
                    <a:bodyPr/>
                    <a:lstStyle/>
                    <a:p>
                      <a:pPr algn="l" fontAlgn="b"/>
                      <a:r>
                        <a:rPr lang="en-IN" sz="500" u="none" strike="noStrike">
                          <a:effectLst/>
                        </a:rPr>
                        <a:t>Education</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IN" sz="600" u="none" strike="noStrike">
                          <a:effectLst/>
                        </a:rPr>
                        <a:t>Lastest Education pursued</a:t>
                      </a:r>
                      <a:endParaRPr lang="en-IN"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940003217"/>
                  </a:ext>
                </a:extLst>
              </a:tr>
              <a:tr h="143127">
                <a:tc>
                  <a:txBody>
                    <a:bodyPr/>
                    <a:lstStyle/>
                    <a:p>
                      <a:pPr algn="l" fontAlgn="b"/>
                      <a:r>
                        <a:rPr lang="en-IN" sz="500" u="none" strike="noStrike">
                          <a:effectLst/>
                        </a:rPr>
                        <a:t>EducationField</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IN" sz="600" u="none" strike="noStrike">
                          <a:effectLst/>
                        </a:rPr>
                        <a:t>Fieldof education</a:t>
                      </a:r>
                      <a:endParaRPr lang="en-IN"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1879431716"/>
                  </a:ext>
                </a:extLst>
              </a:tr>
              <a:tr h="143127">
                <a:tc>
                  <a:txBody>
                    <a:bodyPr/>
                    <a:lstStyle/>
                    <a:p>
                      <a:pPr algn="l" fontAlgn="b"/>
                      <a:r>
                        <a:rPr lang="en-IN" sz="500" u="none" strike="noStrike">
                          <a:effectLst/>
                        </a:rPr>
                        <a:t>Employee_ID</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Employee Id in the organisation</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081588046"/>
                  </a:ext>
                </a:extLst>
              </a:tr>
              <a:tr h="143127">
                <a:tc>
                  <a:txBody>
                    <a:bodyPr/>
                    <a:lstStyle/>
                    <a:p>
                      <a:pPr algn="l" fontAlgn="b"/>
                      <a:r>
                        <a:rPr lang="en-IN" sz="500" u="none" strike="noStrike">
                          <a:effectLst/>
                        </a:rPr>
                        <a:t>Env_Satisfaction</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Environment Satisfaction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36175478"/>
                  </a:ext>
                </a:extLst>
              </a:tr>
              <a:tr h="143127">
                <a:tc>
                  <a:txBody>
                    <a:bodyPr/>
                    <a:lstStyle/>
                    <a:p>
                      <a:pPr algn="l" fontAlgn="b"/>
                      <a:r>
                        <a:rPr lang="en-IN" sz="500" u="none" strike="noStrike">
                          <a:effectLst/>
                        </a:rPr>
                        <a:t>Gender</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Gender of the Employee(Male /Female)</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784881684"/>
                  </a:ext>
                </a:extLst>
              </a:tr>
              <a:tr h="143127">
                <a:tc>
                  <a:txBody>
                    <a:bodyPr/>
                    <a:lstStyle/>
                    <a:p>
                      <a:pPr algn="l" fontAlgn="b"/>
                      <a:r>
                        <a:rPr lang="en-IN" sz="500" u="none" strike="noStrike">
                          <a:effectLst/>
                        </a:rPr>
                        <a:t>HourlyRate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Amount that the employee has been paid for an hour</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652181584"/>
                  </a:ext>
                </a:extLst>
              </a:tr>
              <a:tr h="143127">
                <a:tc>
                  <a:txBody>
                    <a:bodyPr/>
                    <a:lstStyle/>
                    <a:p>
                      <a:pPr algn="l" fontAlgn="b"/>
                      <a:r>
                        <a:rPr lang="en-IN" sz="500" u="none" strike="noStrike">
                          <a:effectLst/>
                        </a:rPr>
                        <a:t>Job_Involvement</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Involvement of the employee in the job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837317242"/>
                  </a:ext>
                </a:extLst>
              </a:tr>
              <a:tr h="143127">
                <a:tc>
                  <a:txBody>
                    <a:bodyPr/>
                    <a:lstStyle/>
                    <a:p>
                      <a:pPr algn="l" fontAlgn="b"/>
                      <a:r>
                        <a:rPr lang="en-IN" sz="500" u="none" strike="noStrike">
                          <a:effectLst/>
                        </a:rPr>
                        <a:t>JobLevel</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Level of Job Role in the Company 1:5 -&gt; Lower level : Higher Level </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122242108"/>
                  </a:ext>
                </a:extLst>
              </a:tr>
              <a:tr h="143127">
                <a:tc>
                  <a:txBody>
                    <a:bodyPr/>
                    <a:lstStyle/>
                    <a:p>
                      <a:pPr algn="l" fontAlgn="b"/>
                      <a:r>
                        <a:rPr lang="en-IN" sz="500" u="none" strike="noStrike">
                          <a:effectLst/>
                        </a:rPr>
                        <a:t>JobRole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The Role of the employee in a perticular department </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3301535"/>
                  </a:ext>
                </a:extLst>
              </a:tr>
              <a:tr h="143127">
                <a:tc>
                  <a:txBody>
                    <a:bodyPr/>
                    <a:lstStyle/>
                    <a:p>
                      <a:pPr algn="l" fontAlgn="b"/>
                      <a:r>
                        <a:rPr lang="en-IN" sz="500" u="none" strike="noStrike">
                          <a:effectLst/>
                        </a:rPr>
                        <a:t>Job satisfac</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Job Satisfaction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1583417017"/>
                  </a:ext>
                </a:extLst>
              </a:tr>
              <a:tr h="143127">
                <a:tc>
                  <a:txBody>
                    <a:bodyPr/>
                    <a:lstStyle/>
                    <a:p>
                      <a:pPr algn="l" fontAlgn="b"/>
                      <a:r>
                        <a:rPr lang="en-IN" sz="500" u="none" strike="noStrike">
                          <a:effectLst/>
                        </a:rPr>
                        <a:t>Marital Status</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Marital Status of the Employee(Married/Single/Divorced)</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396482524"/>
                  </a:ext>
                </a:extLst>
              </a:tr>
              <a:tr h="143127">
                <a:tc>
                  <a:txBody>
                    <a:bodyPr/>
                    <a:lstStyle/>
                    <a:p>
                      <a:pPr algn="l" fontAlgn="b"/>
                      <a:r>
                        <a:rPr lang="en-IN" sz="500" u="none" strike="noStrike">
                          <a:effectLst/>
                        </a:rPr>
                        <a:t>Monthly Income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Monthly Salary of the employee</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194141180"/>
                  </a:ext>
                </a:extLst>
              </a:tr>
              <a:tr h="143127">
                <a:tc>
                  <a:txBody>
                    <a:bodyPr/>
                    <a:lstStyle/>
                    <a:p>
                      <a:pPr algn="l" fontAlgn="b"/>
                      <a:r>
                        <a:rPr lang="en-IN" sz="500" u="none" strike="noStrike">
                          <a:effectLst/>
                        </a:rPr>
                        <a:t>Company Changed</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No . Of companies employee has changed</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612497065"/>
                  </a:ext>
                </a:extLst>
              </a:tr>
              <a:tr h="143127">
                <a:tc>
                  <a:txBody>
                    <a:bodyPr/>
                    <a:lstStyle/>
                    <a:p>
                      <a:pPr algn="l" fontAlgn="b"/>
                      <a:r>
                        <a:rPr lang="en-IN" sz="500" u="none" strike="noStrike">
                          <a:effectLst/>
                        </a:rPr>
                        <a:t>18Yrs</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Is the age of the employee 18Yrs above?(Y/N) [All employees are above 18]</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768666770"/>
                  </a:ext>
                </a:extLst>
              </a:tr>
              <a:tr h="143127">
                <a:tc>
                  <a:txBody>
                    <a:bodyPr/>
                    <a:lstStyle/>
                    <a:p>
                      <a:pPr algn="l" fontAlgn="b"/>
                      <a:r>
                        <a:rPr lang="en-IN" sz="500" u="none" strike="noStrike">
                          <a:effectLst/>
                        </a:rPr>
                        <a:t>Over Time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Whether the employee has done over time?(Yes/No)</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769518172"/>
                  </a:ext>
                </a:extLst>
              </a:tr>
              <a:tr h="143127">
                <a:tc>
                  <a:txBody>
                    <a:bodyPr/>
                    <a:lstStyle/>
                    <a:p>
                      <a:pPr algn="l" fontAlgn="b"/>
                      <a:r>
                        <a:rPr lang="en-IN" sz="500" u="none" strike="noStrike">
                          <a:effectLst/>
                        </a:rPr>
                        <a:t>PercentSalaryHike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Percentage of Salary Hiked of Employee</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1386340830"/>
                  </a:ext>
                </a:extLst>
              </a:tr>
              <a:tr h="143127">
                <a:tc>
                  <a:txBody>
                    <a:bodyPr/>
                    <a:lstStyle/>
                    <a:p>
                      <a:pPr algn="l" fontAlgn="ctr"/>
                      <a:r>
                        <a:rPr lang="en-IN" sz="500" u="none" strike="noStrike">
                          <a:effectLst/>
                        </a:rPr>
                        <a:t>Performance Rating </a:t>
                      </a:r>
                      <a:endParaRPr lang="en-IN" sz="500" b="0" i="0" u="none" strike="noStrike">
                        <a:solidFill>
                          <a:srgbClr val="000000"/>
                        </a:solidFill>
                        <a:effectLst/>
                        <a:latin typeface="Calibri" panose="020F0502020204030204" pitchFamily="34" charset="0"/>
                      </a:endParaRPr>
                    </a:p>
                  </a:txBody>
                  <a:tcPr marL="3417" marR="3417" marT="3417" marB="0" anchor="ctr"/>
                </a:tc>
                <a:tc>
                  <a:txBody>
                    <a:bodyPr/>
                    <a:lstStyle/>
                    <a:p>
                      <a:pPr algn="l" fontAlgn="b"/>
                      <a:r>
                        <a:rPr lang="en-US" sz="600" u="none" strike="noStrike">
                          <a:effectLst/>
                        </a:rPr>
                        <a:t>Rating the Performance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825569578"/>
                  </a:ext>
                </a:extLst>
              </a:tr>
              <a:tr h="256641">
                <a:tc>
                  <a:txBody>
                    <a:bodyPr/>
                    <a:lstStyle/>
                    <a:p>
                      <a:pPr algn="l" fontAlgn="ctr"/>
                      <a:r>
                        <a:rPr lang="en-IN" sz="500" u="none" strike="noStrike">
                          <a:effectLst/>
                        </a:rPr>
                        <a:t>Relationship Satisfaction </a:t>
                      </a:r>
                      <a:endParaRPr lang="en-IN" sz="500" b="0" i="0" u="none" strike="noStrike">
                        <a:solidFill>
                          <a:srgbClr val="000000"/>
                        </a:solidFill>
                        <a:effectLst/>
                        <a:latin typeface="Calibri" panose="020F0502020204030204" pitchFamily="34" charset="0"/>
                      </a:endParaRPr>
                    </a:p>
                  </a:txBody>
                  <a:tcPr marL="3417" marR="3417" marT="3417" marB="0" anchor="ctr"/>
                </a:tc>
                <a:tc>
                  <a:txBody>
                    <a:bodyPr/>
                    <a:lstStyle/>
                    <a:p>
                      <a:pPr algn="l" fontAlgn="b"/>
                      <a:r>
                        <a:rPr lang="en-US" sz="600" u="none" strike="noStrike">
                          <a:effectLst/>
                        </a:rPr>
                        <a:t>Relationship Satisfaction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826098729"/>
                  </a:ext>
                </a:extLst>
              </a:tr>
              <a:tr h="269078">
                <a:tc>
                  <a:txBody>
                    <a:bodyPr/>
                    <a:lstStyle/>
                    <a:p>
                      <a:pPr algn="l" fontAlgn="b"/>
                      <a:r>
                        <a:rPr lang="en-IN" sz="500" u="none" strike="noStrike">
                          <a:effectLst/>
                        </a:rPr>
                        <a:t>Standard Hours</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Standard hours is the number of hours of production time that should have been used during an accounting period</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859821637"/>
                  </a:ext>
                </a:extLst>
              </a:tr>
              <a:tr h="143127">
                <a:tc>
                  <a:txBody>
                    <a:bodyPr/>
                    <a:lstStyle/>
                    <a:p>
                      <a:pPr algn="l" fontAlgn="b"/>
                      <a:r>
                        <a:rPr lang="en-IN" sz="500" u="none" strike="noStrike">
                          <a:effectLst/>
                        </a:rPr>
                        <a:t>Stock Option Level</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stock option Level is a type of equity compensation granted by company to their employees(0,1,2,3)</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1804320549"/>
                  </a:ext>
                </a:extLst>
              </a:tr>
              <a:tr h="143127">
                <a:tc>
                  <a:txBody>
                    <a:bodyPr/>
                    <a:lstStyle/>
                    <a:p>
                      <a:pPr algn="l" fontAlgn="b"/>
                      <a:r>
                        <a:rPr lang="en-IN" sz="500" u="none" strike="noStrike">
                          <a:effectLst/>
                        </a:rPr>
                        <a:t>Total Working Years</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Number of Years the employee has been working from</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154110729"/>
                  </a:ext>
                </a:extLst>
              </a:tr>
              <a:tr h="284072">
                <a:tc>
                  <a:txBody>
                    <a:bodyPr/>
                    <a:lstStyle/>
                    <a:p>
                      <a:pPr algn="l" fontAlgn="b"/>
                      <a:r>
                        <a:rPr lang="en-IN" sz="500" u="none" strike="noStrike">
                          <a:effectLst/>
                        </a:rPr>
                        <a:t>Training time spent</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Number of months they have received training from the Company</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08982471"/>
                  </a:ext>
                </a:extLst>
              </a:tr>
              <a:tr h="143127">
                <a:tc>
                  <a:txBody>
                    <a:bodyPr/>
                    <a:lstStyle/>
                    <a:p>
                      <a:pPr algn="l" fontAlgn="ctr"/>
                      <a:r>
                        <a:rPr lang="en-IN" sz="500" u="none" strike="noStrike">
                          <a:effectLst/>
                        </a:rPr>
                        <a:t>Work LifeBalance</a:t>
                      </a:r>
                      <a:endParaRPr lang="en-IN" sz="500" b="0" i="0" u="none" strike="noStrike">
                        <a:solidFill>
                          <a:srgbClr val="000000"/>
                        </a:solidFill>
                        <a:effectLst/>
                        <a:latin typeface="Calibri" panose="020F0502020204030204" pitchFamily="34" charset="0"/>
                      </a:endParaRPr>
                    </a:p>
                  </a:txBody>
                  <a:tcPr marL="3417" marR="3417" marT="3417" marB="0" anchor="ctr"/>
                </a:tc>
                <a:tc>
                  <a:txBody>
                    <a:bodyPr/>
                    <a:lstStyle/>
                    <a:p>
                      <a:pPr algn="l" fontAlgn="b"/>
                      <a:r>
                        <a:rPr lang="en-US" sz="600" u="none" strike="noStrike">
                          <a:effectLst/>
                        </a:rPr>
                        <a:t>Work life Balance : 1-Bad,2-Good,3-Better,4-Best</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961894990"/>
                  </a:ext>
                </a:extLst>
              </a:tr>
              <a:tr h="143127">
                <a:tc>
                  <a:txBody>
                    <a:bodyPr/>
                    <a:lstStyle/>
                    <a:p>
                      <a:pPr algn="l" fontAlgn="b"/>
                      <a:r>
                        <a:rPr lang="en-IN" sz="500" u="none" strike="noStrike">
                          <a:effectLst/>
                        </a:rPr>
                        <a:t>Years @company</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Number of Years of the employee assosiated with this Company</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655054512"/>
                  </a:ext>
                </a:extLst>
              </a:tr>
              <a:tr h="143127">
                <a:tc>
                  <a:txBody>
                    <a:bodyPr/>
                    <a:lstStyle/>
                    <a:p>
                      <a:pPr algn="l" fontAlgn="b"/>
                      <a:r>
                        <a:rPr lang="en-IN" sz="500" u="sng" strike="noStrike" dirty="0" err="1">
                          <a:solidFill>
                            <a:schemeClr val="tx1"/>
                          </a:solidFill>
                          <a:effectLst/>
                          <a:hlinkClick r:id="rId3">
                            <a:extLst>
                              <a:ext uri="{A12FA001-AC4F-418D-AE19-62706E023703}">
                                <ahyp:hlinkClr xmlns:ahyp="http://schemas.microsoft.com/office/drawing/2018/hyperlinkcolor" val="tx"/>
                              </a:ext>
                            </a:extLst>
                          </a:hlinkClick>
                        </a:rPr>
                        <a:t>Years@Current</a:t>
                      </a:r>
                      <a:r>
                        <a:rPr lang="en-IN" sz="500" u="sng" strike="noStrike" dirty="0">
                          <a:solidFill>
                            <a:schemeClr val="tx1"/>
                          </a:solidFill>
                          <a:effectLst/>
                          <a:hlinkClick r:id="rId3">
                            <a:extLst>
                              <a:ext uri="{A12FA001-AC4F-418D-AE19-62706E023703}">
                                <ahyp:hlinkClr xmlns:ahyp="http://schemas.microsoft.com/office/drawing/2018/hyperlinkcolor" val="tx"/>
                              </a:ext>
                            </a:extLst>
                          </a:hlinkClick>
                        </a:rPr>
                        <a:t> role</a:t>
                      </a:r>
                      <a:endParaRPr lang="en-IN" sz="500" b="0" i="0" u="sng" strike="noStrike" dirty="0">
                        <a:solidFill>
                          <a:schemeClr val="tx1"/>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Number of Years the employee has been working in the current role in this company</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4207716267"/>
                  </a:ext>
                </a:extLst>
              </a:tr>
              <a:tr h="143127">
                <a:tc>
                  <a:txBody>
                    <a:bodyPr/>
                    <a:lstStyle/>
                    <a:p>
                      <a:pPr algn="l" fontAlgn="b"/>
                      <a:r>
                        <a:rPr lang="en-IN" sz="500" u="none" strike="noStrike">
                          <a:effectLst/>
                        </a:rPr>
                        <a:t>BusinessTravel</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dirty="0">
                          <a:effectLst/>
                        </a:rPr>
                        <a:t>Travel History of the employee related to business: (Non-Travel, Travel-Frequently, Travel rarely)</a:t>
                      </a:r>
                      <a:endParaRPr lang="en-US" sz="600" b="0" i="0" u="none" strike="noStrike" dirty="0">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542168152"/>
                  </a:ext>
                </a:extLst>
              </a:tr>
              <a:tr h="269078">
                <a:tc>
                  <a:txBody>
                    <a:bodyPr/>
                    <a:lstStyle/>
                    <a:p>
                      <a:pPr algn="l" fontAlgn="b"/>
                      <a:r>
                        <a:rPr lang="en-IN" sz="500" u="none" strike="noStrike" dirty="0">
                          <a:effectLst/>
                        </a:rPr>
                        <a:t>Dept</a:t>
                      </a:r>
                      <a:endParaRPr lang="en-IN" sz="500" b="0" i="0" u="none" strike="noStrike" dirty="0">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dirty="0">
                          <a:effectLst/>
                        </a:rPr>
                        <a:t>The Department of the employee that is currently working in the company ( Human Resources , Research &amp; Development ,Sales </a:t>
                      </a:r>
                      <a:endParaRPr lang="en-US" sz="600" b="0" i="0" u="none" strike="noStrike" dirty="0">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093766920"/>
                  </a:ext>
                </a:extLst>
              </a:tr>
              <a:tr h="143127">
                <a:tc>
                  <a:txBody>
                    <a:bodyPr/>
                    <a:lstStyle/>
                    <a:p>
                      <a:pPr algn="l" fontAlgn="b"/>
                      <a:r>
                        <a:rPr lang="en-IN" sz="500" u="none" strike="noStrike">
                          <a:effectLst/>
                        </a:rPr>
                        <a:t>Travel_distance</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a:effectLst/>
                        </a:rPr>
                        <a:t>The travel Distance from Work place to Home of an employee</a:t>
                      </a:r>
                      <a:endParaRPr lang="en-US" sz="600" b="0" i="0" u="none" strike="noStrike">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2951766168"/>
                  </a:ext>
                </a:extLst>
              </a:tr>
              <a:tr h="143127">
                <a:tc>
                  <a:txBody>
                    <a:bodyPr/>
                    <a:lstStyle/>
                    <a:p>
                      <a:pPr algn="l" fontAlgn="b"/>
                      <a:r>
                        <a:rPr lang="en-IN" sz="500" u="none" strike="noStrike">
                          <a:effectLst/>
                        </a:rPr>
                        <a:t>Attrition</a:t>
                      </a:r>
                      <a:endParaRPr lang="en-IN" sz="500" b="0" i="0" u="none" strike="noStrike">
                        <a:solidFill>
                          <a:srgbClr val="000000"/>
                        </a:solidFill>
                        <a:effectLst/>
                        <a:latin typeface="Calibri" panose="020F0502020204030204" pitchFamily="34" charset="0"/>
                      </a:endParaRPr>
                    </a:p>
                  </a:txBody>
                  <a:tcPr marL="3417" marR="3417" marT="3417" marB="0" anchor="b"/>
                </a:tc>
                <a:tc>
                  <a:txBody>
                    <a:bodyPr/>
                    <a:lstStyle/>
                    <a:p>
                      <a:pPr algn="l" fontAlgn="b"/>
                      <a:r>
                        <a:rPr lang="en-US" sz="600" u="none" strike="noStrike" dirty="0">
                          <a:effectLst/>
                        </a:rPr>
                        <a:t>Attrition of the employee(Yes/No)</a:t>
                      </a:r>
                      <a:endParaRPr lang="en-US" sz="600" b="0" i="0" u="none" strike="noStrike" dirty="0">
                        <a:solidFill>
                          <a:srgbClr val="000000"/>
                        </a:solidFill>
                        <a:effectLst/>
                        <a:latin typeface="Calibri" panose="020F0502020204030204" pitchFamily="34" charset="0"/>
                      </a:endParaRPr>
                    </a:p>
                  </a:txBody>
                  <a:tcPr marL="3417" marR="3417" marT="3417" marB="0" anchor="b"/>
                </a:tc>
                <a:extLst>
                  <a:ext uri="{0D108BD9-81ED-4DB2-BD59-A6C34878D82A}">
                    <a16:rowId xmlns:a16="http://schemas.microsoft.com/office/drawing/2014/main" val="3957710768"/>
                  </a:ext>
                </a:extLst>
              </a:tr>
            </a:tbl>
          </a:graphicData>
        </a:graphic>
      </p:graphicFrame>
    </p:spTree>
    <p:extLst>
      <p:ext uri="{BB962C8B-B14F-4D97-AF65-F5344CB8AC3E}">
        <p14:creationId xmlns:p14="http://schemas.microsoft.com/office/powerpoint/2010/main" val="1502797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Template…23</a:t>
            </a:r>
          </a:p>
        </p:txBody>
      </p:sp>
      <p:grpSp>
        <p:nvGrpSpPr>
          <p:cNvPr id="19" name="Group 18">
            <a:extLst>
              <a:ext uri="{FF2B5EF4-FFF2-40B4-BE49-F238E27FC236}">
                <a16:creationId xmlns:a16="http://schemas.microsoft.com/office/drawing/2014/main" id="{B519246D-7CD7-410C-9CF2-E576B239B741}"/>
              </a:ext>
            </a:extLst>
          </p:cNvPr>
          <p:cNvGrpSpPr/>
          <p:nvPr/>
        </p:nvGrpSpPr>
        <p:grpSpPr>
          <a:xfrm>
            <a:off x="205483" y="1123537"/>
            <a:ext cx="11805008" cy="5127626"/>
            <a:chOff x="0" y="1123537"/>
            <a:chExt cx="12192000" cy="5127626"/>
          </a:xfrm>
        </p:grpSpPr>
        <p:sp>
          <p:nvSpPr>
            <p:cNvPr id="3" name="Arrow: Pentagon 2">
              <a:extLst>
                <a:ext uri="{FF2B5EF4-FFF2-40B4-BE49-F238E27FC236}">
                  <a16:creationId xmlns:a16="http://schemas.microsoft.com/office/drawing/2014/main" id="{AB1C1D7D-3B5A-4209-9F96-A7B7354111D6}"/>
                </a:ext>
              </a:extLst>
            </p:cNvPr>
            <p:cNvSpPr/>
            <p:nvPr/>
          </p:nvSpPr>
          <p:spPr>
            <a:xfrm>
              <a:off x="8244959" y="1123537"/>
              <a:ext cx="3947041" cy="5127625"/>
            </a:xfrm>
            <a:prstGeom prst="homePlate">
              <a:avLst>
                <a:gd name="adj" fmla="val 13364"/>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 name="Arrow: Pentagon 3">
              <a:extLst>
                <a:ext uri="{FF2B5EF4-FFF2-40B4-BE49-F238E27FC236}">
                  <a16:creationId xmlns:a16="http://schemas.microsoft.com/office/drawing/2014/main" id="{E9CCA5EF-26E8-4B49-81A1-73144E82EBF0}"/>
                </a:ext>
              </a:extLst>
            </p:cNvPr>
            <p:cNvSpPr/>
            <p:nvPr/>
          </p:nvSpPr>
          <p:spPr>
            <a:xfrm>
              <a:off x="5254152" y="1123538"/>
              <a:ext cx="3927524" cy="5127625"/>
            </a:xfrm>
            <a:prstGeom prst="homePlate">
              <a:avLst>
                <a:gd name="adj" fmla="val 13364"/>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Arrow: Pentagon 4">
              <a:extLst>
                <a:ext uri="{FF2B5EF4-FFF2-40B4-BE49-F238E27FC236}">
                  <a16:creationId xmlns:a16="http://schemas.microsoft.com/office/drawing/2014/main" id="{0B4356B5-5D62-4D6B-893A-60EFB6472449}"/>
                </a:ext>
              </a:extLst>
            </p:cNvPr>
            <p:cNvSpPr/>
            <p:nvPr/>
          </p:nvSpPr>
          <p:spPr>
            <a:xfrm>
              <a:off x="2263345" y="1123538"/>
              <a:ext cx="3927524" cy="5127625"/>
            </a:xfrm>
            <a:prstGeom prst="homePlate">
              <a:avLst>
                <a:gd name="adj" fmla="val 13364"/>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 name="Arrow: Pentagon 5">
              <a:extLst>
                <a:ext uri="{FF2B5EF4-FFF2-40B4-BE49-F238E27FC236}">
                  <a16:creationId xmlns:a16="http://schemas.microsoft.com/office/drawing/2014/main" id="{F66101A1-ED87-4428-8B41-23086218F11A}"/>
                </a:ext>
              </a:extLst>
            </p:cNvPr>
            <p:cNvSpPr/>
            <p:nvPr/>
          </p:nvSpPr>
          <p:spPr>
            <a:xfrm>
              <a:off x="0" y="1123537"/>
              <a:ext cx="3200062" cy="5127622"/>
            </a:xfrm>
            <a:prstGeom prst="homePlate">
              <a:avLst>
                <a:gd name="adj" fmla="val 19170"/>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7" name="TextBox 6">
            <a:extLst>
              <a:ext uri="{FF2B5EF4-FFF2-40B4-BE49-F238E27FC236}">
                <a16:creationId xmlns:a16="http://schemas.microsoft.com/office/drawing/2014/main" id="{01E6F816-7C83-4648-B569-7C3367DD3603}"/>
              </a:ext>
            </a:extLst>
          </p:cNvPr>
          <p:cNvSpPr txBox="1"/>
          <p:nvPr/>
        </p:nvSpPr>
        <p:spPr>
          <a:xfrm>
            <a:off x="251366" y="1444248"/>
            <a:ext cx="2353658"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sp>
        <p:nvSpPr>
          <p:cNvPr id="8" name="TextBox 7">
            <a:extLst>
              <a:ext uri="{FF2B5EF4-FFF2-40B4-BE49-F238E27FC236}">
                <a16:creationId xmlns:a16="http://schemas.microsoft.com/office/drawing/2014/main" id="{457B2F92-58C4-4041-98AB-624317AD5E3E}"/>
              </a:ext>
            </a:extLst>
          </p:cNvPr>
          <p:cNvSpPr txBox="1"/>
          <p:nvPr/>
        </p:nvSpPr>
        <p:spPr>
          <a:xfrm>
            <a:off x="3279407" y="1431683"/>
            <a:ext cx="2088493"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sp>
        <p:nvSpPr>
          <p:cNvPr id="9" name="TextBox 8">
            <a:extLst>
              <a:ext uri="{FF2B5EF4-FFF2-40B4-BE49-F238E27FC236}">
                <a16:creationId xmlns:a16="http://schemas.microsoft.com/office/drawing/2014/main" id="{19C130B2-2F2C-4E79-88BE-2A1147BED4B3}"/>
              </a:ext>
            </a:extLst>
          </p:cNvPr>
          <p:cNvSpPr txBox="1"/>
          <p:nvPr/>
        </p:nvSpPr>
        <p:spPr>
          <a:xfrm>
            <a:off x="6206898" y="1431683"/>
            <a:ext cx="1790955"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sp>
        <p:nvSpPr>
          <p:cNvPr id="10" name="TextBox 9">
            <a:extLst>
              <a:ext uri="{FF2B5EF4-FFF2-40B4-BE49-F238E27FC236}">
                <a16:creationId xmlns:a16="http://schemas.microsoft.com/office/drawing/2014/main" id="{F730108E-9BD2-4E3F-8568-D3989AB8603A}"/>
              </a:ext>
            </a:extLst>
          </p:cNvPr>
          <p:cNvSpPr txBox="1"/>
          <p:nvPr/>
        </p:nvSpPr>
        <p:spPr>
          <a:xfrm>
            <a:off x="9156671" y="1434715"/>
            <a:ext cx="1856646"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cxnSp>
        <p:nvCxnSpPr>
          <p:cNvPr id="11" name="Straight Connector 10">
            <a:extLst>
              <a:ext uri="{FF2B5EF4-FFF2-40B4-BE49-F238E27FC236}">
                <a16:creationId xmlns:a16="http://schemas.microsoft.com/office/drawing/2014/main" id="{C22E4477-2A81-4A0D-BF1D-5898F3EC3CAB}"/>
              </a:ext>
            </a:extLst>
          </p:cNvPr>
          <p:cNvCxnSpPr>
            <a:cxnSpLocks/>
          </p:cNvCxnSpPr>
          <p:nvPr/>
        </p:nvCxnSpPr>
        <p:spPr>
          <a:xfrm>
            <a:off x="251366" y="1926815"/>
            <a:ext cx="2542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0BFFC2-61B9-4AE6-A74D-16E454F8E4B0}"/>
              </a:ext>
            </a:extLst>
          </p:cNvPr>
          <p:cNvCxnSpPr>
            <a:cxnSpLocks/>
          </p:cNvCxnSpPr>
          <p:nvPr/>
        </p:nvCxnSpPr>
        <p:spPr>
          <a:xfrm>
            <a:off x="3102796" y="1926815"/>
            <a:ext cx="266247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D1A7A5-A25F-4AAA-8910-9EE35CB6337B}"/>
              </a:ext>
            </a:extLst>
          </p:cNvPr>
          <p:cNvCxnSpPr>
            <a:cxnSpLocks/>
          </p:cNvCxnSpPr>
          <p:nvPr/>
        </p:nvCxnSpPr>
        <p:spPr>
          <a:xfrm>
            <a:off x="6020656" y="1926815"/>
            <a:ext cx="25890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3BE54-CF2D-47E6-A019-6651DCCA3645}"/>
              </a:ext>
            </a:extLst>
          </p:cNvPr>
          <p:cNvCxnSpPr>
            <a:cxnSpLocks/>
          </p:cNvCxnSpPr>
          <p:nvPr/>
        </p:nvCxnSpPr>
        <p:spPr>
          <a:xfrm>
            <a:off x="8908240" y="1926815"/>
            <a:ext cx="25679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B8190-AB18-4B49-ACC2-01584B807FB5}"/>
              </a:ext>
            </a:extLst>
          </p:cNvPr>
          <p:cNvSpPr txBox="1"/>
          <p:nvPr/>
        </p:nvSpPr>
        <p:spPr>
          <a:xfrm>
            <a:off x="251366" y="2053548"/>
            <a:ext cx="2396876"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
        <p:nvSpPr>
          <p:cNvPr id="16" name="TextBox 15">
            <a:extLst>
              <a:ext uri="{FF2B5EF4-FFF2-40B4-BE49-F238E27FC236}">
                <a16:creationId xmlns:a16="http://schemas.microsoft.com/office/drawing/2014/main" id="{5FDF7D90-850A-4B24-AE3A-B2AF720FC3D1}"/>
              </a:ext>
            </a:extLst>
          </p:cNvPr>
          <p:cNvSpPr txBox="1"/>
          <p:nvPr/>
        </p:nvSpPr>
        <p:spPr>
          <a:xfrm>
            <a:off x="3279407" y="2053548"/>
            <a:ext cx="2460961"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
        <p:nvSpPr>
          <p:cNvPr id="17" name="TextBox 16">
            <a:extLst>
              <a:ext uri="{FF2B5EF4-FFF2-40B4-BE49-F238E27FC236}">
                <a16:creationId xmlns:a16="http://schemas.microsoft.com/office/drawing/2014/main" id="{D58DE50B-B3D9-4B67-AFBB-AD56F220E5CC}"/>
              </a:ext>
            </a:extLst>
          </p:cNvPr>
          <p:cNvSpPr txBox="1"/>
          <p:nvPr/>
        </p:nvSpPr>
        <p:spPr>
          <a:xfrm>
            <a:off x="6206898" y="2053548"/>
            <a:ext cx="2394568"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
        <p:nvSpPr>
          <p:cNvPr id="18" name="TextBox 17">
            <a:extLst>
              <a:ext uri="{FF2B5EF4-FFF2-40B4-BE49-F238E27FC236}">
                <a16:creationId xmlns:a16="http://schemas.microsoft.com/office/drawing/2014/main" id="{FA6D6787-68F3-4F77-9A61-8C561655DA1A}"/>
              </a:ext>
            </a:extLst>
          </p:cNvPr>
          <p:cNvSpPr txBox="1"/>
          <p:nvPr/>
        </p:nvSpPr>
        <p:spPr>
          <a:xfrm>
            <a:off x="9156671" y="2053548"/>
            <a:ext cx="2248448" cy="334259"/>
          </a:xfrm>
          <a:prstGeom prst="rect">
            <a:avLst/>
          </a:prstGeom>
          <a:noFill/>
        </p:spPr>
        <p:txBody>
          <a:bodyPr wrap="square" rtlCol="0">
            <a:spAutoFit/>
          </a:bodyPr>
          <a:lstStyle>
            <a:defPPr>
              <a:defRPr lang="en-US"/>
            </a:defPPr>
            <a:lvl1pPr lvl="0">
              <a:lnSpc>
                <a:spcPct val="150000"/>
              </a:lnSpc>
              <a:defRPr sz="1100">
                <a:solidFill>
                  <a:srgbClr val="000000"/>
                </a:solidFill>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514841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FD99DDAC-A2AD-4042-9D6C-2C1C5AC2BBE5}"/>
              </a:ext>
            </a:extLst>
          </p:cNvPr>
          <p:cNvSpPr/>
          <p:nvPr/>
        </p:nvSpPr>
        <p:spPr>
          <a:xfrm>
            <a:off x="7537952" y="1123534"/>
            <a:ext cx="4390522" cy="5127622"/>
          </a:xfrm>
          <a:prstGeom prst="homePlate">
            <a:avLst>
              <a:gd name="adj" fmla="val 12670"/>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0" name="Arrow: Pentagon 19">
            <a:extLst>
              <a:ext uri="{FF2B5EF4-FFF2-40B4-BE49-F238E27FC236}">
                <a16:creationId xmlns:a16="http://schemas.microsoft.com/office/drawing/2014/main" id="{08836D2A-3977-42B3-8902-E8E36AB6B712}"/>
              </a:ext>
            </a:extLst>
          </p:cNvPr>
          <p:cNvSpPr/>
          <p:nvPr/>
        </p:nvSpPr>
        <p:spPr>
          <a:xfrm>
            <a:off x="3550662" y="1123534"/>
            <a:ext cx="4463523" cy="5127622"/>
          </a:xfrm>
          <a:prstGeom prst="homePlate">
            <a:avLst>
              <a:gd name="adj" fmla="val 12670"/>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Template…23</a:t>
            </a:r>
          </a:p>
        </p:txBody>
      </p:sp>
      <p:sp>
        <p:nvSpPr>
          <p:cNvPr id="6" name="Arrow: Pentagon 5">
            <a:extLst>
              <a:ext uri="{FF2B5EF4-FFF2-40B4-BE49-F238E27FC236}">
                <a16:creationId xmlns:a16="http://schemas.microsoft.com/office/drawing/2014/main" id="{F66101A1-ED87-4428-8B41-23086218F11A}"/>
              </a:ext>
            </a:extLst>
          </p:cNvPr>
          <p:cNvSpPr/>
          <p:nvPr/>
        </p:nvSpPr>
        <p:spPr>
          <a:xfrm>
            <a:off x="263526" y="1123534"/>
            <a:ext cx="3836370" cy="5127622"/>
          </a:xfrm>
          <a:prstGeom prst="homePlate">
            <a:avLst>
              <a:gd name="adj" fmla="val 12670"/>
            </a:avLst>
          </a:prstGeom>
          <a:solidFill>
            <a:schemeClr val="bg1"/>
          </a:solidFill>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01E6F816-7C83-4648-B569-7C3367DD3603}"/>
              </a:ext>
            </a:extLst>
          </p:cNvPr>
          <p:cNvSpPr txBox="1"/>
          <p:nvPr/>
        </p:nvSpPr>
        <p:spPr>
          <a:xfrm>
            <a:off x="176691" y="1453953"/>
            <a:ext cx="2520000" cy="36000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sp>
        <p:nvSpPr>
          <p:cNvPr id="8" name="TextBox 7">
            <a:extLst>
              <a:ext uri="{FF2B5EF4-FFF2-40B4-BE49-F238E27FC236}">
                <a16:creationId xmlns:a16="http://schemas.microsoft.com/office/drawing/2014/main" id="{457B2F92-58C4-4041-98AB-624317AD5E3E}"/>
              </a:ext>
            </a:extLst>
          </p:cNvPr>
          <p:cNvSpPr txBox="1"/>
          <p:nvPr/>
        </p:nvSpPr>
        <p:spPr>
          <a:xfrm>
            <a:off x="4217125" y="1453953"/>
            <a:ext cx="2520000" cy="36000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sp>
        <p:nvSpPr>
          <p:cNvPr id="9" name="TextBox 8">
            <a:extLst>
              <a:ext uri="{FF2B5EF4-FFF2-40B4-BE49-F238E27FC236}">
                <a16:creationId xmlns:a16="http://schemas.microsoft.com/office/drawing/2014/main" id="{19C130B2-2F2C-4E79-88BE-2A1147BED4B3}"/>
              </a:ext>
            </a:extLst>
          </p:cNvPr>
          <p:cNvSpPr txBox="1"/>
          <p:nvPr/>
        </p:nvSpPr>
        <p:spPr>
          <a:xfrm>
            <a:off x="8089374" y="1453953"/>
            <a:ext cx="2520000" cy="36000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Title</a:t>
            </a:r>
          </a:p>
        </p:txBody>
      </p:sp>
      <p:cxnSp>
        <p:nvCxnSpPr>
          <p:cNvPr id="11" name="Straight Connector 10">
            <a:extLst>
              <a:ext uri="{FF2B5EF4-FFF2-40B4-BE49-F238E27FC236}">
                <a16:creationId xmlns:a16="http://schemas.microsoft.com/office/drawing/2014/main" id="{C22E4477-2A81-4A0D-BF1D-5898F3EC3CAB}"/>
              </a:ext>
            </a:extLst>
          </p:cNvPr>
          <p:cNvCxnSpPr>
            <a:cxnSpLocks/>
          </p:cNvCxnSpPr>
          <p:nvPr/>
        </p:nvCxnSpPr>
        <p:spPr>
          <a:xfrm>
            <a:off x="263526" y="1926811"/>
            <a:ext cx="3326445" cy="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0BFFC2-61B9-4AE6-A74D-16E454F8E4B0}"/>
              </a:ext>
            </a:extLst>
          </p:cNvPr>
          <p:cNvCxnSpPr>
            <a:cxnSpLocks/>
          </p:cNvCxnSpPr>
          <p:nvPr/>
        </p:nvCxnSpPr>
        <p:spPr>
          <a:xfrm>
            <a:off x="4194570" y="1926811"/>
            <a:ext cx="325125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D1A7A5-A25F-4AAA-8910-9EE35CB6337B}"/>
              </a:ext>
            </a:extLst>
          </p:cNvPr>
          <p:cNvCxnSpPr>
            <a:cxnSpLocks/>
          </p:cNvCxnSpPr>
          <p:nvPr/>
        </p:nvCxnSpPr>
        <p:spPr>
          <a:xfrm>
            <a:off x="8014185" y="1926814"/>
            <a:ext cx="32198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B8190-AB18-4B49-ACC2-01584B807FB5}"/>
              </a:ext>
            </a:extLst>
          </p:cNvPr>
          <p:cNvSpPr txBox="1"/>
          <p:nvPr/>
        </p:nvSpPr>
        <p:spPr>
          <a:xfrm>
            <a:off x="176691" y="2041842"/>
            <a:ext cx="2880000"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
        <p:nvSpPr>
          <p:cNvPr id="16" name="TextBox 15">
            <a:extLst>
              <a:ext uri="{FF2B5EF4-FFF2-40B4-BE49-F238E27FC236}">
                <a16:creationId xmlns:a16="http://schemas.microsoft.com/office/drawing/2014/main" id="{5FDF7D90-850A-4B24-AE3A-B2AF720FC3D1}"/>
              </a:ext>
            </a:extLst>
          </p:cNvPr>
          <p:cNvSpPr txBox="1"/>
          <p:nvPr/>
        </p:nvSpPr>
        <p:spPr>
          <a:xfrm>
            <a:off x="4217124" y="2041842"/>
            <a:ext cx="2880000"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
        <p:nvSpPr>
          <p:cNvPr id="17" name="TextBox 16">
            <a:extLst>
              <a:ext uri="{FF2B5EF4-FFF2-40B4-BE49-F238E27FC236}">
                <a16:creationId xmlns:a16="http://schemas.microsoft.com/office/drawing/2014/main" id="{D58DE50B-B3D9-4B67-AFBB-AD56F220E5CC}"/>
              </a:ext>
            </a:extLst>
          </p:cNvPr>
          <p:cNvSpPr txBox="1"/>
          <p:nvPr/>
        </p:nvSpPr>
        <p:spPr>
          <a:xfrm>
            <a:off x="8089374" y="2041842"/>
            <a:ext cx="2880000" cy="3342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endParaRPr kumimoji="0" lang="en-US" sz="105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930660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Template…24</a:t>
            </a:r>
          </a:p>
        </p:txBody>
      </p:sp>
      <p:sp>
        <p:nvSpPr>
          <p:cNvPr id="19" name="Rectangle: Rounded Corners 18">
            <a:extLst>
              <a:ext uri="{FF2B5EF4-FFF2-40B4-BE49-F238E27FC236}">
                <a16:creationId xmlns:a16="http://schemas.microsoft.com/office/drawing/2014/main" id="{5AD4B833-C111-4694-85EC-017378B71007}"/>
              </a:ext>
            </a:extLst>
          </p:cNvPr>
          <p:cNvSpPr/>
          <p:nvPr/>
        </p:nvSpPr>
        <p:spPr>
          <a:xfrm>
            <a:off x="116402" y="1478631"/>
            <a:ext cx="11977832" cy="679811"/>
          </a:xfrm>
          <a:prstGeom prst="roundRect">
            <a:avLst>
              <a:gd name="adj" fmla="val 50000"/>
            </a:avLst>
          </a:prstGeom>
          <a:solidFill>
            <a:srgbClr val="2823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5998039-4172-4ED8-994F-AA7F62EF7DC8}"/>
              </a:ext>
            </a:extLst>
          </p:cNvPr>
          <p:cNvSpPr/>
          <p:nvPr/>
        </p:nvSpPr>
        <p:spPr>
          <a:xfrm>
            <a:off x="284671" y="1685819"/>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1" name="Oval 20">
            <a:extLst>
              <a:ext uri="{FF2B5EF4-FFF2-40B4-BE49-F238E27FC236}">
                <a16:creationId xmlns:a16="http://schemas.microsoft.com/office/drawing/2014/main" id="{21C19B5B-E2C9-4EB1-9EAB-A4057DC2A1A0}"/>
              </a:ext>
            </a:extLst>
          </p:cNvPr>
          <p:cNvSpPr/>
          <p:nvPr/>
        </p:nvSpPr>
        <p:spPr>
          <a:xfrm>
            <a:off x="8102379" y="1685819"/>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Oval 21">
            <a:extLst>
              <a:ext uri="{FF2B5EF4-FFF2-40B4-BE49-F238E27FC236}">
                <a16:creationId xmlns:a16="http://schemas.microsoft.com/office/drawing/2014/main" id="{2B4CCD3B-0121-43D9-AA57-F35AF781C9ED}"/>
              </a:ext>
            </a:extLst>
          </p:cNvPr>
          <p:cNvSpPr/>
          <p:nvPr/>
        </p:nvSpPr>
        <p:spPr>
          <a:xfrm>
            <a:off x="4109856" y="1685819"/>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extBox 22">
            <a:extLst>
              <a:ext uri="{FF2B5EF4-FFF2-40B4-BE49-F238E27FC236}">
                <a16:creationId xmlns:a16="http://schemas.microsoft.com/office/drawing/2014/main" id="{C6D95B15-A325-4B5B-A227-E6F90FC6735A}"/>
              </a:ext>
            </a:extLst>
          </p:cNvPr>
          <p:cNvSpPr txBox="1"/>
          <p:nvPr/>
        </p:nvSpPr>
        <p:spPr>
          <a:xfrm>
            <a:off x="653716" y="1646184"/>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24" name="TextBox 23">
            <a:extLst>
              <a:ext uri="{FF2B5EF4-FFF2-40B4-BE49-F238E27FC236}">
                <a16:creationId xmlns:a16="http://schemas.microsoft.com/office/drawing/2014/main" id="{E7A2F286-DB44-48D5-821F-74B7DFCAF094}"/>
              </a:ext>
            </a:extLst>
          </p:cNvPr>
          <p:cNvSpPr txBox="1"/>
          <p:nvPr/>
        </p:nvSpPr>
        <p:spPr>
          <a:xfrm>
            <a:off x="4467810" y="1646184"/>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25" name="TextBox 24">
            <a:extLst>
              <a:ext uri="{FF2B5EF4-FFF2-40B4-BE49-F238E27FC236}">
                <a16:creationId xmlns:a16="http://schemas.microsoft.com/office/drawing/2014/main" id="{F211F5E7-9BC0-4565-BDD7-4D23AF34FA9A}"/>
              </a:ext>
            </a:extLst>
          </p:cNvPr>
          <p:cNvSpPr txBox="1"/>
          <p:nvPr/>
        </p:nvSpPr>
        <p:spPr>
          <a:xfrm>
            <a:off x="8460333" y="1646184"/>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26" name="TextBox 25">
            <a:extLst>
              <a:ext uri="{FF2B5EF4-FFF2-40B4-BE49-F238E27FC236}">
                <a16:creationId xmlns:a16="http://schemas.microsoft.com/office/drawing/2014/main" id="{0C8F71FE-3D8A-4929-B2DA-E4542E9447CB}"/>
              </a:ext>
            </a:extLst>
          </p:cNvPr>
          <p:cNvSpPr txBox="1"/>
          <p:nvPr/>
        </p:nvSpPr>
        <p:spPr>
          <a:xfrm>
            <a:off x="145554" y="2227152"/>
            <a:ext cx="3825185"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27" name="TextBox 26">
            <a:extLst>
              <a:ext uri="{FF2B5EF4-FFF2-40B4-BE49-F238E27FC236}">
                <a16:creationId xmlns:a16="http://schemas.microsoft.com/office/drawing/2014/main" id="{641C4716-EEA0-4C02-860D-FC654B6E7206}"/>
              </a:ext>
            </a:extLst>
          </p:cNvPr>
          <p:cNvSpPr txBox="1"/>
          <p:nvPr/>
        </p:nvSpPr>
        <p:spPr>
          <a:xfrm>
            <a:off x="4116293" y="2227130"/>
            <a:ext cx="395941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28" name="TextBox 27">
            <a:extLst>
              <a:ext uri="{FF2B5EF4-FFF2-40B4-BE49-F238E27FC236}">
                <a16:creationId xmlns:a16="http://schemas.microsoft.com/office/drawing/2014/main" id="{8DDC4C45-93A9-465F-9998-E88D9CB158F9}"/>
              </a:ext>
            </a:extLst>
          </p:cNvPr>
          <p:cNvSpPr txBox="1"/>
          <p:nvPr/>
        </p:nvSpPr>
        <p:spPr>
          <a:xfrm>
            <a:off x="8221261" y="2191926"/>
            <a:ext cx="382518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Tree>
    <p:extLst>
      <p:ext uri="{BB962C8B-B14F-4D97-AF65-F5344CB8AC3E}">
        <p14:creationId xmlns:p14="http://schemas.microsoft.com/office/powerpoint/2010/main" val="1829350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Template…25</a:t>
            </a:r>
          </a:p>
        </p:txBody>
      </p:sp>
      <p:sp>
        <p:nvSpPr>
          <p:cNvPr id="13" name="Freeform: Shape 12">
            <a:extLst>
              <a:ext uri="{FF2B5EF4-FFF2-40B4-BE49-F238E27FC236}">
                <a16:creationId xmlns:a16="http://schemas.microsoft.com/office/drawing/2014/main" id="{91F1C50D-3D5E-4537-BE80-3860F27F16F1}"/>
              </a:ext>
            </a:extLst>
          </p:cNvPr>
          <p:cNvSpPr/>
          <p:nvPr/>
        </p:nvSpPr>
        <p:spPr>
          <a:xfrm>
            <a:off x="116402" y="1478629"/>
            <a:ext cx="11976010" cy="679813"/>
          </a:xfrm>
          <a:custGeom>
            <a:avLst/>
            <a:gdLst>
              <a:gd name="connsiteX0" fmla="*/ 0 w 11976010"/>
              <a:gd name="connsiteY0" fmla="*/ 339906 h 679813"/>
              <a:gd name="connsiteX1" fmla="*/ 0 w 11976010"/>
              <a:gd name="connsiteY1" fmla="*/ 339907 h 679813"/>
              <a:gd name="connsiteX2" fmla="*/ 0 w 11976010"/>
              <a:gd name="connsiteY2" fmla="*/ 339907 h 679813"/>
              <a:gd name="connsiteX3" fmla="*/ 9409801 w 11976010"/>
              <a:gd name="connsiteY3" fmla="*/ 0 h 679813"/>
              <a:gd name="connsiteX4" fmla="*/ 11636105 w 11976010"/>
              <a:gd name="connsiteY4" fmla="*/ 0 h 679813"/>
              <a:gd name="connsiteX5" fmla="*/ 11976010 w 11976010"/>
              <a:gd name="connsiteY5" fmla="*/ 339906 h 679813"/>
              <a:gd name="connsiteX6" fmla="*/ 11636105 w 11976010"/>
              <a:gd name="connsiteY6" fmla="*/ 679811 h 679813"/>
              <a:gd name="connsiteX7" fmla="*/ 9611162 w 11976010"/>
              <a:gd name="connsiteY7" fmla="*/ 679811 h 679813"/>
              <a:gd name="connsiteX8" fmla="*/ 9611142 w 11976010"/>
              <a:gd name="connsiteY8" fmla="*/ 679813 h 679813"/>
              <a:gd name="connsiteX9" fmla="*/ 339906 w 11976010"/>
              <a:gd name="connsiteY9" fmla="*/ 679812 h 679813"/>
              <a:gd name="connsiteX10" fmla="*/ 26712 w 11976010"/>
              <a:gd name="connsiteY10" fmla="*/ 472213 h 679813"/>
              <a:gd name="connsiteX11" fmla="*/ 0 w 11976010"/>
              <a:gd name="connsiteY11" fmla="*/ 339907 h 679813"/>
              <a:gd name="connsiteX12" fmla="*/ 26712 w 11976010"/>
              <a:gd name="connsiteY12" fmla="*/ 207600 h 679813"/>
              <a:gd name="connsiteX13" fmla="*/ 339906 w 11976010"/>
              <a:gd name="connsiteY13" fmla="*/ 1 h 679813"/>
              <a:gd name="connsiteX14" fmla="*/ 9409801 w 11976010"/>
              <a:gd name="connsiteY14" fmla="*/ 1 h 6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6010" h="679813">
                <a:moveTo>
                  <a:pt x="0" y="339906"/>
                </a:moveTo>
                <a:lnTo>
                  <a:pt x="0" y="339907"/>
                </a:lnTo>
                <a:lnTo>
                  <a:pt x="0" y="339907"/>
                </a:lnTo>
                <a:close/>
                <a:moveTo>
                  <a:pt x="9409801" y="0"/>
                </a:moveTo>
                <a:lnTo>
                  <a:pt x="11636105" y="0"/>
                </a:lnTo>
                <a:lnTo>
                  <a:pt x="11976010" y="339906"/>
                </a:lnTo>
                <a:lnTo>
                  <a:pt x="11636105" y="679811"/>
                </a:lnTo>
                <a:lnTo>
                  <a:pt x="9611162" y="679811"/>
                </a:lnTo>
                <a:lnTo>
                  <a:pt x="9611142" y="679813"/>
                </a:lnTo>
                <a:lnTo>
                  <a:pt x="339906" y="679812"/>
                </a:lnTo>
                <a:cubicBezTo>
                  <a:pt x="199112" y="679812"/>
                  <a:pt x="78312" y="594210"/>
                  <a:pt x="26712" y="472213"/>
                </a:cubicBezTo>
                <a:lnTo>
                  <a:pt x="0" y="339907"/>
                </a:lnTo>
                <a:lnTo>
                  <a:pt x="26712" y="207600"/>
                </a:lnTo>
                <a:cubicBezTo>
                  <a:pt x="78312" y="85603"/>
                  <a:pt x="199112" y="1"/>
                  <a:pt x="339906" y="1"/>
                </a:cubicBezTo>
                <a:lnTo>
                  <a:pt x="9409801" y="1"/>
                </a:lnTo>
                <a:close/>
              </a:path>
            </a:pathLst>
          </a:custGeom>
          <a:solidFill>
            <a:srgbClr val="BFBFB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D3B22DDE-F329-4629-822C-DF431203108E}"/>
              </a:ext>
            </a:extLst>
          </p:cNvPr>
          <p:cNvSpPr/>
          <p:nvPr/>
        </p:nvSpPr>
        <p:spPr>
          <a:xfrm>
            <a:off x="116403" y="1478631"/>
            <a:ext cx="3405396" cy="679811"/>
          </a:xfrm>
          <a:prstGeom prst="roundRect">
            <a:avLst>
              <a:gd name="adj" fmla="val 50000"/>
            </a:avLst>
          </a:prstGeom>
          <a:solidFill>
            <a:srgbClr val="2823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6196B47-F82A-4BFB-93C6-D16A3F5A45E1}"/>
              </a:ext>
            </a:extLst>
          </p:cNvPr>
          <p:cNvSpPr/>
          <p:nvPr/>
        </p:nvSpPr>
        <p:spPr>
          <a:xfrm>
            <a:off x="284671"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6" name="Oval 15">
            <a:extLst>
              <a:ext uri="{FF2B5EF4-FFF2-40B4-BE49-F238E27FC236}">
                <a16:creationId xmlns:a16="http://schemas.microsoft.com/office/drawing/2014/main" id="{E532C677-4F5D-4513-B29F-6D24530DA271}"/>
              </a:ext>
            </a:extLst>
          </p:cNvPr>
          <p:cNvSpPr/>
          <p:nvPr/>
        </p:nvSpPr>
        <p:spPr>
          <a:xfrm>
            <a:off x="3103518"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Oval 16">
            <a:extLst>
              <a:ext uri="{FF2B5EF4-FFF2-40B4-BE49-F238E27FC236}">
                <a16:creationId xmlns:a16="http://schemas.microsoft.com/office/drawing/2014/main" id="{38C7FBD5-3C30-4617-A5DB-219FB1FE9093}"/>
              </a:ext>
            </a:extLst>
          </p:cNvPr>
          <p:cNvSpPr/>
          <p:nvPr/>
        </p:nvSpPr>
        <p:spPr>
          <a:xfrm>
            <a:off x="610172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8" name="Oval 17">
            <a:extLst>
              <a:ext uri="{FF2B5EF4-FFF2-40B4-BE49-F238E27FC236}">
                <a16:creationId xmlns:a16="http://schemas.microsoft.com/office/drawing/2014/main" id="{2D55276D-D9D3-41C8-9D75-784DE99668F5}"/>
              </a:ext>
            </a:extLst>
          </p:cNvPr>
          <p:cNvSpPr/>
          <p:nvPr/>
        </p:nvSpPr>
        <p:spPr>
          <a:xfrm>
            <a:off x="910747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3" name="TextBox 32">
            <a:extLst>
              <a:ext uri="{FF2B5EF4-FFF2-40B4-BE49-F238E27FC236}">
                <a16:creationId xmlns:a16="http://schemas.microsoft.com/office/drawing/2014/main" id="{0BFAB5EE-6A77-4B26-A426-5099E8A25500}"/>
              </a:ext>
            </a:extLst>
          </p:cNvPr>
          <p:cNvSpPr txBox="1"/>
          <p:nvPr/>
        </p:nvSpPr>
        <p:spPr>
          <a:xfrm>
            <a:off x="656987"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4" name="TextBox 33">
            <a:extLst>
              <a:ext uri="{FF2B5EF4-FFF2-40B4-BE49-F238E27FC236}">
                <a16:creationId xmlns:a16="http://schemas.microsoft.com/office/drawing/2014/main" id="{E8081549-4C17-4ABF-B908-CEA8A9838ED8}"/>
              </a:ext>
            </a:extLst>
          </p:cNvPr>
          <p:cNvSpPr txBox="1"/>
          <p:nvPr/>
        </p:nvSpPr>
        <p:spPr>
          <a:xfrm>
            <a:off x="3513659"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5" name="TextBox 34">
            <a:extLst>
              <a:ext uri="{FF2B5EF4-FFF2-40B4-BE49-F238E27FC236}">
                <a16:creationId xmlns:a16="http://schemas.microsoft.com/office/drawing/2014/main" id="{BB2E9680-A116-4697-BCAA-DA97D22F02AD}"/>
              </a:ext>
            </a:extLst>
          </p:cNvPr>
          <p:cNvSpPr txBox="1"/>
          <p:nvPr/>
        </p:nvSpPr>
        <p:spPr>
          <a:xfrm>
            <a:off x="6471931"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6" name="TextBox 35">
            <a:extLst>
              <a:ext uri="{FF2B5EF4-FFF2-40B4-BE49-F238E27FC236}">
                <a16:creationId xmlns:a16="http://schemas.microsoft.com/office/drawing/2014/main" id="{90969CCE-879A-487C-A795-C05664BA9D3A}"/>
              </a:ext>
            </a:extLst>
          </p:cNvPr>
          <p:cNvSpPr txBox="1"/>
          <p:nvPr/>
        </p:nvSpPr>
        <p:spPr>
          <a:xfrm>
            <a:off x="9548586"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9" name="TextBox 18">
            <a:extLst>
              <a:ext uri="{FF2B5EF4-FFF2-40B4-BE49-F238E27FC236}">
                <a16:creationId xmlns:a16="http://schemas.microsoft.com/office/drawing/2014/main" id="{DFABC581-A505-4F4A-8DEB-ADF47DBE31D1}"/>
              </a:ext>
            </a:extLst>
          </p:cNvPr>
          <p:cNvSpPr txBox="1"/>
          <p:nvPr/>
        </p:nvSpPr>
        <p:spPr>
          <a:xfrm>
            <a:off x="180410"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 here</a:t>
            </a:r>
          </a:p>
        </p:txBody>
      </p:sp>
      <p:sp>
        <p:nvSpPr>
          <p:cNvPr id="20" name="TextBox 19">
            <a:extLst>
              <a:ext uri="{FF2B5EF4-FFF2-40B4-BE49-F238E27FC236}">
                <a16:creationId xmlns:a16="http://schemas.microsoft.com/office/drawing/2014/main" id="{AD9F4A14-7BB1-4CD5-BA3D-0A00F938B3FD}"/>
              </a:ext>
            </a:extLst>
          </p:cNvPr>
          <p:cNvSpPr txBox="1"/>
          <p:nvPr/>
        </p:nvSpPr>
        <p:spPr>
          <a:xfrm>
            <a:off x="3183308"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1" name="TextBox 20">
            <a:extLst>
              <a:ext uri="{FF2B5EF4-FFF2-40B4-BE49-F238E27FC236}">
                <a16:creationId xmlns:a16="http://schemas.microsoft.com/office/drawing/2014/main" id="{DC2955B0-4801-4F00-918C-CA96A6BF5258}"/>
              </a:ext>
            </a:extLst>
          </p:cNvPr>
          <p:cNvSpPr txBox="1"/>
          <p:nvPr/>
        </p:nvSpPr>
        <p:spPr>
          <a:xfrm>
            <a:off x="6186206"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2" name="TextBox 21">
            <a:extLst>
              <a:ext uri="{FF2B5EF4-FFF2-40B4-BE49-F238E27FC236}">
                <a16:creationId xmlns:a16="http://schemas.microsoft.com/office/drawing/2014/main" id="{C1CAF223-AC4F-4DD9-A52E-511D09FAF670}"/>
              </a:ext>
            </a:extLst>
          </p:cNvPr>
          <p:cNvSpPr txBox="1"/>
          <p:nvPr/>
        </p:nvSpPr>
        <p:spPr>
          <a:xfrm>
            <a:off x="9189104"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Tree>
    <p:extLst>
      <p:ext uri="{BB962C8B-B14F-4D97-AF65-F5344CB8AC3E}">
        <p14:creationId xmlns:p14="http://schemas.microsoft.com/office/powerpoint/2010/main" val="1315254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06E76FE-0FA9-4AE1-A917-9961CD54709B}"/>
              </a:ext>
            </a:extLst>
          </p:cNvPr>
          <p:cNvSpPr/>
          <p:nvPr/>
        </p:nvSpPr>
        <p:spPr>
          <a:xfrm>
            <a:off x="116402" y="1478629"/>
            <a:ext cx="11976010" cy="679813"/>
          </a:xfrm>
          <a:custGeom>
            <a:avLst/>
            <a:gdLst>
              <a:gd name="connsiteX0" fmla="*/ 0 w 11976010"/>
              <a:gd name="connsiteY0" fmla="*/ 339906 h 679813"/>
              <a:gd name="connsiteX1" fmla="*/ 0 w 11976010"/>
              <a:gd name="connsiteY1" fmla="*/ 339907 h 679813"/>
              <a:gd name="connsiteX2" fmla="*/ 0 w 11976010"/>
              <a:gd name="connsiteY2" fmla="*/ 339907 h 679813"/>
              <a:gd name="connsiteX3" fmla="*/ 9409801 w 11976010"/>
              <a:gd name="connsiteY3" fmla="*/ 0 h 679813"/>
              <a:gd name="connsiteX4" fmla="*/ 11636105 w 11976010"/>
              <a:gd name="connsiteY4" fmla="*/ 0 h 679813"/>
              <a:gd name="connsiteX5" fmla="*/ 11976010 w 11976010"/>
              <a:gd name="connsiteY5" fmla="*/ 339906 h 679813"/>
              <a:gd name="connsiteX6" fmla="*/ 11636105 w 11976010"/>
              <a:gd name="connsiteY6" fmla="*/ 679811 h 679813"/>
              <a:gd name="connsiteX7" fmla="*/ 9611162 w 11976010"/>
              <a:gd name="connsiteY7" fmla="*/ 679811 h 679813"/>
              <a:gd name="connsiteX8" fmla="*/ 9611142 w 11976010"/>
              <a:gd name="connsiteY8" fmla="*/ 679813 h 679813"/>
              <a:gd name="connsiteX9" fmla="*/ 339906 w 11976010"/>
              <a:gd name="connsiteY9" fmla="*/ 679812 h 679813"/>
              <a:gd name="connsiteX10" fmla="*/ 26712 w 11976010"/>
              <a:gd name="connsiteY10" fmla="*/ 472213 h 679813"/>
              <a:gd name="connsiteX11" fmla="*/ 0 w 11976010"/>
              <a:gd name="connsiteY11" fmla="*/ 339907 h 679813"/>
              <a:gd name="connsiteX12" fmla="*/ 26712 w 11976010"/>
              <a:gd name="connsiteY12" fmla="*/ 207600 h 679813"/>
              <a:gd name="connsiteX13" fmla="*/ 339906 w 11976010"/>
              <a:gd name="connsiteY13" fmla="*/ 1 h 679813"/>
              <a:gd name="connsiteX14" fmla="*/ 9409801 w 11976010"/>
              <a:gd name="connsiteY14" fmla="*/ 1 h 6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6010" h="679813">
                <a:moveTo>
                  <a:pt x="0" y="339906"/>
                </a:moveTo>
                <a:lnTo>
                  <a:pt x="0" y="339907"/>
                </a:lnTo>
                <a:lnTo>
                  <a:pt x="0" y="339907"/>
                </a:lnTo>
                <a:close/>
                <a:moveTo>
                  <a:pt x="9409801" y="0"/>
                </a:moveTo>
                <a:lnTo>
                  <a:pt x="11636105" y="0"/>
                </a:lnTo>
                <a:lnTo>
                  <a:pt x="11976010" y="339906"/>
                </a:lnTo>
                <a:lnTo>
                  <a:pt x="11636105" y="679811"/>
                </a:lnTo>
                <a:lnTo>
                  <a:pt x="9611162" y="679811"/>
                </a:lnTo>
                <a:lnTo>
                  <a:pt x="9611142" y="679813"/>
                </a:lnTo>
                <a:lnTo>
                  <a:pt x="339906" y="679812"/>
                </a:lnTo>
                <a:cubicBezTo>
                  <a:pt x="199112" y="679812"/>
                  <a:pt x="78312" y="594210"/>
                  <a:pt x="26712" y="472213"/>
                </a:cubicBezTo>
                <a:lnTo>
                  <a:pt x="0" y="339907"/>
                </a:lnTo>
                <a:lnTo>
                  <a:pt x="26712" y="207600"/>
                </a:lnTo>
                <a:cubicBezTo>
                  <a:pt x="78312" y="85603"/>
                  <a:pt x="199112" y="1"/>
                  <a:pt x="339906" y="1"/>
                </a:cubicBezTo>
                <a:lnTo>
                  <a:pt x="9409801" y="1"/>
                </a:lnTo>
                <a:close/>
              </a:path>
            </a:pathLst>
          </a:custGeom>
          <a:solidFill>
            <a:srgbClr val="BFBFB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C1618BB-F7FF-4818-B7F3-87161958CB8F}"/>
              </a:ext>
            </a:extLst>
          </p:cNvPr>
          <p:cNvSpPr/>
          <p:nvPr/>
        </p:nvSpPr>
        <p:spPr>
          <a:xfrm>
            <a:off x="3002898" y="1478631"/>
            <a:ext cx="3469033" cy="679811"/>
          </a:xfrm>
          <a:prstGeom prst="roundRect">
            <a:avLst>
              <a:gd name="adj" fmla="val 50000"/>
            </a:avLst>
          </a:prstGeom>
          <a:solidFill>
            <a:srgbClr val="2823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Template…25</a:t>
            </a:r>
          </a:p>
        </p:txBody>
      </p:sp>
      <p:sp>
        <p:nvSpPr>
          <p:cNvPr id="21" name="Oval 20">
            <a:extLst>
              <a:ext uri="{FF2B5EF4-FFF2-40B4-BE49-F238E27FC236}">
                <a16:creationId xmlns:a16="http://schemas.microsoft.com/office/drawing/2014/main" id="{12F8C838-A38E-467E-B16E-A1B3E7B77C54}"/>
              </a:ext>
            </a:extLst>
          </p:cNvPr>
          <p:cNvSpPr/>
          <p:nvPr/>
        </p:nvSpPr>
        <p:spPr>
          <a:xfrm>
            <a:off x="284671"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Oval 21">
            <a:extLst>
              <a:ext uri="{FF2B5EF4-FFF2-40B4-BE49-F238E27FC236}">
                <a16:creationId xmlns:a16="http://schemas.microsoft.com/office/drawing/2014/main" id="{4D30E41F-A98A-4ACA-A8B1-ECC9C8605BD0}"/>
              </a:ext>
            </a:extLst>
          </p:cNvPr>
          <p:cNvSpPr/>
          <p:nvPr/>
        </p:nvSpPr>
        <p:spPr>
          <a:xfrm>
            <a:off x="3103518"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Oval 22">
            <a:extLst>
              <a:ext uri="{FF2B5EF4-FFF2-40B4-BE49-F238E27FC236}">
                <a16:creationId xmlns:a16="http://schemas.microsoft.com/office/drawing/2014/main" id="{9FA30BEE-9CE9-429B-B2F2-216D7A163C7B}"/>
              </a:ext>
            </a:extLst>
          </p:cNvPr>
          <p:cNvSpPr/>
          <p:nvPr/>
        </p:nvSpPr>
        <p:spPr>
          <a:xfrm>
            <a:off x="610172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4" name="Oval 23">
            <a:extLst>
              <a:ext uri="{FF2B5EF4-FFF2-40B4-BE49-F238E27FC236}">
                <a16:creationId xmlns:a16="http://schemas.microsoft.com/office/drawing/2014/main" id="{C05F0819-246C-4B1D-A94E-42FD45D9469F}"/>
              </a:ext>
            </a:extLst>
          </p:cNvPr>
          <p:cNvSpPr/>
          <p:nvPr/>
        </p:nvSpPr>
        <p:spPr>
          <a:xfrm>
            <a:off x="910747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7" name="TextBox 36">
            <a:extLst>
              <a:ext uri="{FF2B5EF4-FFF2-40B4-BE49-F238E27FC236}">
                <a16:creationId xmlns:a16="http://schemas.microsoft.com/office/drawing/2014/main" id="{AC69100C-324E-4BB9-8068-CAED940C319F}"/>
              </a:ext>
            </a:extLst>
          </p:cNvPr>
          <p:cNvSpPr txBox="1"/>
          <p:nvPr/>
        </p:nvSpPr>
        <p:spPr>
          <a:xfrm>
            <a:off x="656987"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8" name="TextBox 37">
            <a:extLst>
              <a:ext uri="{FF2B5EF4-FFF2-40B4-BE49-F238E27FC236}">
                <a16:creationId xmlns:a16="http://schemas.microsoft.com/office/drawing/2014/main" id="{3086DF6A-8F26-4ECD-A98D-F7761A0B9665}"/>
              </a:ext>
            </a:extLst>
          </p:cNvPr>
          <p:cNvSpPr txBox="1"/>
          <p:nvPr/>
        </p:nvSpPr>
        <p:spPr>
          <a:xfrm>
            <a:off x="3513659"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9" name="TextBox 38">
            <a:extLst>
              <a:ext uri="{FF2B5EF4-FFF2-40B4-BE49-F238E27FC236}">
                <a16:creationId xmlns:a16="http://schemas.microsoft.com/office/drawing/2014/main" id="{048A8639-587C-4405-843F-A2FE353BBC5C}"/>
              </a:ext>
            </a:extLst>
          </p:cNvPr>
          <p:cNvSpPr txBox="1"/>
          <p:nvPr/>
        </p:nvSpPr>
        <p:spPr>
          <a:xfrm>
            <a:off x="6471931"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0" name="TextBox 39">
            <a:extLst>
              <a:ext uri="{FF2B5EF4-FFF2-40B4-BE49-F238E27FC236}">
                <a16:creationId xmlns:a16="http://schemas.microsoft.com/office/drawing/2014/main" id="{340FC5B1-91B1-44A3-9407-9658B270047B}"/>
              </a:ext>
            </a:extLst>
          </p:cNvPr>
          <p:cNvSpPr txBox="1"/>
          <p:nvPr/>
        </p:nvSpPr>
        <p:spPr>
          <a:xfrm>
            <a:off x="9548586"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7" name="TextBox 16">
            <a:extLst>
              <a:ext uri="{FF2B5EF4-FFF2-40B4-BE49-F238E27FC236}">
                <a16:creationId xmlns:a16="http://schemas.microsoft.com/office/drawing/2014/main" id="{F4819ED0-9042-4760-9CA1-1D94F6E2FAE2}"/>
              </a:ext>
            </a:extLst>
          </p:cNvPr>
          <p:cNvSpPr txBox="1"/>
          <p:nvPr/>
        </p:nvSpPr>
        <p:spPr>
          <a:xfrm>
            <a:off x="180410"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18" name="TextBox 17">
            <a:extLst>
              <a:ext uri="{FF2B5EF4-FFF2-40B4-BE49-F238E27FC236}">
                <a16:creationId xmlns:a16="http://schemas.microsoft.com/office/drawing/2014/main" id="{2A7C7DAA-7E46-4ED8-84B9-EFD568E2164E}"/>
              </a:ext>
            </a:extLst>
          </p:cNvPr>
          <p:cNvSpPr txBox="1"/>
          <p:nvPr/>
        </p:nvSpPr>
        <p:spPr>
          <a:xfrm>
            <a:off x="3183308"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9" name="TextBox 28">
            <a:extLst>
              <a:ext uri="{FF2B5EF4-FFF2-40B4-BE49-F238E27FC236}">
                <a16:creationId xmlns:a16="http://schemas.microsoft.com/office/drawing/2014/main" id="{BF0660C5-4091-4309-9336-4BB97A2E1565}"/>
              </a:ext>
            </a:extLst>
          </p:cNvPr>
          <p:cNvSpPr txBox="1"/>
          <p:nvPr/>
        </p:nvSpPr>
        <p:spPr>
          <a:xfrm>
            <a:off x="6186206"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30" name="TextBox 29">
            <a:extLst>
              <a:ext uri="{FF2B5EF4-FFF2-40B4-BE49-F238E27FC236}">
                <a16:creationId xmlns:a16="http://schemas.microsoft.com/office/drawing/2014/main" id="{4DF01CCA-C035-405C-9782-AD3683443CE9}"/>
              </a:ext>
            </a:extLst>
          </p:cNvPr>
          <p:cNvSpPr txBox="1"/>
          <p:nvPr/>
        </p:nvSpPr>
        <p:spPr>
          <a:xfrm>
            <a:off x="9189104"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Tree>
    <p:extLst>
      <p:ext uri="{BB962C8B-B14F-4D97-AF65-F5344CB8AC3E}">
        <p14:creationId xmlns:p14="http://schemas.microsoft.com/office/powerpoint/2010/main" val="59177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Template…25</a:t>
            </a:r>
          </a:p>
        </p:txBody>
      </p:sp>
      <p:sp>
        <p:nvSpPr>
          <p:cNvPr id="17" name="Freeform: Shape 16">
            <a:extLst>
              <a:ext uri="{FF2B5EF4-FFF2-40B4-BE49-F238E27FC236}">
                <a16:creationId xmlns:a16="http://schemas.microsoft.com/office/drawing/2014/main" id="{4865A0C5-A759-4FA7-AEE3-00325342625A}"/>
              </a:ext>
            </a:extLst>
          </p:cNvPr>
          <p:cNvSpPr/>
          <p:nvPr/>
        </p:nvSpPr>
        <p:spPr>
          <a:xfrm>
            <a:off x="116402" y="1478629"/>
            <a:ext cx="11976010" cy="679813"/>
          </a:xfrm>
          <a:custGeom>
            <a:avLst/>
            <a:gdLst>
              <a:gd name="connsiteX0" fmla="*/ 0 w 11976010"/>
              <a:gd name="connsiteY0" fmla="*/ 339906 h 679813"/>
              <a:gd name="connsiteX1" fmla="*/ 0 w 11976010"/>
              <a:gd name="connsiteY1" fmla="*/ 339907 h 679813"/>
              <a:gd name="connsiteX2" fmla="*/ 0 w 11976010"/>
              <a:gd name="connsiteY2" fmla="*/ 339907 h 679813"/>
              <a:gd name="connsiteX3" fmla="*/ 9409801 w 11976010"/>
              <a:gd name="connsiteY3" fmla="*/ 0 h 679813"/>
              <a:gd name="connsiteX4" fmla="*/ 11636105 w 11976010"/>
              <a:gd name="connsiteY4" fmla="*/ 0 h 679813"/>
              <a:gd name="connsiteX5" fmla="*/ 11976010 w 11976010"/>
              <a:gd name="connsiteY5" fmla="*/ 339906 h 679813"/>
              <a:gd name="connsiteX6" fmla="*/ 11636105 w 11976010"/>
              <a:gd name="connsiteY6" fmla="*/ 679811 h 679813"/>
              <a:gd name="connsiteX7" fmla="*/ 9611162 w 11976010"/>
              <a:gd name="connsiteY7" fmla="*/ 679811 h 679813"/>
              <a:gd name="connsiteX8" fmla="*/ 9611142 w 11976010"/>
              <a:gd name="connsiteY8" fmla="*/ 679813 h 679813"/>
              <a:gd name="connsiteX9" fmla="*/ 339906 w 11976010"/>
              <a:gd name="connsiteY9" fmla="*/ 679812 h 679813"/>
              <a:gd name="connsiteX10" fmla="*/ 26712 w 11976010"/>
              <a:gd name="connsiteY10" fmla="*/ 472213 h 679813"/>
              <a:gd name="connsiteX11" fmla="*/ 0 w 11976010"/>
              <a:gd name="connsiteY11" fmla="*/ 339907 h 679813"/>
              <a:gd name="connsiteX12" fmla="*/ 26712 w 11976010"/>
              <a:gd name="connsiteY12" fmla="*/ 207600 h 679813"/>
              <a:gd name="connsiteX13" fmla="*/ 339906 w 11976010"/>
              <a:gd name="connsiteY13" fmla="*/ 1 h 679813"/>
              <a:gd name="connsiteX14" fmla="*/ 9409801 w 11976010"/>
              <a:gd name="connsiteY14" fmla="*/ 1 h 6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6010" h="679813">
                <a:moveTo>
                  <a:pt x="0" y="339906"/>
                </a:moveTo>
                <a:lnTo>
                  <a:pt x="0" y="339907"/>
                </a:lnTo>
                <a:lnTo>
                  <a:pt x="0" y="339907"/>
                </a:lnTo>
                <a:close/>
                <a:moveTo>
                  <a:pt x="9409801" y="0"/>
                </a:moveTo>
                <a:lnTo>
                  <a:pt x="11636105" y="0"/>
                </a:lnTo>
                <a:lnTo>
                  <a:pt x="11976010" y="339906"/>
                </a:lnTo>
                <a:lnTo>
                  <a:pt x="11636105" y="679811"/>
                </a:lnTo>
                <a:lnTo>
                  <a:pt x="9611162" y="679811"/>
                </a:lnTo>
                <a:lnTo>
                  <a:pt x="9611142" y="679813"/>
                </a:lnTo>
                <a:lnTo>
                  <a:pt x="339906" y="679812"/>
                </a:lnTo>
                <a:cubicBezTo>
                  <a:pt x="199112" y="679812"/>
                  <a:pt x="78312" y="594210"/>
                  <a:pt x="26712" y="472213"/>
                </a:cubicBezTo>
                <a:lnTo>
                  <a:pt x="0" y="339907"/>
                </a:lnTo>
                <a:lnTo>
                  <a:pt x="26712" y="207600"/>
                </a:lnTo>
                <a:cubicBezTo>
                  <a:pt x="78312" y="85603"/>
                  <a:pt x="199112" y="1"/>
                  <a:pt x="339906" y="1"/>
                </a:cubicBezTo>
                <a:lnTo>
                  <a:pt x="9409801" y="1"/>
                </a:lnTo>
                <a:close/>
              </a:path>
            </a:pathLst>
          </a:custGeom>
          <a:solidFill>
            <a:srgbClr val="BFBFB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A499B9F8-5D97-4DF0-9A3C-30EA0D303990}"/>
              </a:ext>
            </a:extLst>
          </p:cNvPr>
          <p:cNvSpPr/>
          <p:nvPr/>
        </p:nvSpPr>
        <p:spPr>
          <a:xfrm>
            <a:off x="5946843" y="1478631"/>
            <a:ext cx="3585162" cy="679811"/>
          </a:xfrm>
          <a:prstGeom prst="roundRect">
            <a:avLst>
              <a:gd name="adj" fmla="val 50000"/>
            </a:avLst>
          </a:prstGeom>
          <a:solidFill>
            <a:srgbClr val="2823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41A1190C-AAB8-4D8D-BD98-0C8C552C1D4E}"/>
              </a:ext>
            </a:extLst>
          </p:cNvPr>
          <p:cNvSpPr/>
          <p:nvPr/>
        </p:nvSpPr>
        <p:spPr>
          <a:xfrm>
            <a:off x="284671"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0" name="Oval 29">
            <a:extLst>
              <a:ext uri="{FF2B5EF4-FFF2-40B4-BE49-F238E27FC236}">
                <a16:creationId xmlns:a16="http://schemas.microsoft.com/office/drawing/2014/main" id="{81DEDD47-09AC-4554-96A0-C33096BEE487}"/>
              </a:ext>
            </a:extLst>
          </p:cNvPr>
          <p:cNvSpPr/>
          <p:nvPr/>
        </p:nvSpPr>
        <p:spPr>
          <a:xfrm>
            <a:off x="3103518"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1" name="Oval 30">
            <a:extLst>
              <a:ext uri="{FF2B5EF4-FFF2-40B4-BE49-F238E27FC236}">
                <a16:creationId xmlns:a16="http://schemas.microsoft.com/office/drawing/2014/main" id="{2030CC86-CD88-49A5-B6DB-19FDD031F61D}"/>
              </a:ext>
            </a:extLst>
          </p:cNvPr>
          <p:cNvSpPr/>
          <p:nvPr/>
        </p:nvSpPr>
        <p:spPr>
          <a:xfrm>
            <a:off x="610172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2" name="Oval 31">
            <a:extLst>
              <a:ext uri="{FF2B5EF4-FFF2-40B4-BE49-F238E27FC236}">
                <a16:creationId xmlns:a16="http://schemas.microsoft.com/office/drawing/2014/main" id="{669D6D3B-F63E-4674-BCFF-99BA94D7850D}"/>
              </a:ext>
            </a:extLst>
          </p:cNvPr>
          <p:cNvSpPr/>
          <p:nvPr/>
        </p:nvSpPr>
        <p:spPr>
          <a:xfrm>
            <a:off x="910747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1" name="TextBox 40">
            <a:extLst>
              <a:ext uri="{FF2B5EF4-FFF2-40B4-BE49-F238E27FC236}">
                <a16:creationId xmlns:a16="http://schemas.microsoft.com/office/drawing/2014/main" id="{E979F19D-0E50-4FAD-9EA6-688160289B96}"/>
              </a:ext>
            </a:extLst>
          </p:cNvPr>
          <p:cNvSpPr txBox="1"/>
          <p:nvPr/>
        </p:nvSpPr>
        <p:spPr>
          <a:xfrm>
            <a:off x="656987"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2" name="TextBox 41">
            <a:extLst>
              <a:ext uri="{FF2B5EF4-FFF2-40B4-BE49-F238E27FC236}">
                <a16:creationId xmlns:a16="http://schemas.microsoft.com/office/drawing/2014/main" id="{B8A7930E-980D-4BB7-863B-C7DA34595D63}"/>
              </a:ext>
            </a:extLst>
          </p:cNvPr>
          <p:cNvSpPr txBox="1"/>
          <p:nvPr/>
        </p:nvSpPr>
        <p:spPr>
          <a:xfrm>
            <a:off x="3513659"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3" name="TextBox 42">
            <a:extLst>
              <a:ext uri="{FF2B5EF4-FFF2-40B4-BE49-F238E27FC236}">
                <a16:creationId xmlns:a16="http://schemas.microsoft.com/office/drawing/2014/main" id="{A0D55E07-3598-4586-94DF-84550359E6C9}"/>
              </a:ext>
            </a:extLst>
          </p:cNvPr>
          <p:cNvSpPr txBox="1"/>
          <p:nvPr/>
        </p:nvSpPr>
        <p:spPr>
          <a:xfrm>
            <a:off x="6471931"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4" name="TextBox 43">
            <a:extLst>
              <a:ext uri="{FF2B5EF4-FFF2-40B4-BE49-F238E27FC236}">
                <a16:creationId xmlns:a16="http://schemas.microsoft.com/office/drawing/2014/main" id="{D946B374-0E0C-4666-BD30-A9B81C864FE1}"/>
              </a:ext>
            </a:extLst>
          </p:cNvPr>
          <p:cNvSpPr txBox="1"/>
          <p:nvPr/>
        </p:nvSpPr>
        <p:spPr>
          <a:xfrm>
            <a:off x="9548586"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24" name="TextBox 23">
            <a:extLst>
              <a:ext uri="{FF2B5EF4-FFF2-40B4-BE49-F238E27FC236}">
                <a16:creationId xmlns:a16="http://schemas.microsoft.com/office/drawing/2014/main" id="{E1D9332B-64A1-43CA-9E94-FF5ED1BD65CE}"/>
              </a:ext>
            </a:extLst>
          </p:cNvPr>
          <p:cNvSpPr txBox="1"/>
          <p:nvPr/>
        </p:nvSpPr>
        <p:spPr>
          <a:xfrm>
            <a:off x="180410"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5" name="TextBox 24">
            <a:extLst>
              <a:ext uri="{FF2B5EF4-FFF2-40B4-BE49-F238E27FC236}">
                <a16:creationId xmlns:a16="http://schemas.microsoft.com/office/drawing/2014/main" id="{C44E7E00-728F-4535-A06E-8B794E9025C3}"/>
              </a:ext>
            </a:extLst>
          </p:cNvPr>
          <p:cNvSpPr txBox="1"/>
          <p:nvPr/>
        </p:nvSpPr>
        <p:spPr>
          <a:xfrm>
            <a:off x="3183308"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6" name="TextBox 25">
            <a:extLst>
              <a:ext uri="{FF2B5EF4-FFF2-40B4-BE49-F238E27FC236}">
                <a16:creationId xmlns:a16="http://schemas.microsoft.com/office/drawing/2014/main" id="{B8A05B04-4F45-47CF-9944-2D6C1B3916B6}"/>
              </a:ext>
            </a:extLst>
          </p:cNvPr>
          <p:cNvSpPr txBox="1"/>
          <p:nvPr/>
        </p:nvSpPr>
        <p:spPr>
          <a:xfrm>
            <a:off x="6186206"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7" name="TextBox 26">
            <a:extLst>
              <a:ext uri="{FF2B5EF4-FFF2-40B4-BE49-F238E27FC236}">
                <a16:creationId xmlns:a16="http://schemas.microsoft.com/office/drawing/2014/main" id="{EAD94241-D9DA-4E02-A4D1-4F48CA5D9D6F}"/>
              </a:ext>
            </a:extLst>
          </p:cNvPr>
          <p:cNvSpPr txBox="1"/>
          <p:nvPr/>
        </p:nvSpPr>
        <p:spPr>
          <a:xfrm>
            <a:off x="9189104"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Tree>
    <p:extLst>
      <p:ext uri="{BB962C8B-B14F-4D97-AF65-F5344CB8AC3E}">
        <p14:creationId xmlns:p14="http://schemas.microsoft.com/office/powerpoint/2010/main" val="2910837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Template…25</a:t>
            </a:r>
          </a:p>
        </p:txBody>
      </p:sp>
      <p:sp>
        <p:nvSpPr>
          <p:cNvPr id="19" name="Freeform: Shape 18">
            <a:extLst>
              <a:ext uri="{FF2B5EF4-FFF2-40B4-BE49-F238E27FC236}">
                <a16:creationId xmlns:a16="http://schemas.microsoft.com/office/drawing/2014/main" id="{60DDBB94-0CEA-4244-8CB1-DAB34ACF3317}"/>
              </a:ext>
            </a:extLst>
          </p:cNvPr>
          <p:cNvSpPr/>
          <p:nvPr/>
        </p:nvSpPr>
        <p:spPr>
          <a:xfrm>
            <a:off x="116402" y="1478629"/>
            <a:ext cx="11976010" cy="679813"/>
          </a:xfrm>
          <a:custGeom>
            <a:avLst/>
            <a:gdLst>
              <a:gd name="connsiteX0" fmla="*/ 0 w 11976010"/>
              <a:gd name="connsiteY0" fmla="*/ 339906 h 679813"/>
              <a:gd name="connsiteX1" fmla="*/ 0 w 11976010"/>
              <a:gd name="connsiteY1" fmla="*/ 339907 h 679813"/>
              <a:gd name="connsiteX2" fmla="*/ 0 w 11976010"/>
              <a:gd name="connsiteY2" fmla="*/ 339907 h 679813"/>
              <a:gd name="connsiteX3" fmla="*/ 9409801 w 11976010"/>
              <a:gd name="connsiteY3" fmla="*/ 0 h 679813"/>
              <a:gd name="connsiteX4" fmla="*/ 11636105 w 11976010"/>
              <a:gd name="connsiteY4" fmla="*/ 0 h 679813"/>
              <a:gd name="connsiteX5" fmla="*/ 11976010 w 11976010"/>
              <a:gd name="connsiteY5" fmla="*/ 339906 h 679813"/>
              <a:gd name="connsiteX6" fmla="*/ 11636105 w 11976010"/>
              <a:gd name="connsiteY6" fmla="*/ 679811 h 679813"/>
              <a:gd name="connsiteX7" fmla="*/ 9611162 w 11976010"/>
              <a:gd name="connsiteY7" fmla="*/ 679811 h 679813"/>
              <a:gd name="connsiteX8" fmla="*/ 9611142 w 11976010"/>
              <a:gd name="connsiteY8" fmla="*/ 679813 h 679813"/>
              <a:gd name="connsiteX9" fmla="*/ 339906 w 11976010"/>
              <a:gd name="connsiteY9" fmla="*/ 679812 h 679813"/>
              <a:gd name="connsiteX10" fmla="*/ 26712 w 11976010"/>
              <a:gd name="connsiteY10" fmla="*/ 472213 h 679813"/>
              <a:gd name="connsiteX11" fmla="*/ 0 w 11976010"/>
              <a:gd name="connsiteY11" fmla="*/ 339907 h 679813"/>
              <a:gd name="connsiteX12" fmla="*/ 26712 w 11976010"/>
              <a:gd name="connsiteY12" fmla="*/ 207600 h 679813"/>
              <a:gd name="connsiteX13" fmla="*/ 339906 w 11976010"/>
              <a:gd name="connsiteY13" fmla="*/ 1 h 679813"/>
              <a:gd name="connsiteX14" fmla="*/ 9409801 w 11976010"/>
              <a:gd name="connsiteY14" fmla="*/ 1 h 6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6010" h="679813">
                <a:moveTo>
                  <a:pt x="0" y="339906"/>
                </a:moveTo>
                <a:lnTo>
                  <a:pt x="0" y="339907"/>
                </a:lnTo>
                <a:lnTo>
                  <a:pt x="0" y="339907"/>
                </a:lnTo>
                <a:close/>
                <a:moveTo>
                  <a:pt x="9409801" y="0"/>
                </a:moveTo>
                <a:lnTo>
                  <a:pt x="11636105" y="0"/>
                </a:lnTo>
                <a:lnTo>
                  <a:pt x="11976010" y="339906"/>
                </a:lnTo>
                <a:lnTo>
                  <a:pt x="11636105" y="679811"/>
                </a:lnTo>
                <a:lnTo>
                  <a:pt x="9611162" y="679811"/>
                </a:lnTo>
                <a:lnTo>
                  <a:pt x="9611142" y="679813"/>
                </a:lnTo>
                <a:lnTo>
                  <a:pt x="339906" y="679812"/>
                </a:lnTo>
                <a:cubicBezTo>
                  <a:pt x="199112" y="679812"/>
                  <a:pt x="78312" y="594210"/>
                  <a:pt x="26712" y="472213"/>
                </a:cubicBezTo>
                <a:lnTo>
                  <a:pt x="0" y="339907"/>
                </a:lnTo>
                <a:lnTo>
                  <a:pt x="26712" y="207600"/>
                </a:lnTo>
                <a:cubicBezTo>
                  <a:pt x="78312" y="85603"/>
                  <a:pt x="199112" y="1"/>
                  <a:pt x="339906" y="1"/>
                </a:cubicBezTo>
                <a:lnTo>
                  <a:pt x="9409801" y="1"/>
                </a:lnTo>
                <a:close/>
              </a:path>
            </a:pathLst>
          </a:custGeom>
          <a:solidFill>
            <a:srgbClr val="282364"/>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8CFA4A56-A95D-49D9-A73B-E1820EE0EDA8}"/>
              </a:ext>
            </a:extLst>
          </p:cNvPr>
          <p:cNvSpPr/>
          <p:nvPr/>
        </p:nvSpPr>
        <p:spPr>
          <a:xfrm>
            <a:off x="116402" y="1478631"/>
            <a:ext cx="9415603" cy="679811"/>
          </a:xfrm>
          <a:prstGeom prst="roundRect">
            <a:avLst>
              <a:gd name="adj" fmla="val 50000"/>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22581AC0-CBB7-4FF7-BBA1-711CF24A867A}"/>
              </a:ext>
            </a:extLst>
          </p:cNvPr>
          <p:cNvSpPr/>
          <p:nvPr/>
        </p:nvSpPr>
        <p:spPr>
          <a:xfrm>
            <a:off x="284671"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Oval 21">
            <a:extLst>
              <a:ext uri="{FF2B5EF4-FFF2-40B4-BE49-F238E27FC236}">
                <a16:creationId xmlns:a16="http://schemas.microsoft.com/office/drawing/2014/main" id="{55B75026-BC33-4462-8C36-A0725ACC458A}"/>
              </a:ext>
            </a:extLst>
          </p:cNvPr>
          <p:cNvSpPr/>
          <p:nvPr/>
        </p:nvSpPr>
        <p:spPr>
          <a:xfrm>
            <a:off x="3103518"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Oval 22">
            <a:extLst>
              <a:ext uri="{FF2B5EF4-FFF2-40B4-BE49-F238E27FC236}">
                <a16:creationId xmlns:a16="http://schemas.microsoft.com/office/drawing/2014/main" id="{9BD3BAFB-357B-4164-883A-CFE618DCCC1F}"/>
              </a:ext>
            </a:extLst>
          </p:cNvPr>
          <p:cNvSpPr/>
          <p:nvPr/>
        </p:nvSpPr>
        <p:spPr>
          <a:xfrm>
            <a:off x="610172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4" name="Oval 23">
            <a:extLst>
              <a:ext uri="{FF2B5EF4-FFF2-40B4-BE49-F238E27FC236}">
                <a16:creationId xmlns:a16="http://schemas.microsoft.com/office/drawing/2014/main" id="{39534043-1F49-4268-A239-F5AB30E814FB}"/>
              </a:ext>
            </a:extLst>
          </p:cNvPr>
          <p:cNvSpPr/>
          <p:nvPr/>
        </p:nvSpPr>
        <p:spPr>
          <a:xfrm>
            <a:off x="910747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7" name="TextBox 36">
            <a:extLst>
              <a:ext uri="{FF2B5EF4-FFF2-40B4-BE49-F238E27FC236}">
                <a16:creationId xmlns:a16="http://schemas.microsoft.com/office/drawing/2014/main" id="{F8AE344C-47DA-4551-ACA7-A30875787F19}"/>
              </a:ext>
            </a:extLst>
          </p:cNvPr>
          <p:cNvSpPr txBox="1"/>
          <p:nvPr/>
        </p:nvSpPr>
        <p:spPr>
          <a:xfrm>
            <a:off x="656987"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8" name="TextBox 37">
            <a:extLst>
              <a:ext uri="{FF2B5EF4-FFF2-40B4-BE49-F238E27FC236}">
                <a16:creationId xmlns:a16="http://schemas.microsoft.com/office/drawing/2014/main" id="{C3E1DDCC-61BF-4892-AE2A-8921E07E0961}"/>
              </a:ext>
            </a:extLst>
          </p:cNvPr>
          <p:cNvSpPr txBox="1"/>
          <p:nvPr/>
        </p:nvSpPr>
        <p:spPr>
          <a:xfrm>
            <a:off x="3513659"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39" name="TextBox 38">
            <a:extLst>
              <a:ext uri="{FF2B5EF4-FFF2-40B4-BE49-F238E27FC236}">
                <a16:creationId xmlns:a16="http://schemas.microsoft.com/office/drawing/2014/main" id="{394682A3-C274-42FC-AE7E-BA1A8400BFD5}"/>
              </a:ext>
            </a:extLst>
          </p:cNvPr>
          <p:cNvSpPr txBox="1"/>
          <p:nvPr/>
        </p:nvSpPr>
        <p:spPr>
          <a:xfrm>
            <a:off x="6471931"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0" name="TextBox 39">
            <a:extLst>
              <a:ext uri="{FF2B5EF4-FFF2-40B4-BE49-F238E27FC236}">
                <a16:creationId xmlns:a16="http://schemas.microsoft.com/office/drawing/2014/main" id="{A4AF0085-1228-4694-B151-8E2458C427FA}"/>
              </a:ext>
            </a:extLst>
          </p:cNvPr>
          <p:cNvSpPr txBox="1"/>
          <p:nvPr/>
        </p:nvSpPr>
        <p:spPr>
          <a:xfrm>
            <a:off x="9548586"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17" name="TextBox 16">
            <a:extLst>
              <a:ext uri="{FF2B5EF4-FFF2-40B4-BE49-F238E27FC236}">
                <a16:creationId xmlns:a16="http://schemas.microsoft.com/office/drawing/2014/main" id="{9F86CBAA-00F2-493E-B2D6-0E21ADEB3847}"/>
              </a:ext>
            </a:extLst>
          </p:cNvPr>
          <p:cNvSpPr txBox="1"/>
          <p:nvPr/>
        </p:nvSpPr>
        <p:spPr>
          <a:xfrm>
            <a:off x="180410"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18" name="TextBox 17">
            <a:extLst>
              <a:ext uri="{FF2B5EF4-FFF2-40B4-BE49-F238E27FC236}">
                <a16:creationId xmlns:a16="http://schemas.microsoft.com/office/drawing/2014/main" id="{62EA608C-FA3F-4847-8464-98D7B4E38F5D}"/>
              </a:ext>
            </a:extLst>
          </p:cNvPr>
          <p:cNvSpPr txBox="1"/>
          <p:nvPr/>
        </p:nvSpPr>
        <p:spPr>
          <a:xfrm>
            <a:off x="3183308"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29" name="TextBox 28">
            <a:extLst>
              <a:ext uri="{FF2B5EF4-FFF2-40B4-BE49-F238E27FC236}">
                <a16:creationId xmlns:a16="http://schemas.microsoft.com/office/drawing/2014/main" id="{B6A0C84B-C60D-4773-B889-A7BEC2085A77}"/>
              </a:ext>
            </a:extLst>
          </p:cNvPr>
          <p:cNvSpPr txBox="1"/>
          <p:nvPr/>
        </p:nvSpPr>
        <p:spPr>
          <a:xfrm>
            <a:off x="6186206"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
        <p:nvSpPr>
          <p:cNvPr id="30" name="TextBox 29">
            <a:extLst>
              <a:ext uri="{FF2B5EF4-FFF2-40B4-BE49-F238E27FC236}">
                <a16:creationId xmlns:a16="http://schemas.microsoft.com/office/drawing/2014/main" id="{1CD2A687-C974-43B1-BC43-E23B48201484}"/>
              </a:ext>
            </a:extLst>
          </p:cNvPr>
          <p:cNvSpPr txBox="1"/>
          <p:nvPr/>
        </p:nvSpPr>
        <p:spPr>
          <a:xfrm>
            <a:off x="9189104" y="2227152"/>
            <a:ext cx="2822488" cy="276999"/>
          </a:xfrm>
          <a:prstGeom prst="rect">
            <a:avLst/>
          </a:prstGeom>
          <a:noFill/>
        </p:spPr>
        <p:txBody>
          <a:bodyPr wrap="square" rtlCol="0">
            <a:spAutoFit/>
          </a:bodyPr>
          <a:lstStyle/>
          <a:p>
            <a:pPr marL="171450" lvl="0" indent="-171450">
              <a:buFont typeface="Arial" panose="020B0604020202020204" pitchFamily="34" charset="0"/>
              <a:buChar char="•"/>
              <a:defRPr/>
            </a:pPr>
            <a:r>
              <a:rPr lang="en-US" sz="1200">
                <a:solidFill>
                  <a:srgbClr val="000000"/>
                </a:solidFill>
              </a:rPr>
              <a:t>Type your text here</a:t>
            </a:r>
          </a:p>
        </p:txBody>
      </p:sp>
    </p:spTree>
    <p:extLst>
      <p:ext uri="{BB962C8B-B14F-4D97-AF65-F5344CB8AC3E}">
        <p14:creationId xmlns:p14="http://schemas.microsoft.com/office/powerpoint/2010/main" val="3926146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Template…26</a:t>
            </a:r>
          </a:p>
        </p:txBody>
      </p:sp>
      <p:sp>
        <p:nvSpPr>
          <p:cNvPr id="17" name="Freeform: Shape 16">
            <a:extLst>
              <a:ext uri="{FF2B5EF4-FFF2-40B4-BE49-F238E27FC236}">
                <a16:creationId xmlns:a16="http://schemas.microsoft.com/office/drawing/2014/main" id="{4ED1DC60-C34A-4213-9F76-274C6746B388}"/>
              </a:ext>
            </a:extLst>
          </p:cNvPr>
          <p:cNvSpPr/>
          <p:nvPr/>
        </p:nvSpPr>
        <p:spPr>
          <a:xfrm>
            <a:off x="116402" y="1478629"/>
            <a:ext cx="11976010" cy="679813"/>
          </a:xfrm>
          <a:custGeom>
            <a:avLst/>
            <a:gdLst>
              <a:gd name="connsiteX0" fmla="*/ 0 w 11976010"/>
              <a:gd name="connsiteY0" fmla="*/ 339906 h 679813"/>
              <a:gd name="connsiteX1" fmla="*/ 0 w 11976010"/>
              <a:gd name="connsiteY1" fmla="*/ 339907 h 679813"/>
              <a:gd name="connsiteX2" fmla="*/ 0 w 11976010"/>
              <a:gd name="connsiteY2" fmla="*/ 339907 h 679813"/>
              <a:gd name="connsiteX3" fmla="*/ 9409801 w 11976010"/>
              <a:gd name="connsiteY3" fmla="*/ 0 h 679813"/>
              <a:gd name="connsiteX4" fmla="*/ 11636105 w 11976010"/>
              <a:gd name="connsiteY4" fmla="*/ 0 h 679813"/>
              <a:gd name="connsiteX5" fmla="*/ 11976010 w 11976010"/>
              <a:gd name="connsiteY5" fmla="*/ 339906 h 679813"/>
              <a:gd name="connsiteX6" fmla="*/ 11636105 w 11976010"/>
              <a:gd name="connsiteY6" fmla="*/ 679811 h 679813"/>
              <a:gd name="connsiteX7" fmla="*/ 9611162 w 11976010"/>
              <a:gd name="connsiteY7" fmla="*/ 679811 h 679813"/>
              <a:gd name="connsiteX8" fmla="*/ 9611142 w 11976010"/>
              <a:gd name="connsiteY8" fmla="*/ 679813 h 679813"/>
              <a:gd name="connsiteX9" fmla="*/ 339906 w 11976010"/>
              <a:gd name="connsiteY9" fmla="*/ 679812 h 679813"/>
              <a:gd name="connsiteX10" fmla="*/ 26712 w 11976010"/>
              <a:gd name="connsiteY10" fmla="*/ 472213 h 679813"/>
              <a:gd name="connsiteX11" fmla="*/ 0 w 11976010"/>
              <a:gd name="connsiteY11" fmla="*/ 339907 h 679813"/>
              <a:gd name="connsiteX12" fmla="*/ 26712 w 11976010"/>
              <a:gd name="connsiteY12" fmla="*/ 207600 h 679813"/>
              <a:gd name="connsiteX13" fmla="*/ 339906 w 11976010"/>
              <a:gd name="connsiteY13" fmla="*/ 1 h 679813"/>
              <a:gd name="connsiteX14" fmla="*/ 9409801 w 11976010"/>
              <a:gd name="connsiteY14" fmla="*/ 1 h 6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6010" h="679813">
                <a:moveTo>
                  <a:pt x="0" y="339906"/>
                </a:moveTo>
                <a:lnTo>
                  <a:pt x="0" y="339907"/>
                </a:lnTo>
                <a:lnTo>
                  <a:pt x="0" y="339907"/>
                </a:lnTo>
                <a:close/>
                <a:moveTo>
                  <a:pt x="9409801" y="0"/>
                </a:moveTo>
                <a:lnTo>
                  <a:pt x="11636105" y="0"/>
                </a:lnTo>
                <a:lnTo>
                  <a:pt x="11976010" y="339906"/>
                </a:lnTo>
                <a:lnTo>
                  <a:pt x="11636105" y="679811"/>
                </a:lnTo>
                <a:lnTo>
                  <a:pt x="9611162" y="679811"/>
                </a:lnTo>
                <a:lnTo>
                  <a:pt x="9611142" y="679813"/>
                </a:lnTo>
                <a:lnTo>
                  <a:pt x="339906" y="679812"/>
                </a:lnTo>
                <a:cubicBezTo>
                  <a:pt x="199112" y="679812"/>
                  <a:pt x="78312" y="594210"/>
                  <a:pt x="26712" y="472213"/>
                </a:cubicBezTo>
                <a:lnTo>
                  <a:pt x="0" y="339907"/>
                </a:lnTo>
                <a:lnTo>
                  <a:pt x="26712" y="207600"/>
                </a:lnTo>
                <a:cubicBezTo>
                  <a:pt x="78312" y="85603"/>
                  <a:pt x="199112" y="1"/>
                  <a:pt x="339906" y="1"/>
                </a:cubicBezTo>
                <a:lnTo>
                  <a:pt x="9409801" y="1"/>
                </a:lnTo>
                <a:close/>
              </a:path>
            </a:pathLst>
          </a:custGeom>
          <a:solidFill>
            <a:schemeClr val="bg1">
              <a:lumMod val="75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1B29046-EF89-475E-AAEF-EA207D21A12D}"/>
              </a:ext>
            </a:extLst>
          </p:cNvPr>
          <p:cNvSpPr/>
          <p:nvPr/>
        </p:nvSpPr>
        <p:spPr>
          <a:xfrm>
            <a:off x="116402" y="1478631"/>
            <a:ext cx="9415603" cy="679811"/>
          </a:xfrm>
          <a:prstGeom prst="roundRect">
            <a:avLst>
              <a:gd name="adj" fmla="val 50000"/>
            </a:avLst>
          </a:prstGeom>
          <a:solidFill>
            <a:srgbClr val="2823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4A697025-9636-4A01-BE84-5A0EEA6BF997}"/>
              </a:ext>
            </a:extLst>
          </p:cNvPr>
          <p:cNvSpPr/>
          <p:nvPr/>
        </p:nvSpPr>
        <p:spPr>
          <a:xfrm>
            <a:off x="284671"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0" name="Oval 29">
            <a:extLst>
              <a:ext uri="{FF2B5EF4-FFF2-40B4-BE49-F238E27FC236}">
                <a16:creationId xmlns:a16="http://schemas.microsoft.com/office/drawing/2014/main" id="{3271D81E-34E0-4C1C-9655-43B1B7078189}"/>
              </a:ext>
            </a:extLst>
          </p:cNvPr>
          <p:cNvSpPr/>
          <p:nvPr/>
        </p:nvSpPr>
        <p:spPr>
          <a:xfrm>
            <a:off x="3103518"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1" name="Oval 30">
            <a:extLst>
              <a:ext uri="{FF2B5EF4-FFF2-40B4-BE49-F238E27FC236}">
                <a16:creationId xmlns:a16="http://schemas.microsoft.com/office/drawing/2014/main" id="{91CF2CED-DD29-4A76-9C13-BCCED0809C0F}"/>
              </a:ext>
            </a:extLst>
          </p:cNvPr>
          <p:cNvSpPr/>
          <p:nvPr/>
        </p:nvSpPr>
        <p:spPr>
          <a:xfrm>
            <a:off x="610172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2" name="Oval 31">
            <a:extLst>
              <a:ext uri="{FF2B5EF4-FFF2-40B4-BE49-F238E27FC236}">
                <a16:creationId xmlns:a16="http://schemas.microsoft.com/office/drawing/2014/main" id="{0D0B31AE-55D6-4901-85A5-FD3A41DDBA68}"/>
              </a:ext>
            </a:extLst>
          </p:cNvPr>
          <p:cNvSpPr/>
          <p:nvPr/>
        </p:nvSpPr>
        <p:spPr>
          <a:xfrm>
            <a:off x="9107473" y="1689965"/>
            <a:ext cx="267419" cy="267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3" name="TextBox 32">
            <a:extLst>
              <a:ext uri="{FF2B5EF4-FFF2-40B4-BE49-F238E27FC236}">
                <a16:creationId xmlns:a16="http://schemas.microsoft.com/office/drawing/2014/main" id="{FD5E4F07-53B1-4265-B8C6-E6B4B6694809}"/>
              </a:ext>
            </a:extLst>
          </p:cNvPr>
          <p:cNvSpPr txBox="1"/>
          <p:nvPr/>
        </p:nvSpPr>
        <p:spPr>
          <a:xfrm>
            <a:off x="284671" y="2227152"/>
            <a:ext cx="2822488"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34" name="TextBox 33">
            <a:extLst>
              <a:ext uri="{FF2B5EF4-FFF2-40B4-BE49-F238E27FC236}">
                <a16:creationId xmlns:a16="http://schemas.microsoft.com/office/drawing/2014/main" id="{B0AD78F9-8DC5-4759-A533-BFD980A14BF2}"/>
              </a:ext>
            </a:extLst>
          </p:cNvPr>
          <p:cNvSpPr txBox="1"/>
          <p:nvPr/>
        </p:nvSpPr>
        <p:spPr>
          <a:xfrm>
            <a:off x="3103518" y="2227152"/>
            <a:ext cx="2822488"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35" name="TextBox 34">
            <a:extLst>
              <a:ext uri="{FF2B5EF4-FFF2-40B4-BE49-F238E27FC236}">
                <a16:creationId xmlns:a16="http://schemas.microsoft.com/office/drawing/2014/main" id="{47972F36-3AC3-45BB-8978-553D704C10A8}"/>
              </a:ext>
            </a:extLst>
          </p:cNvPr>
          <p:cNvSpPr txBox="1"/>
          <p:nvPr/>
        </p:nvSpPr>
        <p:spPr>
          <a:xfrm>
            <a:off x="6101724" y="2227152"/>
            <a:ext cx="2822488"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36" name="TextBox 35">
            <a:extLst>
              <a:ext uri="{FF2B5EF4-FFF2-40B4-BE49-F238E27FC236}">
                <a16:creationId xmlns:a16="http://schemas.microsoft.com/office/drawing/2014/main" id="{F42E0D1E-0CCD-4D25-9171-42FF3746D496}"/>
              </a:ext>
            </a:extLst>
          </p:cNvPr>
          <p:cNvSpPr txBox="1"/>
          <p:nvPr/>
        </p:nvSpPr>
        <p:spPr>
          <a:xfrm>
            <a:off x="9107474" y="2227152"/>
            <a:ext cx="2822488"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entury Gothic"/>
                <a:ea typeface="+mn-ea"/>
                <a:cs typeface="+mn-cs"/>
              </a:rPr>
              <a:t>Type your text</a:t>
            </a:r>
          </a:p>
        </p:txBody>
      </p:sp>
      <p:sp>
        <p:nvSpPr>
          <p:cNvPr id="41" name="TextBox 40">
            <a:extLst>
              <a:ext uri="{FF2B5EF4-FFF2-40B4-BE49-F238E27FC236}">
                <a16:creationId xmlns:a16="http://schemas.microsoft.com/office/drawing/2014/main" id="{B025870C-3554-4005-99BD-11105E61186F}"/>
              </a:ext>
            </a:extLst>
          </p:cNvPr>
          <p:cNvSpPr txBox="1"/>
          <p:nvPr/>
        </p:nvSpPr>
        <p:spPr>
          <a:xfrm>
            <a:off x="656987"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2" name="TextBox 41">
            <a:extLst>
              <a:ext uri="{FF2B5EF4-FFF2-40B4-BE49-F238E27FC236}">
                <a16:creationId xmlns:a16="http://schemas.microsoft.com/office/drawing/2014/main" id="{143AA738-7605-469A-92FC-C1A3B51A85D1}"/>
              </a:ext>
            </a:extLst>
          </p:cNvPr>
          <p:cNvSpPr txBox="1"/>
          <p:nvPr/>
        </p:nvSpPr>
        <p:spPr>
          <a:xfrm>
            <a:off x="3513659"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3" name="TextBox 42">
            <a:extLst>
              <a:ext uri="{FF2B5EF4-FFF2-40B4-BE49-F238E27FC236}">
                <a16:creationId xmlns:a16="http://schemas.microsoft.com/office/drawing/2014/main" id="{DBC8AB21-6270-41A6-955B-E92E2049427E}"/>
              </a:ext>
            </a:extLst>
          </p:cNvPr>
          <p:cNvSpPr txBox="1"/>
          <p:nvPr/>
        </p:nvSpPr>
        <p:spPr>
          <a:xfrm>
            <a:off x="6471931"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
        <p:nvSpPr>
          <p:cNvPr id="44" name="TextBox 43">
            <a:extLst>
              <a:ext uri="{FF2B5EF4-FFF2-40B4-BE49-F238E27FC236}">
                <a16:creationId xmlns:a16="http://schemas.microsoft.com/office/drawing/2014/main" id="{1AEC9509-F7FD-4D25-A032-4B55E5E229DB}"/>
              </a:ext>
            </a:extLst>
          </p:cNvPr>
          <p:cNvSpPr txBox="1"/>
          <p:nvPr/>
        </p:nvSpPr>
        <p:spPr>
          <a:xfrm>
            <a:off x="9548586" y="1650330"/>
            <a:ext cx="562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a:ea typeface="+mn-ea"/>
                <a:cs typeface="+mn-cs"/>
              </a:rPr>
              <a:t>Title</a:t>
            </a:r>
          </a:p>
        </p:txBody>
      </p:sp>
    </p:spTree>
    <p:extLst>
      <p:ext uri="{BB962C8B-B14F-4D97-AF65-F5344CB8AC3E}">
        <p14:creationId xmlns:p14="http://schemas.microsoft.com/office/powerpoint/2010/main" val="3248219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Template…28</a:t>
            </a:r>
          </a:p>
        </p:txBody>
      </p:sp>
      <p:graphicFrame>
        <p:nvGraphicFramePr>
          <p:cNvPr id="4" name="Diagram 3">
            <a:extLst>
              <a:ext uri="{FF2B5EF4-FFF2-40B4-BE49-F238E27FC236}">
                <a16:creationId xmlns:a16="http://schemas.microsoft.com/office/drawing/2014/main" id="{3F0CB05B-F4BA-42F0-965C-E6D03CCC6717}"/>
              </a:ext>
            </a:extLst>
          </p:cNvPr>
          <p:cNvGraphicFramePr/>
          <p:nvPr>
            <p:extLst>
              <p:ext uri="{D42A27DB-BD31-4B8C-83A1-F6EECF244321}">
                <p14:modId xmlns:p14="http://schemas.microsoft.com/office/powerpoint/2010/main" val="650741405"/>
              </p:ext>
            </p:extLst>
          </p:nvPr>
        </p:nvGraphicFramePr>
        <p:xfrm>
          <a:off x="552174" y="554130"/>
          <a:ext cx="109474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425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8332-1D8F-4EC3-8BDE-C72AF89955DE}"/>
              </a:ext>
            </a:extLst>
          </p:cNvPr>
          <p:cNvSpPr>
            <a:spLocks noGrp="1"/>
          </p:cNvSpPr>
          <p:nvPr>
            <p:ph type="title"/>
          </p:nvPr>
        </p:nvSpPr>
        <p:spPr/>
        <p:txBody>
          <a:bodyPr/>
          <a:lstStyle/>
          <a:p>
            <a:r>
              <a:rPr lang="en-US"/>
              <a:t>Template…29</a:t>
            </a:r>
            <a:endParaRPr lang="en-IN"/>
          </a:p>
        </p:txBody>
      </p:sp>
      <p:graphicFrame>
        <p:nvGraphicFramePr>
          <p:cNvPr id="3" name="Table 2">
            <a:extLst>
              <a:ext uri="{FF2B5EF4-FFF2-40B4-BE49-F238E27FC236}">
                <a16:creationId xmlns:a16="http://schemas.microsoft.com/office/drawing/2014/main" id="{E83DEE75-4788-4814-9EA3-D60F4CFA0378}"/>
              </a:ext>
            </a:extLst>
          </p:cNvPr>
          <p:cNvGraphicFramePr>
            <a:graphicFrameLocks noGrp="1"/>
          </p:cNvGraphicFramePr>
          <p:nvPr>
            <p:extLst>
              <p:ext uri="{D42A27DB-BD31-4B8C-83A1-F6EECF244321}">
                <p14:modId xmlns:p14="http://schemas.microsoft.com/office/powerpoint/2010/main" val="4242704096"/>
              </p:ext>
            </p:extLst>
          </p:nvPr>
        </p:nvGraphicFramePr>
        <p:xfrm>
          <a:off x="329212" y="1844674"/>
          <a:ext cx="11380312" cy="3572152"/>
        </p:xfrm>
        <a:graphic>
          <a:graphicData uri="http://schemas.openxmlformats.org/drawingml/2006/table">
            <a:tbl>
              <a:tblPr firstRow="1" bandRow="1">
                <a:tableStyleId>{5C22544A-7EE6-4342-B048-85BDC9FD1C3A}</a:tableStyleId>
              </a:tblPr>
              <a:tblGrid>
                <a:gridCol w="2845078">
                  <a:extLst>
                    <a:ext uri="{9D8B030D-6E8A-4147-A177-3AD203B41FA5}">
                      <a16:colId xmlns:a16="http://schemas.microsoft.com/office/drawing/2014/main" val="3949462420"/>
                    </a:ext>
                  </a:extLst>
                </a:gridCol>
                <a:gridCol w="2845078">
                  <a:extLst>
                    <a:ext uri="{9D8B030D-6E8A-4147-A177-3AD203B41FA5}">
                      <a16:colId xmlns:a16="http://schemas.microsoft.com/office/drawing/2014/main" val="4025304646"/>
                    </a:ext>
                  </a:extLst>
                </a:gridCol>
                <a:gridCol w="2845078">
                  <a:extLst>
                    <a:ext uri="{9D8B030D-6E8A-4147-A177-3AD203B41FA5}">
                      <a16:colId xmlns:a16="http://schemas.microsoft.com/office/drawing/2014/main" val="199021676"/>
                    </a:ext>
                  </a:extLst>
                </a:gridCol>
                <a:gridCol w="2845078">
                  <a:extLst>
                    <a:ext uri="{9D8B030D-6E8A-4147-A177-3AD203B41FA5}">
                      <a16:colId xmlns:a16="http://schemas.microsoft.com/office/drawing/2014/main" val="3472207948"/>
                    </a:ext>
                  </a:extLst>
                </a:gridCol>
              </a:tblGrid>
              <a:tr h="1793502">
                <a:tc>
                  <a:txBody>
                    <a:bodyPr/>
                    <a:lstStyle/>
                    <a:p>
                      <a:pPr algn="l"/>
                      <a:r>
                        <a:rPr lang="en-US" sz="2000" b="1">
                          <a:solidFill>
                            <a:schemeClr val="bg1"/>
                          </a:solidFill>
                        </a:rPr>
                        <a:t>Title here</a:t>
                      </a:r>
                      <a:endParaRPr lang="en-IN" sz="2000">
                        <a:solidFill>
                          <a:schemeClr val="bg1"/>
                        </a:solidFill>
                      </a:endParaRPr>
                    </a:p>
                  </a:txBody>
                  <a:tcPr marL="137160" marR="137160" marT="137160" marB="137160" anchor="b">
                    <a:lnR w="12700" cap="flat" cmpd="sng" algn="ctr">
                      <a:solidFill>
                        <a:schemeClr val="bg1">
                          <a:lumMod val="85000"/>
                        </a:schemeClr>
                      </a:solidFill>
                      <a:prstDash val="solid"/>
                      <a:round/>
                      <a:headEnd type="none" w="med" len="med"/>
                      <a:tailEnd type="none" w="med" len="med"/>
                    </a:lnR>
                    <a:solidFill>
                      <a:schemeClr val="accent2"/>
                    </a:solidFill>
                  </a:tcPr>
                </a:tc>
                <a:tc>
                  <a:txBody>
                    <a:bodyPr/>
                    <a:lstStyle/>
                    <a:p>
                      <a:pPr algn="l"/>
                      <a:r>
                        <a:rPr lang="en-US" sz="2000" b="1">
                          <a:solidFill>
                            <a:schemeClr val="bg1"/>
                          </a:solidFill>
                        </a:rPr>
                        <a:t>Title here</a:t>
                      </a:r>
                      <a:endParaRPr lang="en-IN" sz="2000">
                        <a:solidFill>
                          <a:schemeClr val="bg1"/>
                        </a:solidFill>
                      </a:endParaRP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accent2"/>
                    </a:solidFill>
                  </a:tcPr>
                </a:tc>
                <a:tc>
                  <a:txBody>
                    <a:bodyPr/>
                    <a:lstStyle/>
                    <a:p>
                      <a:pPr algn="l"/>
                      <a:r>
                        <a:rPr lang="en-US" sz="2000" b="1">
                          <a:solidFill>
                            <a:schemeClr val="bg1"/>
                          </a:solidFill>
                        </a:rPr>
                        <a:t>Title here</a:t>
                      </a:r>
                      <a:endParaRPr lang="en-IN" sz="2000">
                        <a:solidFill>
                          <a:schemeClr val="bg1"/>
                        </a:solidFill>
                      </a:endParaRP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accent2"/>
                    </a:solidFill>
                  </a:tcPr>
                </a:tc>
                <a:tc>
                  <a:txBody>
                    <a:bodyPr/>
                    <a:lstStyle/>
                    <a:p>
                      <a:pPr algn="l"/>
                      <a:r>
                        <a:rPr lang="en-US" sz="2000" b="1">
                          <a:solidFill>
                            <a:schemeClr val="bg1"/>
                          </a:solidFill>
                        </a:rPr>
                        <a:t>Title here</a:t>
                      </a: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accent2"/>
                    </a:solidFill>
                  </a:tcPr>
                </a:tc>
                <a:extLst>
                  <a:ext uri="{0D108BD9-81ED-4DB2-BD59-A6C34878D82A}">
                    <a16:rowId xmlns:a16="http://schemas.microsoft.com/office/drawing/2014/main" val="3860172934"/>
                  </a:ext>
                </a:extLst>
              </a:tr>
              <a:tr h="1778650">
                <a:tc>
                  <a:txBody>
                    <a:bodyPr/>
                    <a:lstStyle/>
                    <a:p>
                      <a:r>
                        <a:rPr lang="en-US" sz="1600"/>
                        <a:t>Text here</a:t>
                      </a:r>
                      <a:endParaRPr lang="en-IN" sz="1600"/>
                    </a:p>
                  </a:txBody>
                  <a:tcPr marL="137160" marR="137160" marT="137160" marB="137160">
                    <a:lnR w="1270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Text here</a:t>
                      </a:r>
                      <a:endParaRPr lang="en-IN" sz="1600"/>
                    </a:p>
                  </a:txBody>
                  <a:tcPr marL="137160" marR="13716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Text here</a:t>
                      </a:r>
                      <a:endParaRPr lang="en-IN" sz="1600"/>
                    </a:p>
                    <a:p>
                      <a:endParaRPr lang="en-IN" sz="1600"/>
                    </a:p>
                  </a:txBody>
                  <a:tcPr marL="137160" marR="13716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Text here</a:t>
                      </a:r>
                      <a:endParaRPr lang="en-IN" sz="1600"/>
                    </a:p>
                    <a:p>
                      <a:endParaRPr lang="en-IN" sz="1600"/>
                    </a:p>
                  </a:txBody>
                  <a:tcPr marL="137160" marR="13716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721502679"/>
                  </a:ext>
                </a:extLst>
              </a:tr>
            </a:tbl>
          </a:graphicData>
        </a:graphic>
      </p:graphicFrame>
      <p:grpSp>
        <p:nvGrpSpPr>
          <p:cNvPr id="4" name="Group 3">
            <a:extLst>
              <a:ext uri="{FF2B5EF4-FFF2-40B4-BE49-F238E27FC236}">
                <a16:creationId xmlns:a16="http://schemas.microsoft.com/office/drawing/2014/main" id="{968ED027-EAC1-4648-8B33-E0DE2DA83169}"/>
              </a:ext>
            </a:extLst>
          </p:cNvPr>
          <p:cNvGrpSpPr/>
          <p:nvPr/>
        </p:nvGrpSpPr>
        <p:grpSpPr>
          <a:xfrm>
            <a:off x="508549" y="2138760"/>
            <a:ext cx="986102" cy="620446"/>
            <a:chOff x="668267" y="1796057"/>
            <a:chExt cx="1480034" cy="931224"/>
          </a:xfrm>
        </p:grpSpPr>
        <p:grpSp>
          <p:nvGrpSpPr>
            <p:cNvPr id="5" name="Group 4">
              <a:extLst>
                <a:ext uri="{FF2B5EF4-FFF2-40B4-BE49-F238E27FC236}">
                  <a16:creationId xmlns:a16="http://schemas.microsoft.com/office/drawing/2014/main" id="{5EA4F1CA-7A6F-4A2F-97A3-F6F57D51D8CA}"/>
                </a:ext>
              </a:extLst>
            </p:cNvPr>
            <p:cNvGrpSpPr/>
            <p:nvPr/>
          </p:nvGrpSpPr>
          <p:grpSpPr>
            <a:xfrm>
              <a:off x="668267" y="2244575"/>
              <a:ext cx="1479509" cy="482706"/>
              <a:chOff x="5167380" y="5714568"/>
              <a:chExt cx="1689514" cy="554544"/>
            </a:xfrm>
            <a:solidFill>
              <a:schemeClr val="bg1"/>
            </a:solidFill>
          </p:grpSpPr>
          <p:sp>
            <p:nvSpPr>
              <p:cNvPr id="8" name="Isosceles Triangle 7">
                <a:extLst>
                  <a:ext uri="{FF2B5EF4-FFF2-40B4-BE49-F238E27FC236}">
                    <a16:creationId xmlns:a16="http://schemas.microsoft.com/office/drawing/2014/main" id="{25ADDD93-DEEB-4837-859C-CFC001451A35}"/>
                  </a:ext>
                </a:extLst>
              </p:cNvPr>
              <p:cNvSpPr/>
              <p:nvPr/>
            </p:nvSpPr>
            <p:spPr>
              <a:xfrm>
                <a:off x="5737073" y="5946458"/>
                <a:ext cx="425542" cy="322654"/>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24B6B20A-5995-40E7-B365-869DDA2AA73D}"/>
                  </a:ext>
                </a:extLst>
              </p:cNvPr>
              <p:cNvCxnSpPr>
                <a:cxnSpLocks/>
              </p:cNvCxnSpPr>
              <p:nvPr/>
            </p:nvCxnSpPr>
            <p:spPr>
              <a:xfrm>
                <a:off x="5167380" y="5714568"/>
                <a:ext cx="1689514" cy="23189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FEC11EE-7724-45AC-A89A-5911461C5AD8}"/>
                </a:ext>
              </a:extLst>
            </p:cNvPr>
            <p:cNvSpPr/>
            <p:nvPr/>
          </p:nvSpPr>
          <p:spPr>
            <a:xfrm rot="423638">
              <a:off x="764349" y="1796057"/>
              <a:ext cx="348441" cy="361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F4589CE-0592-4A1E-A91D-00A533A46751}"/>
                </a:ext>
              </a:extLst>
            </p:cNvPr>
            <p:cNvSpPr/>
            <p:nvPr/>
          </p:nvSpPr>
          <p:spPr>
            <a:xfrm rot="469246">
              <a:off x="1799860" y="1956636"/>
              <a:ext cx="348441" cy="361507"/>
            </a:xfrm>
            <a:prstGeom prst="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aphic 7">
            <a:extLst>
              <a:ext uri="{FF2B5EF4-FFF2-40B4-BE49-F238E27FC236}">
                <a16:creationId xmlns:a16="http://schemas.microsoft.com/office/drawing/2014/main" id="{117218AA-5FDB-4C4F-9B09-1D357C08793C}"/>
              </a:ext>
            </a:extLst>
          </p:cNvPr>
          <p:cNvGrpSpPr/>
          <p:nvPr/>
        </p:nvGrpSpPr>
        <p:grpSpPr>
          <a:xfrm>
            <a:off x="3279913" y="2041478"/>
            <a:ext cx="782690" cy="978356"/>
            <a:chOff x="3279913" y="1912271"/>
            <a:chExt cx="782690" cy="978356"/>
          </a:xfrm>
        </p:grpSpPr>
        <p:sp>
          <p:nvSpPr>
            <p:cNvPr id="11" name="Freeform: Shape 10">
              <a:extLst>
                <a:ext uri="{FF2B5EF4-FFF2-40B4-BE49-F238E27FC236}">
                  <a16:creationId xmlns:a16="http://schemas.microsoft.com/office/drawing/2014/main" id="{6E750B16-A432-40CD-9414-4AFDAD128131}"/>
                </a:ext>
              </a:extLst>
            </p:cNvPr>
            <p:cNvSpPr/>
            <p:nvPr/>
          </p:nvSpPr>
          <p:spPr>
            <a:xfrm>
              <a:off x="3596903" y="2229245"/>
              <a:ext cx="148711" cy="148710"/>
            </a:xfrm>
            <a:custGeom>
              <a:avLst/>
              <a:gdLst>
                <a:gd name="connsiteX0" fmla="*/ 148711 w 148711"/>
                <a:gd name="connsiteY0" fmla="*/ 74355 h 148710"/>
                <a:gd name="connsiteX1" fmla="*/ 74356 w 148711"/>
                <a:gd name="connsiteY1" fmla="*/ 148710 h 148710"/>
                <a:gd name="connsiteX2" fmla="*/ 0 w 148711"/>
                <a:gd name="connsiteY2" fmla="*/ 74355 h 148710"/>
                <a:gd name="connsiteX3" fmla="*/ 74356 w 148711"/>
                <a:gd name="connsiteY3" fmla="*/ 0 h 148710"/>
                <a:gd name="connsiteX4" fmla="*/ 148711 w 148711"/>
                <a:gd name="connsiteY4" fmla="*/ 74355 h 14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11" h="148710">
                  <a:moveTo>
                    <a:pt x="148711" y="74355"/>
                  </a:moveTo>
                  <a:cubicBezTo>
                    <a:pt x="148711" y="115420"/>
                    <a:pt x="115421" y="148710"/>
                    <a:pt x="74356" y="148710"/>
                  </a:cubicBezTo>
                  <a:cubicBezTo>
                    <a:pt x="33290" y="148710"/>
                    <a:pt x="0" y="115420"/>
                    <a:pt x="0" y="74355"/>
                  </a:cubicBezTo>
                  <a:cubicBezTo>
                    <a:pt x="0" y="33290"/>
                    <a:pt x="33290" y="0"/>
                    <a:pt x="74356" y="0"/>
                  </a:cubicBezTo>
                  <a:cubicBezTo>
                    <a:pt x="115421" y="0"/>
                    <a:pt x="148711" y="33290"/>
                    <a:pt x="148711" y="74355"/>
                  </a:cubicBezTo>
                  <a:close/>
                </a:path>
              </a:pathLst>
            </a:custGeom>
            <a:solidFill>
              <a:schemeClr val="accent3"/>
            </a:solidFill>
            <a:ln w="38100" cap="flat">
              <a:solidFill>
                <a:schemeClr val="accent3"/>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51C4871-1A20-43E9-8B35-104DF4ACC9F9}"/>
                </a:ext>
              </a:extLst>
            </p:cNvPr>
            <p:cNvSpPr/>
            <p:nvPr/>
          </p:nvSpPr>
          <p:spPr>
            <a:xfrm>
              <a:off x="3319048" y="2436670"/>
              <a:ext cx="219153" cy="219152"/>
            </a:xfrm>
            <a:custGeom>
              <a:avLst/>
              <a:gdLst>
                <a:gd name="connsiteX0" fmla="*/ 219153 w 219153"/>
                <a:gd name="connsiteY0" fmla="*/ 180018 h 219151"/>
                <a:gd name="connsiteX1" fmla="*/ 39135 w 219153"/>
                <a:gd name="connsiteY1" fmla="*/ 180018 h 219151"/>
                <a:gd name="connsiteX2" fmla="*/ 39135 w 219153"/>
                <a:gd name="connsiteY2" fmla="*/ 0 h 219151"/>
                <a:gd name="connsiteX3" fmla="*/ 0 w 219153"/>
                <a:gd name="connsiteY3" fmla="*/ 0 h 219151"/>
                <a:gd name="connsiteX4" fmla="*/ 0 w 219153"/>
                <a:gd name="connsiteY4" fmla="*/ 219152 h 219151"/>
                <a:gd name="connsiteX5" fmla="*/ 219153 w 219153"/>
                <a:gd name="connsiteY5" fmla="*/ 219152 h 219151"/>
                <a:gd name="connsiteX6" fmla="*/ 219153 w 219153"/>
                <a:gd name="connsiteY6" fmla="*/ 180018 h 2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53" h="219151">
                  <a:moveTo>
                    <a:pt x="219153" y="180018"/>
                  </a:moveTo>
                  <a:lnTo>
                    <a:pt x="39135" y="180018"/>
                  </a:lnTo>
                  <a:lnTo>
                    <a:pt x="39135" y="0"/>
                  </a:lnTo>
                  <a:lnTo>
                    <a:pt x="0" y="0"/>
                  </a:lnTo>
                  <a:lnTo>
                    <a:pt x="0" y="219152"/>
                  </a:lnTo>
                  <a:lnTo>
                    <a:pt x="219153" y="219152"/>
                  </a:lnTo>
                  <a:lnTo>
                    <a:pt x="219153" y="180018"/>
                  </a:lnTo>
                  <a:close/>
                </a:path>
              </a:pathLst>
            </a:custGeom>
            <a:solidFill>
              <a:schemeClr val="bg1">
                <a:lumMod val="95000"/>
              </a:schemeClr>
            </a:solidFill>
            <a:ln w="38100" cap="flat">
              <a:solidFill>
                <a:schemeClr val="bg1"/>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59225075-763F-41EE-A324-23B71A9B51A6}"/>
                </a:ext>
              </a:extLst>
            </p:cNvPr>
            <p:cNvSpPr/>
            <p:nvPr/>
          </p:nvSpPr>
          <p:spPr>
            <a:xfrm>
              <a:off x="3804316" y="2436670"/>
              <a:ext cx="219153" cy="219152"/>
            </a:xfrm>
            <a:custGeom>
              <a:avLst/>
              <a:gdLst>
                <a:gd name="connsiteX0" fmla="*/ 219153 w 219153"/>
                <a:gd name="connsiteY0" fmla="*/ 0 h 219151"/>
                <a:gd name="connsiteX1" fmla="*/ 180019 w 219153"/>
                <a:gd name="connsiteY1" fmla="*/ 0 h 219151"/>
                <a:gd name="connsiteX2" fmla="*/ 180019 w 219153"/>
                <a:gd name="connsiteY2" fmla="*/ 180018 h 219151"/>
                <a:gd name="connsiteX3" fmla="*/ 0 w 219153"/>
                <a:gd name="connsiteY3" fmla="*/ 180018 h 219151"/>
                <a:gd name="connsiteX4" fmla="*/ 0 w 219153"/>
                <a:gd name="connsiteY4" fmla="*/ 219152 h 219151"/>
                <a:gd name="connsiteX5" fmla="*/ 219153 w 219153"/>
                <a:gd name="connsiteY5" fmla="*/ 219152 h 219151"/>
                <a:gd name="connsiteX6" fmla="*/ 219153 w 219153"/>
                <a:gd name="connsiteY6" fmla="*/ 0 h 2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53" h="219151">
                  <a:moveTo>
                    <a:pt x="219153" y="0"/>
                  </a:moveTo>
                  <a:lnTo>
                    <a:pt x="180019" y="0"/>
                  </a:lnTo>
                  <a:lnTo>
                    <a:pt x="180019" y="180018"/>
                  </a:lnTo>
                  <a:lnTo>
                    <a:pt x="0" y="180018"/>
                  </a:lnTo>
                  <a:lnTo>
                    <a:pt x="0" y="219152"/>
                  </a:lnTo>
                  <a:lnTo>
                    <a:pt x="219153" y="219152"/>
                  </a:lnTo>
                  <a:lnTo>
                    <a:pt x="219153" y="0"/>
                  </a:lnTo>
                  <a:close/>
                </a:path>
              </a:pathLst>
            </a:custGeom>
            <a:solidFill>
              <a:schemeClr val="bg1">
                <a:lumMod val="95000"/>
              </a:schemeClr>
            </a:solidFill>
            <a:ln w="38100" cap="flat">
              <a:solidFill>
                <a:schemeClr val="bg1"/>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98EFF8B-966C-44E9-ABE8-EF89DEE05CF1}"/>
                </a:ext>
              </a:extLst>
            </p:cNvPr>
            <p:cNvSpPr/>
            <p:nvPr/>
          </p:nvSpPr>
          <p:spPr>
            <a:xfrm>
              <a:off x="3804316" y="1951405"/>
              <a:ext cx="219153" cy="219152"/>
            </a:xfrm>
            <a:custGeom>
              <a:avLst/>
              <a:gdLst>
                <a:gd name="connsiteX0" fmla="*/ 219153 w 219153"/>
                <a:gd name="connsiteY0" fmla="*/ 0 h 219151"/>
                <a:gd name="connsiteX1" fmla="*/ 0 w 219153"/>
                <a:gd name="connsiteY1" fmla="*/ 0 h 219151"/>
                <a:gd name="connsiteX2" fmla="*/ 0 w 219153"/>
                <a:gd name="connsiteY2" fmla="*/ 39134 h 219151"/>
                <a:gd name="connsiteX3" fmla="*/ 180019 w 219153"/>
                <a:gd name="connsiteY3" fmla="*/ 39134 h 219151"/>
                <a:gd name="connsiteX4" fmla="*/ 180019 w 219153"/>
                <a:gd name="connsiteY4" fmla="*/ 219152 h 219151"/>
                <a:gd name="connsiteX5" fmla="*/ 219153 w 219153"/>
                <a:gd name="connsiteY5" fmla="*/ 219152 h 219151"/>
                <a:gd name="connsiteX6" fmla="*/ 219153 w 219153"/>
                <a:gd name="connsiteY6" fmla="*/ 0 h 2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53" h="219151">
                  <a:moveTo>
                    <a:pt x="219153" y="0"/>
                  </a:moveTo>
                  <a:lnTo>
                    <a:pt x="0" y="0"/>
                  </a:lnTo>
                  <a:lnTo>
                    <a:pt x="0" y="39134"/>
                  </a:lnTo>
                  <a:lnTo>
                    <a:pt x="180019" y="39134"/>
                  </a:lnTo>
                  <a:lnTo>
                    <a:pt x="180019" y="219152"/>
                  </a:lnTo>
                  <a:lnTo>
                    <a:pt x="219153" y="219152"/>
                  </a:lnTo>
                  <a:lnTo>
                    <a:pt x="219153" y="0"/>
                  </a:lnTo>
                  <a:close/>
                </a:path>
              </a:pathLst>
            </a:custGeom>
            <a:solidFill>
              <a:schemeClr val="bg1">
                <a:lumMod val="95000"/>
              </a:schemeClr>
            </a:solidFill>
            <a:ln w="38100" cap="flat">
              <a:solidFill>
                <a:schemeClr val="bg1"/>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F247CEB-F530-47E6-B0AD-D5DD76B92B44}"/>
                </a:ext>
              </a:extLst>
            </p:cNvPr>
            <p:cNvSpPr/>
            <p:nvPr/>
          </p:nvSpPr>
          <p:spPr>
            <a:xfrm>
              <a:off x="3319048" y="1951405"/>
              <a:ext cx="219153" cy="219152"/>
            </a:xfrm>
            <a:custGeom>
              <a:avLst/>
              <a:gdLst>
                <a:gd name="connsiteX0" fmla="*/ 39135 w 219153"/>
                <a:gd name="connsiteY0" fmla="*/ 39134 h 219151"/>
                <a:gd name="connsiteX1" fmla="*/ 219153 w 219153"/>
                <a:gd name="connsiteY1" fmla="*/ 39134 h 219151"/>
                <a:gd name="connsiteX2" fmla="*/ 219153 w 219153"/>
                <a:gd name="connsiteY2" fmla="*/ 0 h 219151"/>
                <a:gd name="connsiteX3" fmla="*/ 0 w 219153"/>
                <a:gd name="connsiteY3" fmla="*/ 0 h 219151"/>
                <a:gd name="connsiteX4" fmla="*/ 0 w 219153"/>
                <a:gd name="connsiteY4" fmla="*/ 219152 h 219151"/>
                <a:gd name="connsiteX5" fmla="*/ 39135 w 219153"/>
                <a:gd name="connsiteY5" fmla="*/ 219152 h 219151"/>
                <a:gd name="connsiteX6" fmla="*/ 39135 w 219153"/>
                <a:gd name="connsiteY6" fmla="*/ 39134 h 2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53" h="219151">
                  <a:moveTo>
                    <a:pt x="39135" y="39134"/>
                  </a:moveTo>
                  <a:lnTo>
                    <a:pt x="219153" y="39134"/>
                  </a:lnTo>
                  <a:lnTo>
                    <a:pt x="219153" y="0"/>
                  </a:lnTo>
                  <a:lnTo>
                    <a:pt x="0" y="0"/>
                  </a:lnTo>
                  <a:lnTo>
                    <a:pt x="0" y="219152"/>
                  </a:lnTo>
                  <a:lnTo>
                    <a:pt x="39135" y="219152"/>
                  </a:lnTo>
                  <a:lnTo>
                    <a:pt x="39135" y="39134"/>
                  </a:lnTo>
                  <a:close/>
                </a:path>
              </a:pathLst>
            </a:custGeom>
            <a:solidFill>
              <a:schemeClr val="bg1">
                <a:lumMod val="95000"/>
              </a:schemeClr>
            </a:solidFill>
            <a:ln w="38100" cap="flat">
              <a:solidFill>
                <a:schemeClr val="bg1"/>
              </a:solidFill>
              <a:prstDash val="solid"/>
              <a:miter/>
            </a:ln>
          </p:spPr>
          <p:txBody>
            <a:bodyPr rtlCol="0" anchor="ctr"/>
            <a:lstStyle/>
            <a:p>
              <a:endParaRPr lang="en-IN"/>
            </a:p>
          </p:txBody>
        </p:sp>
      </p:grpSp>
      <p:grpSp>
        <p:nvGrpSpPr>
          <p:cNvPr id="16" name="Graphic 3">
            <a:extLst>
              <a:ext uri="{FF2B5EF4-FFF2-40B4-BE49-F238E27FC236}">
                <a16:creationId xmlns:a16="http://schemas.microsoft.com/office/drawing/2014/main" id="{445F5E99-7905-481A-AED8-985033A6FD5A}"/>
              </a:ext>
            </a:extLst>
          </p:cNvPr>
          <p:cNvGrpSpPr/>
          <p:nvPr/>
        </p:nvGrpSpPr>
        <p:grpSpPr>
          <a:xfrm>
            <a:off x="6243749" y="1963136"/>
            <a:ext cx="952501" cy="1190626"/>
            <a:chOff x="6243749" y="1833929"/>
            <a:chExt cx="952501" cy="1190626"/>
          </a:xfrm>
        </p:grpSpPr>
        <p:sp>
          <p:nvSpPr>
            <p:cNvPr id="17" name="Freeform: Shape 16">
              <a:extLst>
                <a:ext uri="{FF2B5EF4-FFF2-40B4-BE49-F238E27FC236}">
                  <a16:creationId xmlns:a16="http://schemas.microsoft.com/office/drawing/2014/main" id="{708B337E-A2D3-4A87-B8EA-A54F62D56E44}"/>
                </a:ext>
              </a:extLst>
            </p:cNvPr>
            <p:cNvSpPr/>
            <p:nvPr/>
          </p:nvSpPr>
          <p:spPr>
            <a:xfrm>
              <a:off x="6266316" y="2435462"/>
              <a:ext cx="533401" cy="285750"/>
            </a:xfrm>
            <a:custGeom>
              <a:avLst/>
              <a:gdLst>
                <a:gd name="connsiteX0" fmla="*/ 502261 w 533400"/>
                <a:gd name="connsiteY0" fmla="*/ 205235 h 285750"/>
                <a:gd name="connsiteX1" fmla="*/ 428918 w 533400"/>
                <a:gd name="connsiteY1" fmla="*/ 189043 h 285750"/>
                <a:gd name="connsiteX2" fmla="*/ 359386 w 533400"/>
                <a:gd name="connsiteY2" fmla="*/ 193805 h 285750"/>
                <a:gd name="connsiteX3" fmla="*/ 337478 w 533400"/>
                <a:gd name="connsiteY3" fmla="*/ 185233 h 285750"/>
                <a:gd name="connsiteX4" fmla="*/ 275566 w 533400"/>
                <a:gd name="connsiteY4" fmla="*/ 148085 h 285750"/>
                <a:gd name="connsiteX5" fmla="*/ 270803 w 533400"/>
                <a:gd name="connsiteY5" fmla="*/ 145228 h 285750"/>
                <a:gd name="connsiteX6" fmla="*/ 265088 w 533400"/>
                <a:gd name="connsiteY6" fmla="*/ 128082 h 285750"/>
                <a:gd name="connsiteX7" fmla="*/ 284138 w 533400"/>
                <a:gd name="connsiteY7" fmla="*/ 122367 h 285750"/>
                <a:gd name="connsiteX8" fmla="*/ 289853 w 533400"/>
                <a:gd name="connsiteY8" fmla="*/ 126177 h 285750"/>
                <a:gd name="connsiteX9" fmla="*/ 367006 w 533400"/>
                <a:gd name="connsiteY9" fmla="*/ 169993 h 285750"/>
                <a:gd name="connsiteX10" fmla="*/ 431776 w 533400"/>
                <a:gd name="connsiteY10" fmla="*/ 147132 h 285750"/>
                <a:gd name="connsiteX11" fmla="*/ 416536 w 533400"/>
                <a:gd name="connsiteY11" fmla="*/ 105222 h 285750"/>
                <a:gd name="connsiteX12" fmla="*/ 338431 w 533400"/>
                <a:gd name="connsiteY12" fmla="*/ 61407 h 285750"/>
                <a:gd name="connsiteX13" fmla="*/ 252706 w 533400"/>
                <a:gd name="connsiteY13" fmla="*/ 14735 h 285750"/>
                <a:gd name="connsiteX14" fmla="*/ 102210 w 533400"/>
                <a:gd name="connsiteY14" fmla="*/ 2352 h 285750"/>
                <a:gd name="connsiteX15" fmla="*/ 16485 w 533400"/>
                <a:gd name="connsiteY15" fmla="*/ 13782 h 285750"/>
                <a:gd name="connsiteX16" fmla="*/ 293 w 533400"/>
                <a:gd name="connsiteY16" fmla="*/ 35690 h 285750"/>
                <a:gd name="connsiteX17" fmla="*/ 21248 w 533400"/>
                <a:gd name="connsiteY17" fmla="*/ 156657 h 285750"/>
                <a:gd name="connsiteX18" fmla="*/ 44108 w 533400"/>
                <a:gd name="connsiteY18" fmla="*/ 169993 h 285750"/>
                <a:gd name="connsiteX19" fmla="*/ 78398 w 533400"/>
                <a:gd name="connsiteY19" fmla="*/ 164278 h 285750"/>
                <a:gd name="connsiteX20" fmla="*/ 100305 w 533400"/>
                <a:gd name="connsiteY20" fmla="*/ 171897 h 285750"/>
                <a:gd name="connsiteX21" fmla="*/ 209843 w 533400"/>
                <a:gd name="connsiteY21" fmla="*/ 262385 h 285750"/>
                <a:gd name="connsiteX22" fmla="*/ 500356 w 533400"/>
                <a:gd name="connsiteY22" fmla="*/ 285245 h 285750"/>
                <a:gd name="connsiteX23" fmla="*/ 502261 w 533400"/>
                <a:gd name="connsiteY23" fmla="*/ 20523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285750">
                  <a:moveTo>
                    <a:pt x="502261" y="205235"/>
                  </a:moveTo>
                  <a:cubicBezTo>
                    <a:pt x="485116" y="203330"/>
                    <a:pt x="458446" y="196663"/>
                    <a:pt x="428918" y="189043"/>
                  </a:cubicBezTo>
                  <a:cubicBezTo>
                    <a:pt x="411773" y="199520"/>
                    <a:pt x="387961" y="203330"/>
                    <a:pt x="359386" y="193805"/>
                  </a:cubicBezTo>
                  <a:cubicBezTo>
                    <a:pt x="352718" y="191900"/>
                    <a:pt x="345098" y="189043"/>
                    <a:pt x="337478" y="185233"/>
                  </a:cubicBezTo>
                  <a:cubicBezTo>
                    <a:pt x="319381" y="175708"/>
                    <a:pt x="298426" y="162372"/>
                    <a:pt x="275566" y="148085"/>
                  </a:cubicBezTo>
                  <a:cubicBezTo>
                    <a:pt x="273661" y="147132"/>
                    <a:pt x="272708" y="146180"/>
                    <a:pt x="270803" y="145228"/>
                  </a:cubicBezTo>
                  <a:cubicBezTo>
                    <a:pt x="265088" y="141417"/>
                    <a:pt x="262231" y="134750"/>
                    <a:pt x="265088" y="128082"/>
                  </a:cubicBezTo>
                  <a:cubicBezTo>
                    <a:pt x="267946" y="120463"/>
                    <a:pt x="277471" y="117605"/>
                    <a:pt x="284138" y="122367"/>
                  </a:cubicBezTo>
                  <a:cubicBezTo>
                    <a:pt x="286043" y="123320"/>
                    <a:pt x="287948" y="124272"/>
                    <a:pt x="289853" y="126177"/>
                  </a:cubicBezTo>
                  <a:cubicBezTo>
                    <a:pt x="319381" y="145228"/>
                    <a:pt x="347003" y="163325"/>
                    <a:pt x="367006" y="169993"/>
                  </a:cubicBezTo>
                  <a:cubicBezTo>
                    <a:pt x="404153" y="181423"/>
                    <a:pt x="425108" y="166183"/>
                    <a:pt x="431776" y="147132"/>
                  </a:cubicBezTo>
                  <a:cubicBezTo>
                    <a:pt x="437491" y="131892"/>
                    <a:pt x="434633" y="112842"/>
                    <a:pt x="416536" y="105222"/>
                  </a:cubicBezTo>
                  <a:cubicBezTo>
                    <a:pt x="391771" y="93792"/>
                    <a:pt x="364148" y="77600"/>
                    <a:pt x="338431" y="61407"/>
                  </a:cubicBezTo>
                  <a:cubicBezTo>
                    <a:pt x="307951" y="42357"/>
                    <a:pt x="276518" y="24260"/>
                    <a:pt x="252706" y="14735"/>
                  </a:cubicBezTo>
                  <a:cubicBezTo>
                    <a:pt x="226036" y="4257"/>
                    <a:pt x="164123" y="-4315"/>
                    <a:pt x="102210" y="2352"/>
                  </a:cubicBezTo>
                  <a:cubicBezTo>
                    <a:pt x="71730" y="5210"/>
                    <a:pt x="37440" y="10925"/>
                    <a:pt x="16485" y="13782"/>
                  </a:cubicBezTo>
                  <a:cubicBezTo>
                    <a:pt x="6008" y="15687"/>
                    <a:pt x="-1612" y="25212"/>
                    <a:pt x="293" y="35690"/>
                  </a:cubicBezTo>
                  <a:lnTo>
                    <a:pt x="21248" y="156657"/>
                  </a:lnTo>
                  <a:cubicBezTo>
                    <a:pt x="24105" y="165230"/>
                    <a:pt x="33630" y="171897"/>
                    <a:pt x="44108" y="169993"/>
                  </a:cubicBezTo>
                  <a:lnTo>
                    <a:pt x="78398" y="164278"/>
                  </a:lnTo>
                  <a:cubicBezTo>
                    <a:pt x="86970" y="163325"/>
                    <a:pt x="94590" y="165230"/>
                    <a:pt x="100305" y="171897"/>
                  </a:cubicBezTo>
                  <a:cubicBezTo>
                    <a:pt x="137453" y="209998"/>
                    <a:pt x="180315" y="244288"/>
                    <a:pt x="209843" y="262385"/>
                  </a:cubicBezTo>
                  <a:cubicBezTo>
                    <a:pt x="275566" y="301438"/>
                    <a:pt x="448921" y="290960"/>
                    <a:pt x="500356" y="285245"/>
                  </a:cubicBezTo>
                  <a:cubicBezTo>
                    <a:pt x="551791" y="278578"/>
                    <a:pt x="552743" y="211903"/>
                    <a:pt x="502261" y="205235"/>
                  </a:cubicBezTo>
                  <a:close/>
                </a:path>
              </a:pathLst>
            </a:custGeom>
            <a:solidFill>
              <a:schemeClr val="bg1"/>
            </a:solidFill>
            <a:ln w="914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92CC3C5-11FD-4153-A50A-B2BA74E13DF5}"/>
                </a:ext>
              </a:extLst>
            </p:cNvPr>
            <p:cNvSpPr/>
            <p:nvPr/>
          </p:nvSpPr>
          <p:spPr>
            <a:xfrm>
              <a:off x="6634509" y="1893952"/>
              <a:ext cx="533401" cy="285750"/>
            </a:xfrm>
            <a:custGeom>
              <a:avLst/>
              <a:gdLst>
                <a:gd name="connsiteX0" fmla="*/ 516973 w 533400"/>
                <a:gd name="connsiteY0" fmla="*/ 136192 h 285750"/>
                <a:gd name="connsiteX1" fmla="*/ 495066 w 533400"/>
                <a:gd name="connsiteY1" fmla="*/ 120952 h 285750"/>
                <a:gd name="connsiteX2" fmla="*/ 460776 w 533400"/>
                <a:gd name="connsiteY2" fmla="*/ 126667 h 285750"/>
                <a:gd name="connsiteX3" fmla="*/ 438868 w 533400"/>
                <a:gd name="connsiteY3" fmla="*/ 119047 h 285750"/>
                <a:gd name="connsiteX4" fmla="*/ 329331 w 533400"/>
                <a:gd name="connsiteY4" fmla="*/ 28560 h 285750"/>
                <a:gd name="connsiteX5" fmla="*/ 38818 w 533400"/>
                <a:gd name="connsiteY5" fmla="*/ 5700 h 285750"/>
                <a:gd name="connsiteX6" fmla="*/ 36913 w 533400"/>
                <a:gd name="connsiteY6" fmla="*/ 84757 h 285750"/>
                <a:gd name="connsiteX7" fmla="*/ 110255 w 533400"/>
                <a:gd name="connsiteY7" fmla="*/ 100950 h 285750"/>
                <a:gd name="connsiteX8" fmla="*/ 179788 w 533400"/>
                <a:gd name="connsiteY8" fmla="*/ 96187 h 285750"/>
                <a:gd name="connsiteX9" fmla="*/ 201695 w 533400"/>
                <a:gd name="connsiteY9" fmla="*/ 104760 h 285750"/>
                <a:gd name="connsiteX10" fmla="*/ 263608 w 533400"/>
                <a:gd name="connsiteY10" fmla="*/ 141907 h 285750"/>
                <a:gd name="connsiteX11" fmla="*/ 268371 w 533400"/>
                <a:gd name="connsiteY11" fmla="*/ 144765 h 285750"/>
                <a:gd name="connsiteX12" fmla="*/ 274086 w 533400"/>
                <a:gd name="connsiteY12" fmla="*/ 161910 h 285750"/>
                <a:gd name="connsiteX13" fmla="*/ 255036 w 533400"/>
                <a:gd name="connsiteY13" fmla="*/ 167625 h 285750"/>
                <a:gd name="connsiteX14" fmla="*/ 249320 w 533400"/>
                <a:gd name="connsiteY14" fmla="*/ 163815 h 285750"/>
                <a:gd name="connsiteX15" fmla="*/ 172168 w 533400"/>
                <a:gd name="connsiteY15" fmla="*/ 120000 h 285750"/>
                <a:gd name="connsiteX16" fmla="*/ 107398 w 533400"/>
                <a:gd name="connsiteY16" fmla="*/ 142860 h 285750"/>
                <a:gd name="connsiteX17" fmla="*/ 122638 w 533400"/>
                <a:gd name="connsiteY17" fmla="*/ 184770 h 285750"/>
                <a:gd name="connsiteX18" fmla="*/ 200743 w 533400"/>
                <a:gd name="connsiteY18" fmla="*/ 228585 h 285750"/>
                <a:gd name="connsiteX19" fmla="*/ 286468 w 533400"/>
                <a:gd name="connsiteY19" fmla="*/ 275257 h 285750"/>
                <a:gd name="connsiteX20" fmla="*/ 436963 w 533400"/>
                <a:gd name="connsiteY20" fmla="*/ 287640 h 285750"/>
                <a:gd name="connsiteX21" fmla="*/ 522688 w 533400"/>
                <a:gd name="connsiteY21" fmla="*/ 276210 h 285750"/>
                <a:gd name="connsiteX22" fmla="*/ 538881 w 533400"/>
                <a:gd name="connsiteY22" fmla="*/ 254302 h 285750"/>
                <a:gd name="connsiteX23" fmla="*/ 516973 w 533400"/>
                <a:gd name="connsiteY23" fmla="*/ 136192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285750">
                  <a:moveTo>
                    <a:pt x="516973" y="136192"/>
                  </a:moveTo>
                  <a:cubicBezTo>
                    <a:pt x="515068" y="125715"/>
                    <a:pt x="505543" y="119047"/>
                    <a:pt x="495066" y="120952"/>
                  </a:cubicBezTo>
                  <a:lnTo>
                    <a:pt x="460776" y="126667"/>
                  </a:lnTo>
                  <a:cubicBezTo>
                    <a:pt x="452203" y="127620"/>
                    <a:pt x="444583" y="125715"/>
                    <a:pt x="438868" y="119047"/>
                  </a:cubicBezTo>
                  <a:cubicBezTo>
                    <a:pt x="401721" y="80947"/>
                    <a:pt x="358858" y="46657"/>
                    <a:pt x="329331" y="28560"/>
                  </a:cubicBezTo>
                  <a:cubicBezTo>
                    <a:pt x="263608" y="-10493"/>
                    <a:pt x="90253" y="-15"/>
                    <a:pt x="38818" y="5700"/>
                  </a:cubicBezTo>
                  <a:cubicBezTo>
                    <a:pt x="-12617" y="11415"/>
                    <a:pt x="-12617" y="78090"/>
                    <a:pt x="36913" y="84757"/>
                  </a:cubicBezTo>
                  <a:cubicBezTo>
                    <a:pt x="54058" y="86662"/>
                    <a:pt x="80728" y="93330"/>
                    <a:pt x="110255" y="100950"/>
                  </a:cubicBezTo>
                  <a:cubicBezTo>
                    <a:pt x="127400" y="90472"/>
                    <a:pt x="151213" y="86662"/>
                    <a:pt x="179788" y="96187"/>
                  </a:cubicBezTo>
                  <a:cubicBezTo>
                    <a:pt x="186455" y="98092"/>
                    <a:pt x="194075" y="100950"/>
                    <a:pt x="201695" y="104760"/>
                  </a:cubicBezTo>
                  <a:cubicBezTo>
                    <a:pt x="219793" y="114285"/>
                    <a:pt x="240748" y="127620"/>
                    <a:pt x="263608" y="141907"/>
                  </a:cubicBezTo>
                  <a:cubicBezTo>
                    <a:pt x="265513" y="142860"/>
                    <a:pt x="266466" y="143812"/>
                    <a:pt x="268371" y="144765"/>
                  </a:cubicBezTo>
                  <a:cubicBezTo>
                    <a:pt x="274086" y="148575"/>
                    <a:pt x="276943" y="155242"/>
                    <a:pt x="274086" y="161910"/>
                  </a:cubicBezTo>
                  <a:cubicBezTo>
                    <a:pt x="271228" y="169530"/>
                    <a:pt x="261703" y="172387"/>
                    <a:pt x="255036" y="167625"/>
                  </a:cubicBezTo>
                  <a:cubicBezTo>
                    <a:pt x="253131" y="166672"/>
                    <a:pt x="251226" y="165720"/>
                    <a:pt x="249320" y="163815"/>
                  </a:cubicBezTo>
                  <a:cubicBezTo>
                    <a:pt x="219793" y="144765"/>
                    <a:pt x="192170" y="126667"/>
                    <a:pt x="172168" y="120000"/>
                  </a:cubicBezTo>
                  <a:cubicBezTo>
                    <a:pt x="135020" y="108570"/>
                    <a:pt x="114065" y="123810"/>
                    <a:pt x="107398" y="142860"/>
                  </a:cubicBezTo>
                  <a:cubicBezTo>
                    <a:pt x="101683" y="158100"/>
                    <a:pt x="104540" y="177150"/>
                    <a:pt x="122638" y="184770"/>
                  </a:cubicBezTo>
                  <a:cubicBezTo>
                    <a:pt x="147403" y="196200"/>
                    <a:pt x="175025" y="212392"/>
                    <a:pt x="200743" y="228585"/>
                  </a:cubicBezTo>
                  <a:cubicBezTo>
                    <a:pt x="231223" y="247635"/>
                    <a:pt x="262656" y="265732"/>
                    <a:pt x="286468" y="275257"/>
                  </a:cubicBezTo>
                  <a:cubicBezTo>
                    <a:pt x="313138" y="285735"/>
                    <a:pt x="375051" y="294307"/>
                    <a:pt x="436963" y="287640"/>
                  </a:cubicBezTo>
                  <a:cubicBezTo>
                    <a:pt x="467443" y="284782"/>
                    <a:pt x="501733" y="279067"/>
                    <a:pt x="522688" y="276210"/>
                  </a:cubicBezTo>
                  <a:cubicBezTo>
                    <a:pt x="533166" y="274305"/>
                    <a:pt x="540786" y="264780"/>
                    <a:pt x="538881" y="254302"/>
                  </a:cubicBezTo>
                  <a:lnTo>
                    <a:pt x="516973" y="136192"/>
                  </a:lnTo>
                  <a:close/>
                </a:path>
              </a:pathLst>
            </a:custGeom>
            <a:solidFill>
              <a:schemeClr val="bg1"/>
            </a:solidFill>
            <a:ln w="914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A430C5F8-1888-49DE-B5CB-2856BB54243C}"/>
                </a:ext>
              </a:extLst>
            </p:cNvPr>
            <p:cNvSpPr/>
            <p:nvPr/>
          </p:nvSpPr>
          <p:spPr>
            <a:xfrm>
              <a:off x="6555217" y="2145397"/>
              <a:ext cx="323850" cy="323850"/>
            </a:xfrm>
            <a:custGeom>
              <a:avLst/>
              <a:gdLst>
                <a:gd name="connsiteX0" fmla="*/ 164783 w 323850"/>
                <a:gd name="connsiteY0" fmla="*/ 0 h 323850"/>
                <a:gd name="connsiteX1" fmla="*/ 0 w 323850"/>
                <a:gd name="connsiteY1" fmla="*/ 164783 h 323850"/>
                <a:gd name="connsiteX2" fmla="*/ 164783 w 323850"/>
                <a:gd name="connsiteY2" fmla="*/ 329565 h 323850"/>
                <a:gd name="connsiteX3" fmla="*/ 329565 w 323850"/>
                <a:gd name="connsiteY3" fmla="*/ 164783 h 323850"/>
                <a:gd name="connsiteX4" fmla="*/ 164783 w 323850"/>
                <a:gd name="connsiteY4" fmla="*/ 0 h 323850"/>
                <a:gd name="connsiteX5" fmla="*/ 179070 w 323850"/>
                <a:gd name="connsiteY5" fmla="*/ 246698 h 323850"/>
                <a:gd name="connsiteX6" fmla="*/ 179070 w 323850"/>
                <a:gd name="connsiteY6" fmla="*/ 267653 h 323850"/>
                <a:gd name="connsiteX7" fmla="*/ 175260 w 323850"/>
                <a:gd name="connsiteY7" fmla="*/ 271463 h 323850"/>
                <a:gd name="connsiteX8" fmla="*/ 155258 w 323850"/>
                <a:gd name="connsiteY8" fmla="*/ 271463 h 323850"/>
                <a:gd name="connsiteX9" fmla="*/ 151448 w 323850"/>
                <a:gd name="connsiteY9" fmla="*/ 267653 h 323850"/>
                <a:gd name="connsiteX10" fmla="*/ 151448 w 323850"/>
                <a:gd name="connsiteY10" fmla="*/ 247650 h 323850"/>
                <a:gd name="connsiteX11" fmla="*/ 112395 w 323850"/>
                <a:gd name="connsiteY11" fmla="*/ 209550 h 323850"/>
                <a:gd name="connsiteX12" fmla="*/ 116205 w 323850"/>
                <a:gd name="connsiteY12" fmla="*/ 205740 h 323850"/>
                <a:gd name="connsiteX13" fmla="*/ 136208 w 323850"/>
                <a:gd name="connsiteY13" fmla="*/ 205740 h 323850"/>
                <a:gd name="connsiteX14" fmla="*/ 140018 w 323850"/>
                <a:gd name="connsiteY14" fmla="*/ 208598 h 323850"/>
                <a:gd name="connsiteX15" fmla="*/ 153353 w 323850"/>
                <a:gd name="connsiteY15" fmla="*/ 220028 h 323850"/>
                <a:gd name="connsiteX16" fmla="*/ 171450 w 323850"/>
                <a:gd name="connsiteY16" fmla="*/ 220028 h 323850"/>
                <a:gd name="connsiteX17" fmla="*/ 192405 w 323850"/>
                <a:gd name="connsiteY17" fmla="*/ 201930 h 323850"/>
                <a:gd name="connsiteX18" fmla="*/ 172403 w 323850"/>
                <a:gd name="connsiteY18" fmla="*/ 180023 h 323850"/>
                <a:gd name="connsiteX19" fmla="*/ 159068 w 323850"/>
                <a:gd name="connsiteY19" fmla="*/ 180023 h 323850"/>
                <a:gd name="connsiteX20" fmla="*/ 108585 w 323850"/>
                <a:gd name="connsiteY20" fmla="*/ 136208 h 323850"/>
                <a:gd name="connsiteX21" fmla="*/ 150495 w 323850"/>
                <a:gd name="connsiteY21" fmla="*/ 83820 h 323850"/>
                <a:gd name="connsiteX22" fmla="*/ 150495 w 323850"/>
                <a:gd name="connsiteY22" fmla="*/ 63818 h 323850"/>
                <a:gd name="connsiteX23" fmla="*/ 154305 w 323850"/>
                <a:gd name="connsiteY23" fmla="*/ 60008 h 323850"/>
                <a:gd name="connsiteX24" fmla="*/ 174308 w 323850"/>
                <a:gd name="connsiteY24" fmla="*/ 60008 h 323850"/>
                <a:gd name="connsiteX25" fmla="*/ 178118 w 323850"/>
                <a:gd name="connsiteY25" fmla="*/ 63818 h 323850"/>
                <a:gd name="connsiteX26" fmla="*/ 178118 w 323850"/>
                <a:gd name="connsiteY26" fmla="*/ 83820 h 323850"/>
                <a:gd name="connsiteX27" fmla="*/ 217170 w 323850"/>
                <a:gd name="connsiteY27" fmla="*/ 121920 h 323850"/>
                <a:gd name="connsiteX28" fmla="*/ 213360 w 323850"/>
                <a:gd name="connsiteY28" fmla="*/ 125730 h 323850"/>
                <a:gd name="connsiteX29" fmla="*/ 193358 w 323850"/>
                <a:gd name="connsiteY29" fmla="*/ 125730 h 323850"/>
                <a:gd name="connsiteX30" fmla="*/ 189548 w 323850"/>
                <a:gd name="connsiteY30" fmla="*/ 122873 h 323850"/>
                <a:gd name="connsiteX31" fmla="*/ 176213 w 323850"/>
                <a:gd name="connsiteY31" fmla="*/ 111443 h 323850"/>
                <a:gd name="connsiteX32" fmla="*/ 158115 w 323850"/>
                <a:gd name="connsiteY32" fmla="*/ 111443 h 323850"/>
                <a:gd name="connsiteX33" fmla="*/ 137160 w 323850"/>
                <a:gd name="connsiteY33" fmla="*/ 129540 h 323850"/>
                <a:gd name="connsiteX34" fmla="*/ 157163 w 323850"/>
                <a:gd name="connsiteY34" fmla="*/ 151448 h 323850"/>
                <a:gd name="connsiteX35" fmla="*/ 172403 w 323850"/>
                <a:gd name="connsiteY35" fmla="*/ 151448 h 323850"/>
                <a:gd name="connsiteX36" fmla="*/ 220028 w 323850"/>
                <a:gd name="connsiteY36" fmla="*/ 204788 h 323850"/>
                <a:gd name="connsiteX37" fmla="*/ 179070 w 323850"/>
                <a:gd name="connsiteY37" fmla="*/ 24669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23850" h="323850">
                  <a:moveTo>
                    <a:pt x="164783" y="0"/>
                  </a:moveTo>
                  <a:cubicBezTo>
                    <a:pt x="74295" y="0"/>
                    <a:pt x="0" y="74295"/>
                    <a:pt x="0" y="164783"/>
                  </a:cubicBezTo>
                  <a:cubicBezTo>
                    <a:pt x="0" y="255270"/>
                    <a:pt x="74295" y="329565"/>
                    <a:pt x="164783" y="329565"/>
                  </a:cubicBezTo>
                  <a:cubicBezTo>
                    <a:pt x="255270" y="329565"/>
                    <a:pt x="329565" y="255270"/>
                    <a:pt x="329565" y="164783"/>
                  </a:cubicBezTo>
                  <a:cubicBezTo>
                    <a:pt x="329565" y="74295"/>
                    <a:pt x="255270" y="0"/>
                    <a:pt x="164783" y="0"/>
                  </a:cubicBezTo>
                  <a:close/>
                  <a:moveTo>
                    <a:pt x="179070" y="246698"/>
                  </a:moveTo>
                  <a:lnTo>
                    <a:pt x="179070" y="267653"/>
                  </a:lnTo>
                  <a:cubicBezTo>
                    <a:pt x="179070" y="269558"/>
                    <a:pt x="177165" y="271463"/>
                    <a:pt x="175260" y="271463"/>
                  </a:cubicBezTo>
                  <a:lnTo>
                    <a:pt x="155258" y="271463"/>
                  </a:lnTo>
                  <a:cubicBezTo>
                    <a:pt x="153353" y="271463"/>
                    <a:pt x="151448" y="269558"/>
                    <a:pt x="151448" y="267653"/>
                  </a:cubicBezTo>
                  <a:lnTo>
                    <a:pt x="151448" y="247650"/>
                  </a:lnTo>
                  <a:cubicBezTo>
                    <a:pt x="130493" y="246698"/>
                    <a:pt x="114300" y="230505"/>
                    <a:pt x="112395" y="209550"/>
                  </a:cubicBezTo>
                  <a:cubicBezTo>
                    <a:pt x="112395" y="207645"/>
                    <a:pt x="114300" y="205740"/>
                    <a:pt x="116205" y="205740"/>
                  </a:cubicBezTo>
                  <a:lnTo>
                    <a:pt x="136208" y="205740"/>
                  </a:lnTo>
                  <a:cubicBezTo>
                    <a:pt x="138113" y="205740"/>
                    <a:pt x="140018" y="206693"/>
                    <a:pt x="140018" y="208598"/>
                  </a:cubicBezTo>
                  <a:cubicBezTo>
                    <a:pt x="140970" y="215265"/>
                    <a:pt x="146685" y="220028"/>
                    <a:pt x="153353" y="220028"/>
                  </a:cubicBezTo>
                  <a:lnTo>
                    <a:pt x="171450" y="220028"/>
                  </a:lnTo>
                  <a:cubicBezTo>
                    <a:pt x="181928" y="220028"/>
                    <a:pt x="191453" y="212408"/>
                    <a:pt x="192405" y="201930"/>
                  </a:cubicBezTo>
                  <a:cubicBezTo>
                    <a:pt x="193358" y="189548"/>
                    <a:pt x="183833" y="180023"/>
                    <a:pt x="172403" y="180023"/>
                  </a:cubicBezTo>
                  <a:lnTo>
                    <a:pt x="159068" y="180023"/>
                  </a:lnTo>
                  <a:cubicBezTo>
                    <a:pt x="134303" y="180023"/>
                    <a:pt x="111443" y="161925"/>
                    <a:pt x="108585" y="136208"/>
                  </a:cubicBezTo>
                  <a:cubicBezTo>
                    <a:pt x="105728" y="109538"/>
                    <a:pt x="124778" y="86678"/>
                    <a:pt x="150495" y="83820"/>
                  </a:cubicBezTo>
                  <a:lnTo>
                    <a:pt x="150495" y="63818"/>
                  </a:lnTo>
                  <a:cubicBezTo>
                    <a:pt x="150495" y="61913"/>
                    <a:pt x="152400" y="60008"/>
                    <a:pt x="154305" y="60008"/>
                  </a:cubicBezTo>
                  <a:lnTo>
                    <a:pt x="174308" y="60008"/>
                  </a:lnTo>
                  <a:cubicBezTo>
                    <a:pt x="176213" y="60008"/>
                    <a:pt x="178118" y="61913"/>
                    <a:pt x="178118" y="63818"/>
                  </a:cubicBezTo>
                  <a:lnTo>
                    <a:pt x="178118" y="83820"/>
                  </a:lnTo>
                  <a:cubicBezTo>
                    <a:pt x="199073" y="84773"/>
                    <a:pt x="215265" y="100965"/>
                    <a:pt x="217170" y="121920"/>
                  </a:cubicBezTo>
                  <a:cubicBezTo>
                    <a:pt x="217170" y="123825"/>
                    <a:pt x="215265" y="125730"/>
                    <a:pt x="213360" y="125730"/>
                  </a:cubicBezTo>
                  <a:lnTo>
                    <a:pt x="193358" y="125730"/>
                  </a:lnTo>
                  <a:cubicBezTo>
                    <a:pt x="191453" y="125730"/>
                    <a:pt x="189548" y="124778"/>
                    <a:pt x="189548" y="122873"/>
                  </a:cubicBezTo>
                  <a:cubicBezTo>
                    <a:pt x="188595" y="116205"/>
                    <a:pt x="182880" y="111443"/>
                    <a:pt x="176213" y="111443"/>
                  </a:cubicBezTo>
                  <a:lnTo>
                    <a:pt x="158115" y="111443"/>
                  </a:lnTo>
                  <a:cubicBezTo>
                    <a:pt x="147638" y="111443"/>
                    <a:pt x="138113" y="119063"/>
                    <a:pt x="137160" y="129540"/>
                  </a:cubicBezTo>
                  <a:cubicBezTo>
                    <a:pt x="136208" y="141923"/>
                    <a:pt x="145733" y="151448"/>
                    <a:pt x="157163" y="151448"/>
                  </a:cubicBezTo>
                  <a:lnTo>
                    <a:pt x="172403" y="151448"/>
                  </a:lnTo>
                  <a:cubicBezTo>
                    <a:pt x="200978" y="151448"/>
                    <a:pt x="222885" y="176213"/>
                    <a:pt x="220028" y="204788"/>
                  </a:cubicBezTo>
                  <a:cubicBezTo>
                    <a:pt x="218123" y="225743"/>
                    <a:pt x="200025" y="242888"/>
                    <a:pt x="179070" y="246698"/>
                  </a:cubicBezTo>
                  <a:close/>
                </a:path>
              </a:pathLst>
            </a:custGeom>
            <a:solidFill>
              <a:schemeClr val="accent3"/>
            </a:solidFill>
            <a:ln w="9144" cap="flat">
              <a:noFill/>
              <a:prstDash val="solid"/>
              <a:miter/>
            </a:ln>
          </p:spPr>
          <p:txBody>
            <a:bodyPr rtlCol="0" anchor="ctr"/>
            <a:lstStyle/>
            <a:p>
              <a:endParaRPr lang="en-IN"/>
            </a:p>
          </p:txBody>
        </p:sp>
      </p:grpSp>
      <p:grpSp>
        <p:nvGrpSpPr>
          <p:cNvPr id="25" name="Group 24">
            <a:extLst>
              <a:ext uri="{FF2B5EF4-FFF2-40B4-BE49-F238E27FC236}">
                <a16:creationId xmlns:a16="http://schemas.microsoft.com/office/drawing/2014/main" id="{5FBD9DD4-FA59-4519-B4E1-F28B4CC7040B}"/>
              </a:ext>
            </a:extLst>
          </p:cNvPr>
          <p:cNvGrpSpPr/>
          <p:nvPr/>
        </p:nvGrpSpPr>
        <p:grpSpPr>
          <a:xfrm>
            <a:off x="9010623" y="2027876"/>
            <a:ext cx="864432" cy="775387"/>
            <a:chOff x="9010623" y="1898669"/>
            <a:chExt cx="864432" cy="775387"/>
          </a:xfrm>
        </p:grpSpPr>
        <p:sp>
          <p:nvSpPr>
            <p:cNvPr id="20" name="Freeform: Shape 19">
              <a:extLst>
                <a:ext uri="{FF2B5EF4-FFF2-40B4-BE49-F238E27FC236}">
                  <a16:creationId xmlns:a16="http://schemas.microsoft.com/office/drawing/2014/main" id="{19B33F32-4DB1-4F32-B94F-C888D998CBC3}"/>
                </a:ext>
              </a:extLst>
            </p:cNvPr>
            <p:cNvSpPr/>
            <p:nvPr/>
          </p:nvSpPr>
          <p:spPr>
            <a:xfrm>
              <a:off x="9010623" y="1899864"/>
              <a:ext cx="768096" cy="774192"/>
            </a:xfrm>
            <a:custGeom>
              <a:avLst/>
              <a:gdLst>
                <a:gd name="connsiteX0" fmla="*/ 567255 w 768096"/>
                <a:gd name="connsiteY0" fmla="*/ 656437 h 774192"/>
                <a:gd name="connsiteX1" fmla="*/ 463318 w 768096"/>
                <a:gd name="connsiteY1" fmla="*/ 656437 h 774192"/>
                <a:gd name="connsiteX2" fmla="*/ 463623 w 768096"/>
                <a:gd name="connsiteY2" fmla="*/ 705814 h 774192"/>
                <a:gd name="connsiteX3" fmla="*/ 468195 w 768096"/>
                <a:gd name="connsiteY3" fmla="*/ 712520 h 774192"/>
                <a:gd name="connsiteX4" fmla="*/ 466976 w 768096"/>
                <a:gd name="connsiteY4" fmla="*/ 754278 h 774192"/>
                <a:gd name="connsiteX5" fmla="*/ 425828 w 768096"/>
                <a:gd name="connsiteY5" fmla="*/ 753973 h 774192"/>
                <a:gd name="connsiteX6" fmla="*/ 424304 w 768096"/>
                <a:gd name="connsiteY6" fmla="*/ 712215 h 774192"/>
                <a:gd name="connsiteX7" fmla="*/ 429181 w 768096"/>
                <a:gd name="connsiteY7" fmla="*/ 699109 h 774192"/>
                <a:gd name="connsiteX8" fmla="*/ 429181 w 768096"/>
                <a:gd name="connsiteY8" fmla="*/ 659485 h 774192"/>
                <a:gd name="connsiteX9" fmla="*/ 428266 w 768096"/>
                <a:gd name="connsiteY9" fmla="*/ 656742 h 774192"/>
                <a:gd name="connsiteX10" fmla="*/ 325244 w 768096"/>
                <a:gd name="connsiteY10" fmla="*/ 656742 h 774192"/>
                <a:gd name="connsiteX11" fmla="*/ 325549 w 768096"/>
                <a:gd name="connsiteY11" fmla="*/ 705510 h 774192"/>
                <a:gd name="connsiteX12" fmla="*/ 329511 w 768096"/>
                <a:gd name="connsiteY12" fmla="*/ 711606 h 774192"/>
                <a:gd name="connsiteX13" fmla="*/ 327682 w 768096"/>
                <a:gd name="connsiteY13" fmla="*/ 754582 h 774192"/>
                <a:gd name="connsiteX14" fmla="*/ 284096 w 768096"/>
                <a:gd name="connsiteY14" fmla="*/ 750010 h 774192"/>
                <a:gd name="connsiteX15" fmla="*/ 274952 w 768096"/>
                <a:gd name="connsiteY15" fmla="*/ 745438 h 774192"/>
                <a:gd name="connsiteX16" fmla="*/ 207896 w 768096"/>
                <a:gd name="connsiteY16" fmla="*/ 745438 h 774192"/>
                <a:gd name="connsiteX17" fmla="*/ 198752 w 768096"/>
                <a:gd name="connsiteY17" fmla="*/ 751230 h 774192"/>
                <a:gd name="connsiteX18" fmla="*/ 145107 w 768096"/>
                <a:gd name="connsiteY18" fmla="*/ 773175 h 774192"/>
                <a:gd name="connsiteX19" fmla="*/ 111274 w 768096"/>
                <a:gd name="connsiteY19" fmla="*/ 727455 h 774192"/>
                <a:gd name="connsiteX20" fmla="*/ 146936 w 768096"/>
                <a:gd name="connsiteY20" fmla="*/ 682954 h 774192"/>
                <a:gd name="connsiteX21" fmla="*/ 199057 w 768096"/>
                <a:gd name="connsiteY21" fmla="*/ 705510 h 774192"/>
                <a:gd name="connsiteX22" fmla="*/ 208201 w 768096"/>
                <a:gd name="connsiteY22" fmla="*/ 710996 h 774192"/>
                <a:gd name="connsiteX23" fmla="*/ 279829 w 768096"/>
                <a:gd name="connsiteY23" fmla="*/ 711301 h 774192"/>
                <a:gd name="connsiteX24" fmla="*/ 290497 w 768096"/>
                <a:gd name="connsiteY24" fmla="*/ 702462 h 774192"/>
                <a:gd name="connsiteX25" fmla="*/ 290497 w 768096"/>
                <a:gd name="connsiteY25" fmla="*/ 655218 h 774192"/>
                <a:gd name="connsiteX26" fmla="*/ 229842 w 768096"/>
                <a:gd name="connsiteY26" fmla="*/ 655218 h 774192"/>
                <a:gd name="connsiteX27" fmla="*/ 229842 w 768096"/>
                <a:gd name="connsiteY27" fmla="*/ 601878 h 774192"/>
                <a:gd name="connsiteX28" fmla="*/ 185341 w 768096"/>
                <a:gd name="connsiteY28" fmla="*/ 602182 h 774192"/>
                <a:gd name="connsiteX29" fmla="*/ 178330 w 768096"/>
                <a:gd name="connsiteY29" fmla="*/ 605840 h 774192"/>
                <a:gd name="connsiteX30" fmla="*/ 136573 w 768096"/>
                <a:gd name="connsiteY30" fmla="*/ 606145 h 774192"/>
                <a:gd name="connsiteX31" fmla="*/ 125905 w 768096"/>
                <a:gd name="connsiteY31" fmla="*/ 601878 h 774192"/>
                <a:gd name="connsiteX32" fmla="*/ 112798 w 768096"/>
                <a:gd name="connsiteY32" fmla="*/ 601573 h 774192"/>
                <a:gd name="connsiteX33" fmla="*/ 81404 w 768096"/>
                <a:gd name="connsiteY33" fmla="*/ 614984 h 774192"/>
                <a:gd name="connsiteX34" fmla="*/ 29588 w 768096"/>
                <a:gd name="connsiteY34" fmla="*/ 628090 h 774192"/>
                <a:gd name="connsiteX35" fmla="*/ 22 w 768096"/>
                <a:gd name="connsiteY35" fmla="*/ 582980 h 774192"/>
                <a:gd name="connsiteX36" fmla="*/ 32331 w 768096"/>
                <a:gd name="connsiteY36" fmla="*/ 540918 h 774192"/>
                <a:gd name="connsiteX37" fmla="*/ 87500 w 768096"/>
                <a:gd name="connsiteY37" fmla="*/ 562558 h 774192"/>
                <a:gd name="connsiteX38" fmla="*/ 97558 w 768096"/>
                <a:gd name="connsiteY38" fmla="*/ 568654 h 774192"/>
                <a:gd name="connsiteX39" fmla="*/ 114627 w 768096"/>
                <a:gd name="connsiteY39" fmla="*/ 568654 h 774192"/>
                <a:gd name="connsiteX40" fmla="*/ 141450 w 768096"/>
                <a:gd name="connsiteY40" fmla="*/ 561034 h 774192"/>
                <a:gd name="connsiteX41" fmla="*/ 178026 w 768096"/>
                <a:gd name="connsiteY41" fmla="*/ 563778 h 774192"/>
                <a:gd name="connsiteX42" fmla="*/ 189608 w 768096"/>
                <a:gd name="connsiteY42" fmla="*/ 568045 h 774192"/>
                <a:gd name="connsiteX43" fmla="*/ 229537 w 768096"/>
                <a:gd name="connsiteY43" fmla="*/ 568350 h 774192"/>
                <a:gd name="connsiteX44" fmla="*/ 229537 w 768096"/>
                <a:gd name="connsiteY44" fmla="*/ 464413 h 774192"/>
                <a:gd name="connsiteX45" fmla="*/ 184122 w 768096"/>
                <a:gd name="connsiteY45" fmla="*/ 464718 h 774192"/>
                <a:gd name="connsiteX46" fmla="*/ 178330 w 768096"/>
                <a:gd name="connsiteY46" fmla="*/ 468985 h 774192"/>
                <a:gd name="connsiteX47" fmla="*/ 135963 w 768096"/>
                <a:gd name="connsiteY47" fmla="*/ 468375 h 774192"/>
                <a:gd name="connsiteX48" fmla="*/ 136268 w 768096"/>
                <a:gd name="connsiteY48" fmla="*/ 427227 h 774192"/>
                <a:gd name="connsiteX49" fmla="*/ 178635 w 768096"/>
                <a:gd name="connsiteY49" fmla="*/ 426313 h 774192"/>
                <a:gd name="connsiteX50" fmla="*/ 185646 w 768096"/>
                <a:gd name="connsiteY50" fmla="*/ 430275 h 774192"/>
                <a:gd name="connsiteX51" fmla="*/ 229537 w 768096"/>
                <a:gd name="connsiteY51" fmla="*/ 430580 h 774192"/>
                <a:gd name="connsiteX52" fmla="*/ 229537 w 768096"/>
                <a:gd name="connsiteY52" fmla="*/ 326643 h 774192"/>
                <a:gd name="connsiteX53" fmla="*/ 185646 w 768096"/>
                <a:gd name="connsiteY53" fmla="*/ 326948 h 774192"/>
                <a:gd name="connsiteX54" fmla="*/ 178026 w 768096"/>
                <a:gd name="connsiteY54" fmla="*/ 331520 h 774192"/>
                <a:gd name="connsiteX55" fmla="*/ 136878 w 768096"/>
                <a:gd name="connsiteY55" fmla="*/ 331215 h 774192"/>
                <a:gd name="connsiteX56" fmla="*/ 129258 w 768096"/>
                <a:gd name="connsiteY56" fmla="*/ 326948 h 774192"/>
                <a:gd name="connsiteX57" fmla="*/ 64335 w 768096"/>
                <a:gd name="connsiteY57" fmla="*/ 326643 h 774192"/>
                <a:gd name="connsiteX58" fmla="*/ 64640 w 768096"/>
                <a:gd name="connsiteY58" fmla="*/ 346150 h 774192"/>
                <a:gd name="connsiteX59" fmla="*/ 70736 w 768096"/>
                <a:gd name="connsiteY59" fmla="*/ 353161 h 774192"/>
                <a:gd name="connsiteX60" fmla="*/ 92377 w 768096"/>
                <a:gd name="connsiteY60" fmla="*/ 406806 h 774192"/>
                <a:gd name="connsiteX61" fmla="*/ 46352 w 768096"/>
                <a:gd name="connsiteY61" fmla="*/ 440334 h 774192"/>
                <a:gd name="connsiteX62" fmla="*/ 2461 w 768096"/>
                <a:gd name="connsiteY62" fmla="*/ 405282 h 774192"/>
                <a:gd name="connsiteX63" fmla="*/ 23797 w 768096"/>
                <a:gd name="connsiteY63" fmla="*/ 354380 h 774192"/>
                <a:gd name="connsiteX64" fmla="*/ 32026 w 768096"/>
                <a:gd name="connsiteY64" fmla="*/ 339750 h 774192"/>
                <a:gd name="connsiteX65" fmla="*/ 32026 w 768096"/>
                <a:gd name="connsiteY65" fmla="*/ 296468 h 774192"/>
                <a:gd name="connsiteX66" fmla="*/ 33246 w 768096"/>
                <a:gd name="connsiteY66" fmla="*/ 293115 h 774192"/>
                <a:gd name="connsiteX67" fmla="*/ 78966 w 768096"/>
                <a:gd name="connsiteY67" fmla="*/ 293115 h 774192"/>
                <a:gd name="connsiteX68" fmla="*/ 116761 w 768096"/>
                <a:gd name="connsiteY68" fmla="*/ 293115 h 774192"/>
                <a:gd name="connsiteX69" fmla="*/ 140840 w 768096"/>
                <a:gd name="connsiteY69" fmla="*/ 286105 h 774192"/>
                <a:gd name="connsiteX70" fmla="*/ 178026 w 768096"/>
                <a:gd name="connsiteY70" fmla="*/ 288848 h 774192"/>
                <a:gd name="connsiteX71" fmla="*/ 188694 w 768096"/>
                <a:gd name="connsiteY71" fmla="*/ 293115 h 774192"/>
                <a:gd name="connsiteX72" fmla="*/ 229232 w 768096"/>
                <a:gd name="connsiteY72" fmla="*/ 293420 h 774192"/>
                <a:gd name="connsiteX73" fmla="*/ 229232 w 768096"/>
                <a:gd name="connsiteY73" fmla="*/ 238556 h 774192"/>
                <a:gd name="connsiteX74" fmla="*/ 290192 w 768096"/>
                <a:gd name="connsiteY74" fmla="*/ 238556 h 774192"/>
                <a:gd name="connsiteX75" fmla="*/ 289887 w 768096"/>
                <a:gd name="connsiteY75" fmla="*/ 188569 h 774192"/>
                <a:gd name="connsiteX76" fmla="*/ 285925 w 768096"/>
                <a:gd name="connsiteY76" fmla="*/ 182473 h 774192"/>
                <a:gd name="connsiteX77" fmla="*/ 285925 w 768096"/>
                <a:gd name="connsiteY77" fmla="*/ 140715 h 774192"/>
                <a:gd name="connsiteX78" fmla="*/ 289887 w 768096"/>
                <a:gd name="connsiteY78" fmla="*/ 130962 h 774192"/>
                <a:gd name="connsiteX79" fmla="*/ 290192 w 768096"/>
                <a:gd name="connsiteY79" fmla="*/ 113893 h 774192"/>
                <a:gd name="connsiteX80" fmla="*/ 276476 w 768096"/>
                <a:gd name="connsiteY80" fmla="*/ 80974 h 774192"/>
                <a:gd name="connsiteX81" fmla="*/ 264589 w 768096"/>
                <a:gd name="connsiteY81" fmla="*/ 27939 h 774192"/>
                <a:gd name="connsiteX82" fmla="*/ 312747 w 768096"/>
                <a:gd name="connsiteY82" fmla="*/ 202 h 774192"/>
                <a:gd name="connsiteX83" fmla="*/ 353286 w 768096"/>
                <a:gd name="connsiteY83" fmla="*/ 38302 h 774192"/>
                <a:gd name="connsiteX84" fmla="*/ 330730 w 768096"/>
                <a:gd name="connsiteY84" fmla="*/ 87070 h 774192"/>
                <a:gd name="connsiteX85" fmla="*/ 324330 w 768096"/>
                <a:gd name="connsiteY85" fmla="*/ 98958 h 774192"/>
                <a:gd name="connsiteX86" fmla="*/ 324330 w 768096"/>
                <a:gd name="connsiteY86" fmla="*/ 118770 h 774192"/>
                <a:gd name="connsiteX87" fmla="*/ 331950 w 768096"/>
                <a:gd name="connsiteY87" fmla="*/ 145287 h 774192"/>
                <a:gd name="connsiteX88" fmla="*/ 329206 w 768096"/>
                <a:gd name="connsiteY88" fmla="*/ 181558 h 774192"/>
                <a:gd name="connsiteX89" fmla="*/ 324330 w 768096"/>
                <a:gd name="connsiteY89" fmla="*/ 193750 h 774192"/>
                <a:gd name="connsiteX90" fmla="*/ 324025 w 768096"/>
                <a:gd name="connsiteY90" fmla="*/ 237032 h 774192"/>
                <a:gd name="connsiteX91" fmla="*/ 427962 w 768096"/>
                <a:gd name="connsiteY91" fmla="*/ 237032 h 774192"/>
                <a:gd name="connsiteX92" fmla="*/ 427657 w 768096"/>
                <a:gd name="connsiteY92" fmla="*/ 187350 h 774192"/>
                <a:gd name="connsiteX93" fmla="*/ 423390 w 768096"/>
                <a:gd name="connsiteY93" fmla="*/ 181558 h 774192"/>
                <a:gd name="connsiteX94" fmla="*/ 424609 w 768096"/>
                <a:gd name="connsiteY94" fmla="*/ 139801 h 774192"/>
                <a:gd name="connsiteX95" fmla="*/ 465757 w 768096"/>
                <a:gd name="connsiteY95" fmla="*/ 139496 h 774192"/>
                <a:gd name="connsiteX96" fmla="*/ 466671 w 768096"/>
                <a:gd name="connsiteY96" fmla="*/ 181863 h 774192"/>
                <a:gd name="connsiteX97" fmla="*/ 462404 w 768096"/>
                <a:gd name="connsiteY97" fmla="*/ 188569 h 774192"/>
                <a:gd name="connsiteX98" fmla="*/ 462099 w 768096"/>
                <a:gd name="connsiteY98" fmla="*/ 237032 h 774192"/>
                <a:gd name="connsiteX99" fmla="*/ 566036 w 768096"/>
                <a:gd name="connsiteY99" fmla="*/ 237032 h 774192"/>
                <a:gd name="connsiteX100" fmla="*/ 565731 w 768096"/>
                <a:gd name="connsiteY100" fmla="*/ 187350 h 774192"/>
                <a:gd name="connsiteX101" fmla="*/ 562074 w 768096"/>
                <a:gd name="connsiteY101" fmla="*/ 182168 h 774192"/>
                <a:gd name="connsiteX102" fmla="*/ 562074 w 768096"/>
                <a:gd name="connsiteY102" fmla="*/ 139801 h 774192"/>
                <a:gd name="connsiteX103" fmla="*/ 603831 w 768096"/>
                <a:gd name="connsiteY103" fmla="*/ 139801 h 774192"/>
                <a:gd name="connsiteX104" fmla="*/ 613585 w 768096"/>
                <a:gd name="connsiteY104" fmla="*/ 143763 h 774192"/>
                <a:gd name="connsiteX105" fmla="*/ 672106 w 768096"/>
                <a:gd name="connsiteY105" fmla="*/ 144068 h 774192"/>
                <a:gd name="connsiteX106" fmla="*/ 682470 w 768096"/>
                <a:gd name="connsiteY106" fmla="*/ 138277 h 774192"/>
                <a:gd name="connsiteX107" fmla="*/ 735810 w 768096"/>
                <a:gd name="connsiteY107" fmla="*/ 116331 h 774192"/>
                <a:gd name="connsiteX108" fmla="*/ 769642 w 768096"/>
                <a:gd name="connsiteY108" fmla="*/ 161137 h 774192"/>
                <a:gd name="connsiteX109" fmla="*/ 733676 w 768096"/>
                <a:gd name="connsiteY109" fmla="*/ 206552 h 774192"/>
                <a:gd name="connsiteX110" fmla="*/ 681555 w 768096"/>
                <a:gd name="connsiteY110" fmla="*/ 183692 h 774192"/>
                <a:gd name="connsiteX111" fmla="*/ 673326 w 768096"/>
                <a:gd name="connsiteY111" fmla="*/ 178206 h 774192"/>
                <a:gd name="connsiteX112" fmla="*/ 612975 w 768096"/>
                <a:gd name="connsiteY112" fmla="*/ 177901 h 774192"/>
                <a:gd name="connsiteX113" fmla="*/ 601088 w 768096"/>
                <a:gd name="connsiteY113" fmla="*/ 188569 h 774192"/>
                <a:gd name="connsiteX114" fmla="*/ 600783 w 768096"/>
                <a:gd name="connsiteY114" fmla="*/ 237642 h 774192"/>
                <a:gd name="connsiteX115" fmla="*/ 651380 w 768096"/>
                <a:gd name="connsiteY115" fmla="*/ 237642 h 774192"/>
                <a:gd name="connsiteX116" fmla="*/ 651380 w 768096"/>
                <a:gd name="connsiteY116" fmla="*/ 292810 h 774192"/>
                <a:gd name="connsiteX117" fmla="*/ 697710 w 768096"/>
                <a:gd name="connsiteY117" fmla="*/ 292506 h 774192"/>
                <a:gd name="connsiteX118" fmla="*/ 703501 w 768096"/>
                <a:gd name="connsiteY118" fmla="*/ 288238 h 774192"/>
                <a:gd name="connsiteX119" fmla="*/ 745258 w 768096"/>
                <a:gd name="connsiteY119" fmla="*/ 288848 h 774192"/>
                <a:gd name="connsiteX120" fmla="*/ 744954 w 768096"/>
                <a:gd name="connsiteY120" fmla="*/ 330606 h 774192"/>
                <a:gd name="connsiteX121" fmla="*/ 703196 w 768096"/>
                <a:gd name="connsiteY121" fmla="*/ 331520 h 774192"/>
                <a:gd name="connsiteX122" fmla="*/ 691918 w 768096"/>
                <a:gd name="connsiteY122" fmla="*/ 326948 h 774192"/>
                <a:gd name="connsiteX123" fmla="*/ 654123 w 768096"/>
                <a:gd name="connsiteY123" fmla="*/ 326948 h 774192"/>
                <a:gd name="connsiteX124" fmla="*/ 651990 w 768096"/>
                <a:gd name="connsiteY124" fmla="*/ 327862 h 774192"/>
                <a:gd name="connsiteX125" fmla="*/ 651990 w 768096"/>
                <a:gd name="connsiteY125" fmla="*/ 430580 h 774192"/>
                <a:gd name="connsiteX126" fmla="*/ 697710 w 768096"/>
                <a:gd name="connsiteY126" fmla="*/ 430275 h 774192"/>
                <a:gd name="connsiteX127" fmla="*/ 702891 w 768096"/>
                <a:gd name="connsiteY127" fmla="*/ 426618 h 774192"/>
                <a:gd name="connsiteX128" fmla="*/ 745258 w 768096"/>
                <a:gd name="connsiteY128" fmla="*/ 426922 h 774192"/>
                <a:gd name="connsiteX129" fmla="*/ 745258 w 768096"/>
                <a:gd name="connsiteY129" fmla="*/ 468070 h 774192"/>
                <a:gd name="connsiteX130" fmla="*/ 702891 w 768096"/>
                <a:gd name="connsiteY130" fmla="*/ 468985 h 774192"/>
                <a:gd name="connsiteX131" fmla="*/ 695271 w 768096"/>
                <a:gd name="connsiteY131" fmla="*/ 464718 h 774192"/>
                <a:gd name="connsiteX132" fmla="*/ 652294 w 768096"/>
                <a:gd name="connsiteY132" fmla="*/ 464413 h 774192"/>
                <a:gd name="connsiteX133" fmla="*/ 652294 w 768096"/>
                <a:gd name="connsiteY133" fmla="*/ 568350 h 774192"/>
                <a:gd name="connsiteX134" fmla="*/ 696490 w 768096"/>
                <a:gd name="connsiteY134" fmla="*/ 568045 h 774192"/>
                <a:gd name="connsiteX135" fmla="*/ 703501 w 768096"/>
                <a:gd name="connsiteY135" fmla="*/ 563778 h 774192"/>
                <a:gd name="connsiteX136" fmla="*/ 745258 w 768096"/>
                <a:gd name="connsiteY136" fmla="*/ 564387 h 774192"/>
                <a:gd name="connsiteX137" fmla="*/ 745258 w 768096"/>
                <a:gd name="connsiteY137" fmla="*/ 606145 h 774192"/>
                <a:gd name="connsiteX138" fmla="*/ 740991 w 768096"/>
                <a:gd name="connsiteY138" fmla="*/ 616813 h 774192"/>
                <a:gd name="connsiteX139" fmla="*/ 740686 w 768096"/>
                <a:gd name="connsiteY139" fmla="*/ 675334 h 774192"/>
                <a:gd name="connsiteX140" fmla="*/ 748002 w 768096"/>
                <a:gd name="connsiteY140" fmla="*/ 687831 h 774192"/>
                <a:gd name="connsiteX141" fmla="*/ 769338 w 768096"/>
                <a:gd name="connsiteY141" fmla="*/ 738733 h 774192"/>
                <a:gd name="connsiteX142" fmla="*/ 724837 w 768096"/>
                <a:gd name="connsiteY142" fmla="*/ 774394 h 774192"/>
                <a:gd name="connsiteX143" fmla="*/ 679726 w 768096"/>
                <a:gd name="connsiteY143" fmla="*/ 741781 h 774192"/>
                <a:gd name="connsiteX144" fmla="*/ 701062 w 768096"/>
                <a:gd name="connsiteY144" fmla="*/ 686917 h 774192"/>
                <a:gd name="connsiteX145" fmla="*/ 706854 w 768096"/>
                <a:gd name="connsiteY145" fmla="*/ 676858 h 774192"/>
                <a:gd name="connsiteX146" fmla="*/ 706854 w 768096"/>
                <a:gd name="connsiteY146" fmla="*/ 616508 h 774192"/>
                <a:gd name="connsiteX147" fmla="*/ 693138 w 768096"/>
                <a:gd name="connsiteY147" fmla="*/ 602487 h 774192"/>
                <a:gd name="connsiteX148" fmla="*/ 652599 w 768096"/>
                <a:gd name="connsiteY148" fmla="*/ 602487 h 774192"/>
                <a:gd name="connsiteX149" fmla="*/ 600783 w 768096"/>
                <a:gd name="connsiteY149" fmla="*/ 656437 h 774192"/>
                <a:gd name="connsiteX150" fmla="*/ 601088 w 768096"/>
                <a:gd name="connsiteY150" fmla="*/ 703681 h 774192"/>
                <a:gd name="connsiteX151" fmla="*/ 605355 w 768096"/>
                <a:gd name="connsiteY151" fmla="*/ 711606 h 774192"/>
                <a:gd name="connsiteX152" fmla="*/ 604441 w 768096"/>
                <a:gd name="connsiteY152" fmla="*/ 753973 h 774192"/>
                <a:gd name="connsiteX153" fmla="*/ 563293 w 768096"/>
                <a:gd name="connsiteY153" fmla="*/ 753668 h 774192"/>
                <a:gd name="connsiteX154" fmla="*/ 562683 w 768096"/>
                <a:gd name="connsiteY154" fmla="*/ 711301 h 774192"/>
                <a:gd name="connsiteX155" fmla="*/ 566646 w 768096"/>
                <a:gd name="connsiteY155" fmla="*/ 703376 h 774192"/>
                <a:gd name="connsiteX156" fmla="*/ 567255 w 768096"/>
                <a:gd name="connsiteY156" fmla="*/ 656437 h 774192"/>
                <a:gd name="connsiteX157" fmla="*/ 265198 w 768096"/>
                <a:gd name="connsiteY157" fmla="*/ 620166 h 774192"/>
                <a:gd name="connsiteX158" fmla="*/ 270075 w 768096"/>
                <a:gd name="connsiteY158" fmla="*/ 620470 h 774192"/>
                <a:gd name="connsiteX159" fmla="*/ 595906 w 768096"/>
                <a:gd name="connsiteY159" fmla="*/ 620470 h 774192"/>
                <a:gd name="connsiteX160" fmla="*/ 617547 w 768096"/>
                <a:gd name="connsiteY160" fmla="*/ 597001 h 774192"/>
                <a:gd name="connsiteX161" fmla="*/ 617547 w 768096"/>
                <a:gd name="connsiteY161" fmla="*/ 279704 h 774192"/>
                <a:gd name="connsiteX162" fmla="*/ 616938 w 768096"/>
                <a:gd name="connsiteY162" fmla="*/ 270255 h 774192"/>
                <a:gd name="connsiteX163" fmla="*/ 265503 w 768096"/>
                <a:gd name="connsiteY163" fmla="*/ 270255 h 774192"/>
                <a:gd name="connsiteX164" fmla="*/ 265198 w 768096"/>
                <a:gd name="connsiteY164" fmla="*/ 620166 h 774192"/>
                <a:gd name="connsiteX165" fmla="*/ 737334 w 768096"/>
                <a:gd name="connsiteY165" fmla="*/ 160527 h 774192"/>
                <a:gd name="connsiteX166" fmla="*/ 723313 w 768096"/>
                <a:gd name="connsiteY166" fmla="*/ 146811 h 774192"/>
                <a:gd name="connsiteX167" fmla="*/ 709902 w 768096"/>
                <a:gd name="connsiteY167" fmla="*/ 160527 h 774192"/>
                <a:gd name="connsiteX168" fmla="*/ 723922 w 768096"/>
                <a:gd name="connsiteY168" fmla="*/ 174243 h 774192"/>
                <a:gd name="connsiteX169" fmla="*/ 737334 w 768096"/>
                <a:gd name="connsiteY169" fmla="*/ 160527 h 774192"/>
                <a:gd name="connsiteX170" fmla="*/ 158214 w 768096"/>
                <a:gd name="connsiteY170" fmla="*/ 739647 h 774192"/>
                <a:gd name="connsiteX171" fmla="*/ 172234 w 768096"/>
                <a:gd name="connsiteY171" fmla="*/ 726236 h 774192"/>
                <a:gd name="connsiteX172" fmla="*/ 158823 w 768096"/>
                <a:gd name="connsiteY172" fmla="*/ 711910 h 774192"/>
                <a:gd name="connsiteX173" fmla="*/ 144802 w 768096"/>
                <a:gd name="connsiteY173" fmla="*/ 725626 h 774192"/>
                <a:gd name="connsiteX174" fmla="*/ 158214 w 768096"/>
                <a:gd name="connsiteY174" fmla="*/ 739647 h 774192"/>
                <a:gd name="connsiteX175" fmla="*/ 737334 w 768096"/>
                <a:gd name="connsiteY175" fmla="*/ 725322 h 774192"/>
                <a:gd name="connsiteX176" fmla="*/ 723922 w 768096"/>
                <a:gd name="connsiteY176" fmla="*/ 711910 h 774192"/>
                <a:gd name="connsiteX177" fmla="*/ 709902 w 768096"/>
                <a:gd name="connsiteY177" fmla="*/ 725626 h 774192"/>
                <a:gd name="connsiteX178" fmla="*/ 723922 w 768096"/>
                <a:gd name="connsiteY178" fmla="*/ 739342 h 774192"/>
                <a:gd name="connsiteX179" fmla="*/ 737334 w 768096"/>
                <a:gd name="connsiteY179" fmla="*/ 725322 h 774192"/>
                <a:gd name="connsiteX180" fmla="*/ 61592 w 768096"/>
                <a:gd name="connsiteY180" fmla="*/ 583894 h 774192"/>
                <a:gd name="connsiteX181" fmla="*/ 47876 w 768096"/>
                <a:gd name="connsiteY181" fmla="*/ 569874 h 774192"/>
                <a:gd name="connsiteX182" fmla="*/ 34160 w 768096"/>
                <a:gd name="connsiteY182" fmla="*/ 583894 h 774192"/>
                <a:gd name="connsiteX183" fmla="*/ 47266 w 768096"/>
                <a:gd name="connsiteY183" fmla="*/ 597306 h 774192"/>
                <a:gd name="connsiteX184" fmla="*/ 61592 w 768096"/>
                <a:gd name="connsiteY184" fmla="*/ 583894 h 774192"/>
                <a:gd name="connsiteX185" fmla="*/ 61592 w 768096"/>
                <a:gd name="connsiteY185" fmla="*/ 392480 h 774192"/>
                <a:gd name="connsiteX186" fmla="*/ 47876 w 768096"/>
                <a:gd name="connsiteY186" fmla="*/ 378764 h 774192"/>
                <a:gd name="connsiteX187" fmla="*/ 34465 w 768096"/>
                <a:gd name="connsiteY187" fmla="*/ 392785 h 774192"/>
                <a:gd name="connsiteX188" fmla="*/ 47876 w 768096"/>
                <a:gd name="connsiteY188" fmla="*/ 405891 h 774192"/>
                <a:gd name="connsiteX189" fmla="*/ 61592 w 768096"/>
                <a:gd name="connsiteY189" fmla="*/ 392480 h 774192"/>
                <a:gd name="connsiteX190" fmla="*/ 321891 w 768096"/>
                <a:gd name="connsiteY190" fmla="*/ 50494 h 774192"/>
                <a:gd name="connsiteX191" fmla="*/ 308480 w 768096"/>
                <a:gd name="connsiteY191" fmla="*/ 33426 h 774192"/>
                <a:gd name="connsiteX192" fmla="*/ 296288 w 768096"/>
                <a:gd name="connsiteY192" fmla="*/ 45008 h 774192"/>
                <a:gd name="connsiteX193" fmla="*/ 314271 w 768096"/>
                <a:gd name="connsiteY193" fmla="*/ 56286 h 774192"/>
                <a:gd name="connsiteX194" fmla="*/ 321891 w 768096"/>
                <a:gd name="connsiteY194" fmla="*/ 50494 h 77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768096" h="774192">
                  <a:moveTo>
                    <a:pt x="567255" y="656437"/>
                  </a:moveTo>
                  <a:cubicBezTo>
                    <a:pt x="532203" y="656437"/>
                    <a:pt x="498370" y="656437"/>
                    <a:pt x="463318" y="656437"/>
                  </a:cubicBezTo>
                  <a:cubicBezTo>
                    <a:pt x="463318" y="673201"/>
                    <a:pt x="463014" y="689355"/>
                    <a:pt x="463623" y="705814"/>
                  </a:cubicBezTo>
                  <a:cubicBezTo>
                    <a:pt x="463623" y="707948"/>
                    <a:pt x="466366" y="710386"/>
                    <a:pt x="468195" y="712520"/>
                  </a:cubicBezTo>
                  <a:cubicBezTo>
                    <a:pt x="478863" y="725017"/>
                    <a:pt x="478558" y="743610"/>
                    <a:pt x="466976" y="754278"/>
                  </a:cubicBezTo>
                  <a:cubicBezTo>
                    <a:pt x="455698" y="764946"/>
                    <a:pt x="437106" y="764946"/>
                    <a:pt x="425828" y="753973"/>
                  </a:cubicBezTo>
                  <a:cubicBezTo>
                    <a:pt x="413941" y="742695"/>
                    <a:pt x="413636" y="725017"/>
                    <a:pt x="424304" y="712215"/>
                  </a:cubicBezTo>
                  <a:cubicBezTo>
                    <a:pt x="427047" y="708862"/>
                    <a:pt x="429181" y="703681"/>
                    <a:pt x="429181" y="699109"/>
                  </a:cubicBezTo>
                  <a:cubicBezTo>
                    <a:pt x="429790" y="686002"/>
                    <a:pt x="429181" y="672591"/>
                    <a:pt x="429181" y="659485"/>
                  </a:cubicBezTo>
                  <a:cubicBezTo>
                    <a:pt x="429181" y="658875"/>
                    <a:pt x="428876" y="658266"/>
                    <a:pt x="428266" y="656742"/>
                  </a:cubicBezTo>
                  <a:cubicBezTo>
                    <a:pt x="394434" y="656742"/>
                    <a:pt x="360296" y="656742"/>
                    <a:pt x="325244" y="656742"/>
                  </a:cubicBezTo>
                  <a:cubicBezTo>
                    <a:pt x="325244" y="673201"/>
                    <a:pt x="325244" y="689355"/>
                    <a:pt x="325549" y="705510"/>
                  </a:cubicBezTo>
                  <a:cubicBezTo>
                    <a:pt x="325549" y="707643"/>
                    <a:pt x="327987" y="709777"/>
                    <a:pt x="329511" y="711606"/>
                  </a:cubicBezTo>
                  <a:cubicBezTo>
                    <a:pt x="341094" y="724712"/>
                    <a:pt x="340484" y="743610"/>
                    <a:pt x="327682" y="754582"/>
                  </a:cubicBezTo>
                  <a:cubicBezTo>
                    <a:pt x="314576" y="766165"/>
                    <a:pt x="295983" y="764031"/>
                    <a:pt x="284096" y="750010"/>
                  </a:cubicBezTo>
                  <a:cubicBezTo>
                    <a:pt x="281962" y="747572"/>
                    <a:pt x="278305" y="745438"/>
                    <a:pt x="274952" y="745438"/>
                  </a:cubicBezTo>
                  <a:cubicBezTo>
                    <a:pt x="252702" y="745134"/>
                    <a:pt x="230146" y="745134"/>
                    <a:pt x="207896" y="745438"/>
                  </a:cubicBezTo>
                  <a:cubicBezTo>
                    <a:pt x="204848" y="745438"/>
                    <a:pt x="200581" y="748486"/>
                    <a:pt x="198752" y="751230"/>
                  </a:cubicBezTo>
                  <a:cubicBezTo>
                    <a:pt x="186865" y="770127"/>
                    <a:pt x="165529" y="778966"/>
                    <a:pt x="145107" y="773175"/>
                  </a:cubicBezTo>
                  <a:cubicBezTo>
                    <a:pt x="124686" y="767079"/>
                    <a:pt x="110970" y="748486"/>
                    <a:pt x="111274" y="727455"/>
                  </a:cubicBezTo>
                  <a:cubicBezTo>
                    <a:pt x="111579" y="706119"/>
                    <a:pt x="125905" y="688441"/>
                    <a:pt x="146936" y="682954"/>
                  </a:cubicBezTo>
                  <a:cubicBezTo>
                    <a:pt x="167662" y="677773"/>
                    <a:pt x="187779" y="686612"/>
                    <a:pt x="199057" y="705510"/>
                  </a:cubicBezTo>
                  <a:cubicBezTo>
                    <a:pt x="200581" y="708253"/>
                    <a:pt x="205153" y="710996"/>
                    <a:pt x="208201" y="710996"/>
                  </a:cubicBezTo>
                  <a:cubicBezTo>
                    <a:pt x="231975" y="711301"/>
                    <a:pt x="256054" y="711301"/>
                    <a:pt x="279829" y="711301"/>
                  </a:cubicBezTo>
                  <a:cubicBezTo>
                    <a:pt x="286230" y="711301"/>
                    <a:pt x="290497" y="709167"/>
                    <a:pt x="290497" y="702462"/>
                  </a:cubicBezTo>
                  <a:cubicBezTo>
                    <a:pt x="290802" y="687222"/>
                    <a:pt x="290497" y="671677"/>
                    <a:pt x="290497" y="655218"/>
                  </a:cubicBezTo>
                  <a:cubicBezTo>
                    <a:pt x="270380" y="655218"/>
                    <a:pt x="250568" y="655218"/>
                    <a:pt x="229842" y="655218"/>
                  </a:cubicBezTo>
                  <a:cubicBezTo>
                    <a:pt x="229842" y="636930"/>
                    <a:pt x="229842" y="619861"/>
                    <a:pt x="229842" y="601878"/>
                  </a:cubicBezTo>
                  <a:cubicBezTo>
                    <a:pt x="214297" y="601878"/>
                    <a:pt x="199971" y="601573"/>
                    <a:pt x="185341" y="602182"/>
                  </a:cubicBezTo>
                  <a:cubicBezTo>
                    <a:pt x="182902" y="602182"/>
                    <a:pt x="180464" y="604316"/>
                    <a:pt x="178330" y="605840"/>
                  </a:cubicBezTo>
                  <a:cubicBezTo>
                    <a:pt x="165224" y="617118"/>
                    <a:pt x="149679" y="617118"/>
                    <a:pt x="136573" y="606145"/>
                  </a:cubicBezTo>
                  <a:cubicBezTo>
                    <a:pt x="133830" y="603706"/>
                    <a:pt x="129562" y="602487"/>
                    <a:pt x="125905" y="601878"/>
                  </a:cubicBezTo>
                  <a:cubicBezTo>
                    <a:pt x="121638" y="601268"/>
                    <a:pt x="117066" y="601878"/>
                    <a:pt x="112798" y="601573"/>
                  </a:cubicBezTo>
                  <a:cubicBezTo>
                    <a:pt x="100302" y="600963"/>
                    <a:pt x="89938" y="601268"/>
                    <a:pt x="81404" y="614984"/>
                  </a:cubicBezTo>
                  <a:cubicBezTo>
                    <a:pt x="71041" y="631443"/>
                    <a:pt x="47876" y="635406"/>
                    <a:pt x="29588" y="628090"/>
                  </a:cubicBezTo>
                  <a:cubicBezTo>
                    <a:pt x="11300" y="620775"/>
                    <a:pt x="-587" y="602487"/>
                    <a:pt x="22" y="582980"/>
                  </a:cubicBezTo>
                  <a:cubicBezTo>
                    <a:pt x="937" y="563168"/>
                    <a:pt x="13434" y="546404"/>
                    <a:pt x="32331" y="540918"/>
                  </a:cubicBezTo>
                  <a:cubicBezTo>
                    <a:pt x="53972" y="534517"/>
                    <a:pt x="76527" y="543051"/>
                    <a:pt x="87500" y="562558"/>
                  </a:cubicBezTo>
                  <a:cubicBezTo>
                    <a:pt x="89938" y="567130"/>
                    <a:pt x="92682" y="568959"/>
                    <a:pt x="97558" y="568654"/>
                  </a:cubicBezTo>
                  <a:cubicBezTo>
                    <a:pt x="103045" y="568350"/>
                    <a:pt x="108836" y="568350"/>
                    <a:pt x="114627" y="568654"/>
                  </a:cubicBezTo>
                  <a:cubicBezTo>
                    <a:pt x="124381" y="568959"/>
                    <a:pt x="132915" y="568654"/>
                    <a:pt x="141450" y="561034"/>
                  </a:cubicBezTo>
                  <a:cubicBezTo>
                    <a:pt x="151203" y="552195"/>
                    <a:pt x="166748" y="554938"/>
                    <a:pt x="178026" y="563778"/>
                  </a:cubicBezTo>
                  <a:cubicBezTo>
                    <a:pt x="181074" y="566216"/>
                    <a:pt x="185646" y="568045"/>
                    <a:pt x="189608" y="568045"/>
                  </a:cubicBezTo>
                  <a:cubicBezTo>
                    <a:pt x="202714" y="568654"/>
                    <a:pt x="215821" y="568350"/>
                    <a:pt x="229537" y="568350"/>
                  </a:cubicBezTo>
                  <a:cubicBezTo>
                    <a:pt x="229537" y="533298"/>
                    <a:pt x="229537" y="499465"/>
                    <a:pt x="229537" y="464413"/>
                  </a:cubicBezTo>
                  <a:cubicBezTo>
                    <a:pt x="214297" y="464413"/>
                    <a:pt x="199362" y="464108"/>
                    <a:pt x="184122" y="464718"/>
                  </a:cubicBezTo>
                  <a:cubicBezTo>
                    <a:pt x="181988" y="464718"/>
                    <a:pt x="180159" y="467156"/>
                    <a:pt x="178330" y="468985"/>
                  </a:cubicBezTo>
                  <a:cubicBezTo>
                    <a:pt x="165529" y="480567"/>
                    <a:pt x="147241" y="480262"/>
                    <a:pt x="135963" y="468375"/>
                  </a:cubicBezTo>
                  <a:cubicBezTo>
                    <a:pt x="125295" y="457098"/>
                    <a:pt x="125295" y="438505"/>
                    <a:pt x="136268" y="427227"/>
                  </a:cubicBezTo>
                  <a:cubicBezTo>
                    <a:pt x="147850" y="415340"/>
                    <a:pt x="165529" y="415035"/>
                    <a:pt x="178635" y="426313"/>
                  </a:cubicBezTo>
                  <a:cubicBezTo>
                    <a:pt x="180769" y="428142"/>
                    <a:pt x="183207" y="430275"/>
                    <a:pt x="185646" y="430275"/>
                  </a:cubicBezTo>
                  <a:cubicBezTo>
                    <a:pt x="199971" y="430580"/>
                    <a:pt x="214602" y="430580"/>
                    <a:pt x="229537" y="430580"/>
                  </a:cubicBezTo>
                  <a:cubicBezTo>
                    <a:pt x="229537" y="395833"/>
                    <a:pt x="229537" y="361695"/>
                    <a:pt x="229537" y="326643"/>
                  </a:cubicBezTo>
                  <a:cubicBezTo>
                    <a:pt x="214602" y="326643"/>
                    <a:pt x="200276" y="326338"/>
                    <a:pt x="185646" y="326948"/>
                  </a:cubicBezTo>
                  <a:cubicBezTo>
                    <a:pt x="182902" y="326948"/>
                    <a:pt x="180159" y="329386"/>
                    <a:pt x="178026" y="331520"/>
                  </a:cubicBezTo>
                  <a:cubicBezTo>
                    <a:pt x="165529" y="342493"/>
                    <a:pt x="149679" y="342493"/>
                    <a:pt x="136878" y="331215"/>
                  </a:cubicBezTo>
                  <a:cubicBezTo>
                    <a:pt x="134744" y="329386"/>
                    <a:pt x="131696" y="326948"/>
                    <a:pt x="129258" y="326948"/>
                  </a:cubicBezTo>
                  <a:cubicBezTo>
                    <a:pt x="107922" y="326643"/>
                    <a:pt x="86586" y="326643"/>
                    <a:pt x="64335" y="326643"/>
                  </a:cubicBezTo>
                  <a:cubicBezTo>
                    <a:pt x="64335" y="333654"/>
                    <a:pt x="63726" y="340054"/>
                    <a:pt x="64640" y="346150"/>
                  </a:cubicBezTo>
                  <a:cubicBezTo>
                    <a:pt x="64945" y="348589"/>
                    <a:pt x="67993" y="351637"/>
                    <a:pt x="70736" y="353161"/>
                  </a:cubicBezTo>
                  <a:cubicBezTo>
                    <a:pt x="89634" y="364743"/>
                    <a:pt x="98473" y="386384"/>
                    <a:pt x="92377" y="406806"/>
                  </a:cubicBezTo>
                  <a:cubicBezTo>
                    <a:pt x="86281" y="427227"/>
                    <a:pt x="67688" y="440638"/>
                    <a:pt x="46352" y="440334"/>
                  </a:cubicBezTo>
                  <a:cubicBezTo>
                    <a:pt x="25626" y="440029"/>
                    <a:pt x="7642" y="425703"/>
                    <a:pt x="2461" y="405282"/>
                  </a:cubicBezTo>
                  <a:cubicBezTo>
                    <a:pt x="-2721" y="385470"/>
                    <a:pt x="5509" y="364134"/>
                    <a:pt x="23797" y="354380"/>
                  </a:cubicBezTo>
                  <a:cubicBezTo>
                    <a:pt x="30502" y="350722"/>
                    <a:pt x="32026" y="346455"/>
                    <a:pt x="32026" y="339750"/>
                  </a:cubicBezTo>
                  <a:cubicBezTo>
                    <a:pt x="31722" y="325424"/>
                    <a:pt x="32026" y="310794"/>
                    <a:pt x="32026" y="296468"/>
                  </a:cubicBezTo>
                  <a:cubicBezTo>
                    <a:pt x="32026" y="295554"/>
                    <a:pt x="32636" y="294639"/>
                    <a:pt x="33246" y="293115"/>
                  </a:cubicBezTo>
                  <a:cubicBezTo>
                    <a:pt x="48486" y="293115"/>
                    <a:pt x="63726" y="293115"/>
                    <a:pt x="78966" y="293115"/>
                  </a:cubicBezTo>
                  <a:cubicBezTo>
                    <a:pt x="91462" y="293115"/>
                    <a:pt x="104264" y="292810"/>
                    <a:pt x="116761" y="293115"/>
                  </a:cubicBezTo>
                  <a:cubicBezTo>
                    <a:pt x="125600" y="293420"/>
                    <a:pt x="133220" y="292506"/>
                    <a:pt x="140840" y="286105"/>
                  </a:cubicBezTo>
                  <a:cubicBezTo>
                    <a:pt x="151508" y="276656"/>
                    <a:pt x="166443" y="279094"/>
                    <a:pt x="178026" y="288848"/>
                  </a:cubicBezTo>
                  <a:cubicBezTo>
                    <a:pt x="180769" y="291286"/>
                    <a:pt x="185036" y="293115"/>
                    <a:pt x="188694" y="293115"/>
                  </a:cubicBezTo>
                  <a:cubicBezTo>
                    <a:pt x="201800" y="293725"/>
                    <a:pt x="215211" y="293420"/>
                    <a:pt x="229232" y="293420"/>
                  </a:cubicBezTo>
                  <a:cubicBezTo>
                    <a:pt x="229232" y="275132"/>
                    <a:pt x="229232" y="257454"/>
                    <a:pt x="229232" y="238556"/>
                  </a:cubicBezTo>
                  <a:cubicBezTo>
                    <a:pt x="249958" y="238556"/>
                    <a:pt x="269466" y="238556"/>
                    <a:pt x="290192" y="238556"/>
                  </a:cubicBezTo>
                  <a:cubicBezTo>
                    <a:pt x="290192" y="221182"/>
                    <a:pt x="290192" y="205028"/>
                    <a:pt x="289887" y="188569"/>
                  </a:cubicBezTo>
                  <a:cubicBezTo>
                    <a:pt x="289887" y="186435"/>
                    <a:pt x="287754" y="184302"/>
                    <a:pt x="285925" y="182473"/>
                  </a:cubicBezTo>
                  <a:cubicBezTo>
                    <a:pt x="274647" y="169366"/>
                    <a:pt x="274647" y="153822"/>
                    <a:pt x="285925" y="140715"/>
                  </a:cubicBezTo>
                  <a:cubicBezTo>
                    <a:pt x="288058" y="138277"/>
                    <a:pt x="289582" y="134314"/>
                    <a:pt x="289887" y="130962"/>
                  </a:cubicBezTo>
                  <a:cubicBezTo>
                    <a:pt x="290497" y="125475"/>
                    <a:pt x="289582" y="119684"/>
                    <a:pt x="290192" y="113893"/>
                  </a:cubicBezTo>
                  <a:cubicBezTo>
                    <a:pt x="291411" y="100482"/>
                    <a:pt x="290192" y="90118"/>
                    <a:pt x="276476" y="80974"/>
                  </a:cubicBezTo>
                  <a:cubicBezTo>
                    <a:pt x="259712" y="70002"/>
                    <a:pt x="256359" y="46227"/>
                    <a:pt x="264589" y="27939"/>
                  </a:cubicBezTo>
                  <a:cubicBezTo>
                    <a:pt x="273123" y="9042"/>
                    <a:pt x="292021" y="-1626"/>
                    <a:pt x="312747" y="202"/>
                  </a:cubicBezTo>
                  <a:cubicBezTo>
                    <a:pt x="332254" y="2031"/>
                    <a:pt x="349018" y="17881"/>
                    <a:pt x="353286" y="38302"/>
                  </a:cubicBezTo>
                  <a:cubicBezTo>
                    <a:pt x="357248" y="57505"/>
                    <a:pt x="348409" y="77622"/>
                    <a:pt x="330730" y="87070"/>
                  </a:cubicBezTo>
                  <a:cubicBezTo>
                    <a:pt x="325244" y="90118"/>
                    <a:pt x="324025" y="93471"/>
                    <a:pt x="324330" y="98958"/>
                  </a:cubicBezTo>
                  <a:cubicBezTo>
                    <a:pt x="324634" y="105663"/>
                    <a:pt x="324634" y="112064"/>
                    <a:pt x="324330" y="118770"/>
                  </a:cubicBezTo>
                  <a:cubicBezTo>
                    <a:pt x="324025" y="128523"/>
                    <a:pt x="324634" y="137058"/>
                    <a:pt x="331950" y="145287"/>
                  </a:cubicBezTo>
                  <a:cubicBezTo>
                    <a:pt x="341094" y="155346"/>
                    <a:pt x="338350" y="170586"/>
                    <a:pt x="329206" y="181558"/>
                  </a:cubicBezTo>
                  <a:cubicBezTo>
                    <a:pt x="326463" y="184911"/>
                    <a:pt x="324634" y="189483"/>
                    <a:pt x="324330" y="193750"/>
                  </a:cubicBezTo>
                  <a:cubicBezTo>
                    <a:pt x="323720" y="207771"/>
                    <a:pt x="324025" y="222097"/>
                    <a:pt x="324025" y="237032"/>
                  </a:cubicBezTo>
                  <a:cubicBezTo>
                    <a:pt x="358467" y="237032"/>
                    <a:pt x="392605" y="237032"/>
                    <a:pt x="427962" y="237032"/>
                  </a:cubicBezTo>
                  <a:cubicBezTo>
                    <a:pt x="427962" y="220573"/>
                    <a:pt x="427962" y="204114"/>
                    <a:pt x="427657" y="187350"/>
                  </a:cubicBezTo>
                  <a:cubicBezTo>
                    <a:pt x="427657" y="185216"/>
                    <a:pt x="424914" y="183387"/>
                    <a:pt x="423390" y="181558"/>
                  </a:cubicBezTo>
                  <a:cubicBezTo>
                    <a:pt x="412417" y="169062"/>
                    <a:pt x="413026" y="151078"/>
                    <a:pt x="424609" y="139801"/>
                  </a:cubicBezTo>
                  <a:cubicBezTo>
                    <a:pt x="435886" y="128828"/>
                    <a:pt x="454174" y="128828"/>
                    <a:pt x="465757" y="139496"/>
                  </a:cubicBezTo>
                  <a:cubicBezTo>
                    <a:pt x="477949" y="151078"/>
                    <a:pt x="478254" y="168757"/>
                    <a:pt x="466671" y="181863"/>
                  </a:cubicBezTo>
                  <a:cubicBezTo>
                    <a:pt x="464842" y="183997"/>
                    <a:pt x="462404" y="186435"/>
                    <a:pt x="462404" y="188569"/>
                  </a:cubicBezTo>
                  <a:cubicBezTo>
                    <a:pt x="462099" y="204418"/>
                    <a:pt x="462099" y="220573"/>
                    <a:pt x="462099" y="237032"/>
                  </a:cubicBezTo>
                  <a:cubicBezTo>
                    <a:pt x="496846" y="237032"/>
                    <a:pt x="530679" y="237032"/>
                    <a:pt x="566036" y="237032"/>
                  </a:cubicBezTo>
                  <a:cubicBezTo>
                    <a:pt x="566036" y="220573"/>
                    <a:pt x="566036" y="203809"/>
                    <a:pt x="565731" y="187350"/>
                  </a:cubicBezTo>
                  <a:cubicBezTo>
                    <a:pt x="565731" y="185521"/>
                    <a:pt x="563598" y="183692"/>
                    <a:pt x="562074" y="182168"/>
                  </a:cubicBezTo>
                  <a:cubicBezTo>
                    <a:pt x="550491" y="168757"/>
                    <a:pt x="550491" y="151078"/>
                    <a:pt x="562074" y="139801"/>
                  </a:cubicBezTo>
                  <a:cubicBezTo>
                    <a:pt x="573656" y="128523"/>
                    <a:pt x="591030" y="128828"/>
                    <a:pt x="603831" y="139801"/>
                  </a:cubicBezTo>
                  <a:cubicBezTo>
                    <a:pt x="606270" y="141934"/>
                    <a:pt x="610232" y="143763"/>
                    <a:pt x="613585" y="143763"/>
                  </a:cubicBezTo>
                  <a:cubicBezTo>
                    <a:pt x="633092" y="144068"/>
                    <a:pt x="652599" y="143763"/>
                    <a:pt x="672106" y="144068"/>
                  </a:cubicBezTo>
                  <a:cubicBezTo>
                    <a:pt x="676983" y="144068"/>
                    <a:pt x="679726" y="142849"/>
                    <a:pt x="682470" y="138277"/>
                  </a:cubicBezTo>
                  <a:cubicBezTo>
                    <a:pt x="693747" y="118770"/>
                    <a:pt x="715083" y="110235"/>
                    <a:pt x="735810" y="116331"/>
                  </a:cubicBezTo>
                  <a:cubicBezTo>
                    <a:pt x="755926" y="122122"/>
                    <a:pt x="769642" y="140715"/>
                    <a:pt x="769642" y="161137"/>
                  </a:cubicBezTo>
                  <a:cubicBezTo>
                    <a:pt x="769642" y="182473"/>
                    <a:pt x="755012" y="201066"/>
                    <a:pt x="733676" y="206552"/>
                  </a:cubicBezTo>
                  <a:cubicBezTo>
                    <a:pt x="713254" y="211734"/>
                    <a:pt x="693138" y="202894"/>
                    <a:pt x="681555" y="183692"/>
                  </a:cubicBezTo>
                  <a:cubicBezTo>
                    <a:pt x="680031" y="180949"/>
                    <a:pt x="676069" y="178510"/>
                    <a:pt x="673326" y="178206"/>
                  </a:cubicBezTo>
                  <a:cubicBezTo>
                    <a:pt x="653209" y="177596"/>
                    <a:pt x="633092" y="177901"/>
                    <a:pt x="612975" y="177901"/>
                  </a:cubicBezTo>
                  <a:cubicBezTo>
                    <a:pt x="605660" y="177901"/>
                    <a:pt x="601393" y="181863"/>
                    <a:pt x="601088" y="188569"/>
                  </a:cubicBezTo>
                  <a:cubicBezTo>
                    <a:pt x="600478" y="204418"/>
                    <a:pt x="600783" y="220573"/>
                    <a:pt x="600783" y="237642"/>
                  </a:cubicBezTo>
                  <a:cubicBezTo>
                    <a:pt x="617852" y="237642"/>
                    <a:pt x="634311" y="237642"/>
                    <a:pt x="651380" y="237642"/>
                  </a:cubicBezTo>
                  <a:cubicBezTo>
                    <a:pt x="651380" y="256234"/>
                    <a:pt x="651380" y="273913"/>
                    <a:pt x="651380" y="292810"/>
                  </a:cubicBezTo>
                  <a:cubicBezTo>
                    <a:pt x="667230" y="292810"/>
                    <a:pt x="682470" y="293115"/>
                    <a:pt x="697710" y="292506"/>
                  </a:cubicBezTo>
                  <a:cubicBezTo>
                    <a:pt x="699538" y="292506"/>
                    <a:pt x="701672" y="289762"/>
                    <a:pt x="703501" y="288238"/>
                  </a:cubicBezTo>
                  <a:cubicBezTo>
                    <a:pt x="715998" y="277266"/>
                    <a:pt x="733981" y="277266"/>
                    <a:pt x="745258" y="288848"/>
                  </a:cubicBezTo>
                  <a:cubicBezTo>
                    <a:pt x="756536" y="300430"/>
                    <a:pt x="756231" y="319023"/>
                    <a:pt x="744954" y="330606"/>
                  </a:cubicBezTo>
                  <a:cubicBezTo>
                    <a:pt x="733371" y="342188"/>
                    <a:pt x="715998" y="342493"/>
                    <a:pt x="703196" y="331520"/>
                  </a:cubicBezTo>
                  <a:cubicBezTo>
                    <a:pt x="700148" y="329082"/>
                    <a:pt x="695576" y="327253"/>
                    <a:pt x="691918" y="326948"/>
                  </a:cubicBezTo>
                  <a:cubicBezTo>
                    <a:pt x="679422" y="326338"/>
                    <a:pt x="666620" y="326948"/>
                    <a:pt x="654123" y="326948"/>
                  </a:cubicBezTo>
                  <a:cubicBezTo>
                    <a:pt x="653514" y="326948"/>
                    <a:pt x="652904" y="327558"/>
                    <a:pt x="651990" y="327862"/>
                  </a:cubicBezTo>
                  <a:cubicBezTo>
                    <a:pt x="651990" y="361390"/>
                    <a:pt x="651990" y="395528"/>
                    <a:pt x="651990" y="430580"/>
                  </a:cubicBezTo>
                  <a:cubicBezTo>
                    <a:pt x="667230" y="430580"/>
                    <a:pt x="682470" y="430580"/>
                    <a:pt x="697710" y="430275"/>
                  </a:cubicBezTo>
                  <a:cubicBezTo>
                    <a:pt x="699538" y="430275"/>
                    <a:pt x="701367" y="428142"/>
                    <a:pt x="702891" y="426618"/>
                  </a:cubicBezTo>
                  <a:cubicBezTo>
                    <a:pt x="715693" y="415035"/>
                    <a:pt x="734286" y="415340"/>
                    <a:pt x="745258" y="426922"/>
                  </a:cubicBezTo>
                  <a:cubicBezTo>
                    <a:pt x="755926" y="438200"/>
                    <a:pt x="755926" y="456488"/>
                    <a:pt x="745258" y="468070"/>
                  </a:cubicBezTo>
                  <a:cubicBezTo>
                    <a:pt x="733676" y="480262"/>
                    <a:pt x="715998" y="480567"/>
                    <a:pt x="702891" y="468985"/>
                  </a:cubicBezTo>
                  <a:cubicBezTo>
                    <a:pt x="700758" y="467156"/>
                    <a:pt x="697710" y="464718"/>
                    <a:pt x="695271" y="464718"/>
                  </a:cubicBezTo>
                  <a:cubicBezTo>
                    <a:pt x="681250" y="464413"/>
                    <a:pt x="666925" y="464413"/>
                    <a:pt x="652294" y="464413"/>
                  </a:cubicBezTo>
                  <a:cubicBezTo>
                    <a:pt x="652294" y="499160"/>
                    <a:pt x="652294" y="533298"/>
                    <a:pt x="652294" y="568350"/>
                  </a:cubicBezTo>
                  <a:cubicBezTo>
                    <a:pt x="667230" y="568350"/>
                    <a:pt x="681860" y="568654"/>
                    <a:pt x="696490" y="568045"/>
                  </a:cubicBezTo>
                  <a:cubicBezTo>
                    <a:pt x="698929" y="568045"/>
                    <a:pt x="701367" y="565606"/>
                    <a:pt x="703501" y="563778"/>
                  </a:cubicBezTo>
                  <a:cubicBezTo>
                    <a:pt x="715998" y="552805"/>
                    <a:pt x="734286" y="553110"/>
                    <a:pt x="745258" y="564387"/>
                  </a:cubicBezTo>
                  <a:cubicBezTo>
                    <a:pt x="756536" y="575970"/>
                    <a:pt x="756536" y="593343"/>
                    <a:pt x="745258" y="606145"/>
                  </a:cubicBezTo>
                  <a:cubicBezTo>
                    <a:pt x="742820" y="608888"/>
                    <a:pt x="740991" y="613155"/>
                    <a:pt x="740991" y="616813"/>
                  </a:cubicBezTo>
                  <a:cubicBezTo>
                    <a:pt x="740686" y="636320"/>
                    <a:pt x="740991" y="655827"/>
                    <a:pt x="740686" y="675334"/>
                  </a:cubicBezTo>
                  <a:cubicBezTo>
                    <a:pt x="740686" y="681430"/>
                    <a:pt x="742515" y="684478"/>
                    <a:pt x="748002" y="687831"/>
                  </a:cubicBezTo>
                  <a:cubicBezTo>
                    <a:pt x="765985" y="698194"/>
                    <a:pt x="774519" y="718921"/>
                    <a:pt x="769338" y="738733"/>
                  </a:cubicBezTo>
                  <a:cubicBezTo>
                    <a:pt x="763851" y="759459"/>
                    <a:pt x="745868" y="773785"/>
                    <a:pt x="724837" y="774394"/>
                  </a:cubicBezTo>
                  <a:cubicBezTo>
                    <a:pt x="705025" y="775004"/>
                    <a:pt x="686127" y="761288"/>
                    <a:pt x="679726" y="741781"/>
                  </a:cubicBezTo>
                  <a:cubicBezTo>
                    <a:pt x="672716" y="720445"/>
                    <a:pt x="681250" y="697585"/>
                    <a:pt x="701062" y="686917"/>
                  </a:cubicBezTo>
                  <a:cubicBezTo>
                    <a:pt x="705939" y="684478"/>
                    <a:pt x="706854" y="681735"/>
                    <a:pt x="706854" y="676858"/>
                  </a:cubicBezTo>
                  <a:cubicBezTo>
                    <a:pt x="706549" y="656742"/>
                    <a:pt x="706854" y="636625"/>
                    <a:pt x="706854" y="616508"/>
                  </a:cubicBezTo>
                  <a:cubicBezTo>
                    <a:pt x="706854" y="607669"/>
                    <a:pt x="701672" y="602487"/>
                    <a:pt x="693138" y="602487"/>
                  </a:cubicBezTo>
                  <a:cubicBezTo>
                    <a:pt x="679726" y="602487"/>
                    <a:pt x="666315" y="602487"/>
                    <a:pt x="652599" y="602487"/>
                  </a:cubicBezTo>
                  <a:cubicBezTo>
                    <a:pt x="649551" y="634186"/>
                    <a:pt x="633092" y="652779"/>
                    <a:pt x="600783" y="656437"/>
                  </a:cubicBezTo>
                  <a:cubicBezTo>
                    <a:pt x="600783" y="672591"/>
                    <a:pt x="600478" y="688136"/>
                    <a:pt x="601088" y="703681"/>
                  </a:cubicBezTo>
                  <a:cubicBezTo>
                    <a:pt x="601088" y="706424"/>
                    <a:pt x="603526" y="709167"/>
                    <a:pt x="605355" y="711606"/>
                  </a:cubicBezTo>
                  <a:cubicBezTo>
                    <a:pt x="616633" y="724712"/>
                    <a:pt x="616633" y="742695"/>
                    <a:pt x="604441" y="753973"/>
                  </a:cubicBezTo>
                  <a:cubicBezTo>
                    <a:pt x="593163" y="764641"/>
                    <a:pt x="574875" y="764641"/>
                    <a:pt x="563293" y="753668"/>
                  </a:cubicBezTo>
                  <a:cubicBezTo>
                    <a:pt x="551406" y="742390"/>
                    <a:pt x="551101" y="724407"/>
                    <a:pt x="562683" y="711301"/>
                  </a:cubicBezTo>
                  <a:cubicBezTo>
                    <a:pt x="564512" y="709167"/>
                    <a:pt x="566646" y="706119"/>
                    <a:pt x="566646" y="703376"/>
                  </a:cubicBezTo>
                  <a:cubicBezTo>
                    <a:pt x="567560" y="688136"/>
                    <a:pt x="567255" y="672591"/>
                    <a:pt x="567255" y="656437"/>
                  </a:cubicBezTo>
                  <a:close/>
                  <a:moveTo>
                    <a:pt x="265198" y="620166"/>
                  </a:moveTo>
                  <a:cubicBezTo>
                    <a:pt x="267637" y="620470"/>
                    <a:pt x="268856" y="620470"/>
                    <a:pt x="270075" y="620470"/>
                  </a:cubicBezTo>
                  <a:cubicBezTo>
                    <a:pt x="378584" y="620470"/>
                    <a:pt x="487093" y="620470"/>
                    <a:pt x="595906" y="620470"/>
                  </a:cubicBezTo>
                  <a:cubicBezTo>
                    <a:pt x="610842" y="620470"/>
                    <a:pt x="617547" y="613155"/>
                    <a:pt x="617547" y="597001"/>
                  </a:cubicBezTo>
                  <a:cubicBezTo>
                    <a:pt x="617547" y="491235"/>
                    <a:pt x="617547" y="385470"/>
                    <a:pt x="617547" y="279704"/>
                  </a:cubicBezTo>
                  <a:cubicBezTo>
                    <a:pt x="617547" y="276656"/>
                    <a:pt x="617242" y="273608"/>
                    <a:pt x="616938" y="270255"/>
                  </a:cubicBezTo>
                  <a:cubicBezTo>
                    <a:pt x="499285" y="270255"/>
                    <a:pt x="382546" y="270255"/>
                    <a:pt x="265503" y="270255"/>
                  </a:cubicBezTo>
                  <a:cubicBezTo>
                    <a:pt x="265198" y="387603"/>
                    <a:pt x="265198" y="503427"/>
                    <a:pt x="265198" y="620166"/>
                  </a:cubicBezTo>
                  <a:close/>
                  <a:moveTo>
                    <a:pt x="737334" y="160527"/>
                  </a:moveTo>
                  <a:cubicBezTo>
                    <a:pt x="737334" y="153212"/>
                    <a:pt x="730933" y="146811"/>
                    <a:pt x="723313" y="146811"/>
                  </a:cubicBezTo>
                  <a:cubicBezTo>
                    <a:pt x="715693" y="146811"/>
                    <a:pt x="709597" y="152907"/>
                    <a:pt x="709902" y="160527"/>
                  </a:cubicBezTo>
                  <a:cubicBezTo>
                    <a:pt x="709902" y="167842"/>
                    <a:pt x="716607" y="174243"/>
                    <a:pt x="723922" y="174243"/>
                  </a:cubicBezTo>
                  <a:cubicBezTo>
                    <a:pt x="730933" y="174548"/>
                    <a:pt x="737334" y="167842"/>
                    <a:pt x="737334" y="160527"/>
                  </a:cubicBezTo>
                  <a:close/>
                  <a:moveTo>
                    <a:pt x="158214" y="739647"/>
                  </a:moveTo>
                  <a:cubicBezTo>
                    <a:pt x="165834" y="739952"/>
                    <a:pt x="172234" y="733856"/>
                    <a:pt x="172234" y="726236"/>
                  </a:cubicBezTo>
                  <a:cubicBezTo>
                    <a:pt x="172234" y="718921"/>
                    <a:pt x="165834" y="712215"/>
                    <a:pt x="158823" y="711910"/>
                  </a:cubicBezTo>
                  <a:cubicBezTo>
                    <a:pt x="151508" y="711606"/>
                    <a:pt x="144802" y="718311"/>
                    <a:pt x="144802" y="725626"/>
                  </a:cubicBezTo>
                  <a:cubicBezTo>
                    <a:pt x="144498" y="732942"/>
                    <a:pt x="150594" y="739342"/>
                    <a:pt x="158214" y="739647"/>
                  </a:cubicBezTo>
                  <a:close/>
                  <a:moveTo>
                    <a:pt x="737334" y="725322"/>
                  </a:moveTo>
                  <a:cubicBezTo>
                    <a:pt x="737334" y="718311"/>
                    <a:pt x="730933" y="712215"/>
                    <a:pt x="723922" y="711910"/>
                  </a:cubicBezTo>
                  <a:cubicBezTo>
                    <a:pt x="716607" y="711910"/>
                    <a:pt x="709902" y="718311"/>
                    <a:pt x="709902" y="725626"/>
                  </a:cubicBezTo>
                  <a:cubicBezTo>
                    <a:pt x="709902" y="732942"/>
                    <a:pt x="716607" y="739342"/>
                    <a:pt x="723922" y="739342"/>
                  </a:cubicBezTo>
                  <a:cubicBezTo>
                    <a:pt x="731238" y="739647"/>
                    <a:pt x="737334" y="732942"/>
                    <a:pt x="737334" y="725322"/>
                  </a:cubicBezTo>
                  <a:close/>
                  <a:moveTo>
                    <a:pt x="61592" y="583894"/>
                  </a:moveTo>
                  <a:cubicBezTo>
                    <a:pt x="61592" y="576274"/>
                    <a:pt x="55496" y="569874"/>
                    <a:pt x="47876" y="569874"/>
                  </a:cubicBezTo>
                  <a:cubicBezTo>
                    <a:pt x="40256" y="569874"/>
                    <a:pt x="34160" y="576274"/>
                    <a:pt x="34160" y="583894"/>
                  </a:cubicBezTo>
                  <a:cubicBezTo>
                    <a:pt x="34160" y="590905"/>
                    <a:pt x="40256" y="597306"/>
                    <a:pt x="47266" y="597306"/>
                  </a:cubicBezTo>
                  <a:cubicBezTo>
                    <a:pt x="54886" y="597610"/>
                    <a:pt x="61287" y="591210"/>
                    <a:pt x="61592" y="583894"/>
                  </a:cubicBezTo>
                  <a:close/>
                  <a:moveTo>
                    <a:pt x="61592" y="392480"/>
                  </a:moveTo>
                  <a:cubicBezTo>
                    <a:pt x="61592" y="384860"/>
                    <a:pt x="55496" y="378764"/>
                    <a:pt x="47876" y="378764"/>
                  </a:cubicBezTo>
                  <a:cubicBezTo>
                    <a:pt x="40256" y="378764"/>
                    <a:pt x="34160" y="384860"/>
                    <a:pt x="34465" y="392785"/>
                  </a:cubicBezTo>
                  <a:cubicBezTo>
                    <a:pt x="34770" y="400100"/>
                    <a:pt x="40256" y="405891"/>
                    <a:pt x="47876" y="405891"/>
                  </a:cubicBezTo>
                  <a:cubicBezTo>
                    <a:pt x="55801" y="406196"/>
                    <a:pt x="61592" y="400405"/>
                    <a:pt x="61592" y="392480"/>
                  </a:cubicBezTo>
                  <a:close/>
                  <a:moveTo>
                    <a:pt x="321891" y="50494"/>
                  </a:moveTo>
                  <a:cubicBezTo>
                    <a:pt x="322196" y="39522"/>
                    <a:pt x="315795" y="33121"/>
                    <a:pt x="308480" y="33426"/>
                  </a:cubicBezTo>
                  <a:cubicBezTo>
                    <a:pt x="301165" y="33426"/>
                    <a:pt x="296593" y="37388"/>
                    <a:pt x="296288" y="45008"/>
                  </a:cubicBezTo>
                  <a:cubicBezTo>
                    <a:pt x="295983" y="54152"/>
                    <a:pt x="299031" y="56286"/>
                    <a:pt x="314271" y="56286"/>
                  </a:cubicBezTo>
                  <a:cubicBezTo>
                    <a:pt x="317319" y="55981"/>
                    <a:pt x="320367" y="51714"/>
                    <a:pt x="321891" y="50494"/>
                  </a:cubicBezTo>
                  <a:close/>
                </a:path>
              </a:pathLst>
            </a:custGeom>
            <a:solidFill>
              <a:schemeClr val="bg1"/>
            </a:solidFill>
            <a:ln w="304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C17204D-341F-40DB-8149-9F6A0114545D}"/>
                </a:ext>
              </a:extLst>
            </p:cNvPr>
            <p:cNvSpPr/>
            <p:nvPr/>
          </p:nvSpPr>
          <p:spPr>
            <a:xfrm>
              <a:off x="9783615" y="2299656"/>
              <a:ext cx="91440" cy="91440"/>
            </a:xfrm>
            <a:custGeom>
              <a:avLst/>
              <a:gdLst>
                <a:gd name="connsiteX0" fmla="*/ 47857 w 91440"/>
                <a:gd name="connsiteY0" fmla="*/ 3 h 91440"/>
                <a:gd name="connsiteX1" fmla="*/ 93882 w 91440"/>
                <a:gd name="connsiteY1" fmla="*/ 46638 h 91440"/>
                <a:gd name="connsiteX2" fmla="*/ 46638 w 91440"/>
                <a:gd name="connsiteY2" fmla="*/ 93272 h 91440"/>
                <a:gd name="connsiteX3" fmla="*/ 3 w 91440"/>
                <a:gd name="connsiteY3" fmla="*/ 46028 h 91440"/>
                <a:gd name="connsiteX4" fmla="*/ 47857 w 91440"/>
                <a:gd name="connsiteY4" fmla="*/ 3 h 91440"/>
                <a:gd name="connsiteX5" fmla="*/ 47552 w 91440"/>
                <a:gd name="connsiteY5" fmla="*/ 60354 h 91440"/>
                <a:gd name="connsiteX6" fmla="*/ 60963 w 91440"/>
                <a:gd name="connsiteY6" fmla="*/ 46028 h 91440"/>
                <a:gd name="connsiteX7" fmla="*/ 47552 w 91440"/>
                <a:gd name="connsiteY7" fmla="*/ 32617 h 91440"/>
                <a:gd name="connsiteX8" fmla="*/ 33836 w 91440"/>
                <a:gd name="connsiteY8" fmla="*/ 46333 h 91440"/>
                <a:gd name="connsiteX9" fmla="*/ 47552 w 91440"/>
                <a:gd name="connsiteY9" fmla="*/ 6035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 h="91440">
                  <a:moveTo>
                    <a:pt x="47857" y="3"/>
                  </a:moveTo>
                  <a:cubicBezTo>
                    <a:pt x="72850" y="308"/>
                    <a:pt x="94186" y="21644"/>
                    <a:pt x="93882" y="46638"/>
                  </a:cubicBezTo>
                  <a:cubicBezTo>
                    <a:pt x="93577" y="72241"/>
                    <a:pt x="72546" y="93272"/>
                    <a:pt x="46638" y="93272"/>
                  </a:cubicBezTo>
                  <a:cubicBezTo>
                    <a:pt x="21034" y="93272"/>
                    <a:pt x="-302" y="71631"/>
                    <a:pt x="3" y="46028"/>
                  </a:cubicBezTo>
                  <a:cubicBezTo>
                    <a:pt x="613" y="20425"/>
                    <a:pt x="22254" y="-301"/>
                    <a:pt x="47857" y="3"/>
                  </a:cubicBezTo>
                  <a:close/>
                  <a:moveTo>
                    <a:pt x="47552" y="60354"/>
                  </a:moveTo>
                  <a:cubicBezTo>
                    <a:pt x="54867" y="60354"/>
                    <a:pt x="61268" y="53648"/>
                    <a:pt x="60963" y="46028"/>
                  </a:cubicBezTo>
                  <a:cubicBezTo>
                    <a:pt x="60658" y="38713"/>
                    <a:pt x="54867" y="32922"/>
                    <a:pt x="47552" y="32617"/>
                  </a:cubicBezTo>
                  <a:cubicBezTo>
                    <a:pt x="40237" y="32312"/>
                    <a:pt x="33836" y="38713"/>
                    <a:pt x="33836" y="46333"/>
                  </a:cubicBezTo>
                  <a:cubicBezTo>
                    <a:pt x="33836" y="54258"/>
                    <a:pt x="39932" y="60659"/>
                    <a:pt x="47552" y="60354"/>
                  </a:cubicBezTo>
                  <a:close/>
                </a:path>
              </a:pathLst>
            </a:custGeom>
            <a:solidFill>
              <a:schemeClr val="accent3"/>
            </a:solidFill>
            <a:ln w="3048"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D6B4A68-193D-4B4F-B79F-A8E16E226CBC}"/>
                </a:ext>
              </a:extLst>
            </p:cNvPr>
            <p:cNvSpPr/>
            <p:nvPr/>
          </p:nvSpPr>
          <p:spPr>
            <a:xfrm>
              <a:off x="9369090" y="2264302"/>
              <a:ext cx="164592" cy="161544"/>
            </a:xfrm>
            <a:custGeom>
              <a:avLst/>
              <a:gdLst>
                <a:gd name="connsiteX0" fmla="*/ 165202 w 164592"/>
                <a:gd name="connsiteY0" fmla="*/ 0 h 161544"/>
                <a:gd name="connsiteX1" fmla="*/ 165202 w 164592"/>
                <a:gd name="connsiteY1" fmla="*/ 164287 h 161544"/>
                <a:gd name="connsiteX2" fmla="*/ 0 w 164592"/>
                <a:gd name="connsiteY2" fmla="*/ 164287 h 161544"/>
                <a:gd name="connsiteX3" fmla="*/ 0 w 164592"/>
                <a:gd name="connsiteY3" fmla="*/ 0 h 161544"/>
                <a:gd name="connsiteX4" fmla="*/ 165202 w 164592"/>
                <a:gd name="connsiteY4" fmla="*/ 0 h 161544"/>
                <a:gd name="connsiteX5" fmla="*/ 131674 w 164592"/>
                <a:gd name="connsiteY5" fmla="*/ 131369 h 161544"/>
                <a:gd name="connsiteX6" fmla="*/ 131674 w 164592"/>
                <a:gd name="connsiteY6" fmla="*/ 32309 h 161544"/>
                <a:gd name="connsiteX7" fmla="*/ 33528 w 164592"/>
                <a:gd name="connsiteY7" fmla="*/ 32309 h 161544"/>
                <a:gd name="connsiteX8" fmla="*/ 33528 w 164592"/>
                <a:gd name="connsiteY8" fmla="*/ 131369 h 161544"/>
                <a:gd name="connsiteX9" fmla="*/ 131674 w 164592"/>
                <a:gd name="connsiteY9" fmla="*/ 131369 h 1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92" h="161544">
                  <a:moveTo>
                    <a:pt x="165202" y="0"/>
                  </a:moveTo>
                  <a:cubicBezTo>
                    <a:pt x="165202" y="54864"/>
                    <a:pt x="165202" y="109423"/>
                    <a:pt x="165202" y="164287"/>
                  </a:cubicBezTo>
                  <a:cubicBezTo>
                    <a:pt x="110033" y="164287"/>
                    <a:pt x="55169" y="164287"/>
                    <a:pt x="0" y="164287"/>
                  </a:cubicBezTo>
                  <a:cubicBezTo>
                    <a:pt x="0" y="109423"/>
                    <a:pt x="0" y="55169"/>
                    <a:pt x="0" y="0"/>
                  </a:cubicBezTo>
                  <a:cubicBezTo>
                    <a:pt x="54864" y="0"/>
                    <a:pt x="109423" y="0"/>
                    <a:pt x="165202" y="0"/>
                  </a:cubicBezTo>
                  <a:close/>
                  <a:moveTo>
                    <a:pt x="131674" y="131369"/>
                  </a:moveTo>
                  <a:cubicBezTo>
                    <a:pt x="131674" y="97841"/>
                    <a:pt x="131674" y="65532"/>
                    <a:pt x="131674" y="32309"/>
                  </a:cubicBezTo>
                  <a:cubicBezTo>
                    <a:pt x="98450" y="32309"/>
                    <a:pt x="66142" y="32309"/>
                    <a:pt x="33528" y="32309"/>
                  </a:cubicBezTo>
                  <a:cubicBezTo>
                    <a:pt x="33528" y="65532"/>
                    <a:pt x="33528" y="98450"/>
                    <a:pt x="33528" y="131369"/>
                  </a:cubicBezTo>
                  <a:cubicBezTo>
                    <a:pt x="66446" y="131369"/>
                    <a:pt x="98755" y="131369"/>
                    <a:pt x="131674" y="131369"/>
                  </a:cubicBezTo>
                  <a:close/>
                </a:path>
              </a:pathLst>
            </a:custGeom>
            <a:solidFill>
              <a:schemeClr val="accent3"/>
            </a:solidFill>
            <a:ln w="304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D7F6BD3-5BBD-49D9-851F-06F302F57664}"/>
                </a:ext>
              </a:extLst>
            </p:cNvPr>
            <p:cNvSpPr/>
            <p:nvPr/>
          </p:nvSpPr>
          <p:spPr>
            <a:xfrm>
              <a:off x="9120987" y="2578337"/>
              <a:ext cx="91440" cy="91440"/>
            </a:xfrm>
            <a:custGeom>
              <a:avLst/>
              <a:gdLst>
                <a:gd name="connsiteX0" fmla="*/ 47857 w 91440"/>
                <a:gd name="connsiteY0" fmla="*/ 3 h 91440"/>
                <a:gd name="connsiteX1" fmla="*/ 93882 w 91440"/>
                <a:gd name="connsiteY1" fmla="*/ 46638 h 91440"/>
                <a:gd name="connsiteX2" fmla="*/ 46638 w 91440"/>
                <a:gd name="connsiteY2" fmla="*/ 93272 h 91440"/>
                <a:gd name="connsiteX3" fmla="*/ 3 w 91440"/>
                <a:gd name="connsiteY3" fmla="*/ 46028 h 91440"/>
                <a:gd name="connsiteX4" fmla="*/ 47857 w 91440"/>
                <a:gd name="connsiteY4" fmla="*/ 3 h 91440"/>
                <a:gd name="connsiteX5" fmla="*/ 47552 w 91440"/>
                <a:gd name="connsiteY5" fmla="*/ 60354 h 91440"/>
                <a:gd name="connsiteX6" fmla="*/ 60963 w 91440"/>
                <a:gd name="connsiteY6" fmla="*/ 46028 h 91440"/>
                <a:gd name="connsiteX7" fmla="*/ 47552 w 91440"/>
                <a:gd name="connsiteY7" fmla="*/ 32617 h 91440"/>
                <a:gd name="connsiteX8" fmla="*/ 33836 w 91440"/>
                <a:gd name="connsiteY8" fmla="*/ 46333 h 91440"/>
                <a:gd name="connsiteX9" fmla="*/ 47552 w 91440"/>
                <a:gd name="connsiteY9" fmla="*/ 6035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 h="91440">
                  <a:moveTo>
                    <a:pt x="47857" y="3"/>
                  </a:moveTo>
                  <a:cubicBezTo>
                    <a:pt x="72850" y="308"/>
                    <a:pt x="94186" y="21644"/>
                    <a:pt x="93882" y="46638"/>
                  </a:cubicBezTo>
                  <a:cubicBezTo>
                    <a:pt x="93577" y="72241"/>
                    <a:pt x="72546" y="93272"/>
                    <a:pt x="46638" y="93272"/>
                  </a:cubicBezTo>
                  <a:cubicBezTo>
                    <a:pt x="21034" y="93272"/>
                    <a:pt x="-302" y="71631"/>
                    <a:pt x="3" y="46028"/>
                  </a:cubicBezTo>
                  <a:cubicBezTo>
                    <a:pt x="613" y="20425"/>
                    <a:pt x="22254" y="-301"/>
                    <a:pt x="47857" y="3"/>
                  </a:cubicBezTo>
                  <a:close/>
                  <a:moveTo>
                    <a:pt x="47552" y="60354"/>
                  </a:moveTo>
                  <a:cubicBezTo>
                    <a:pt x="54867" y="60354"/>
                    <a:pt x="61268" y="53648"/>
                    <a:pt x="60963" y="46028"/>
                  </a:cubicBezTo>
                  <a:cubicBezTo>
                    <a:pt x="60658" y="38713"/>
                    <a:pt x="54867" y="32922"/>
                    <a:pt x="47552" y="32617"/>
                  </a:cubicBezTo>
                  <a:cubicBezTo>
                    <a:pt x="40237" y="32312"/>
                    <a:pt x="33836" y="38713"/>
                    <a:pt x="33836" y="46333"/>
                  </a:cubicBezTo>
                  <a:cubicBezTo>
                    <a:pt x="33836" y="54258"/>
                    <a:pt x="39932" y="60659"/>
                    <a:pt x="47552" y="60354"/>
                  </a:cubicBezTo>
                  <a:close/>
                </a:path>
              </a:pathLst>
            </a:custGeom>
            <a:solidFill>
              <a:schemeClr val="accent3"/>
            </a:solidFill>
            <a:ln w="304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9661DBE-A4FB-4D32-BE9D-AD951593D512}"/>
                </a:ext>
              </a:extLst>
            </p:cNvPr>
            <p:cNvSpPr/>
            <p:nvPr/>
          </p:nvSpPr>
          <p:spPr>
            <a:xfrm>
              <a:off x="9270588" y="1898669"/>
              <a:ext cx="91440" cy="91440"/>
            </a:xfrm>
            <a:custGeom>
              <a:avLst/>
              <a:gdLst>
                <a:gd name="connsiteX0" fmla="*/ 47857 w 91440"/>
                <a:gd name="connsiteY0" fmla="*/ 3 h 91440"/>
                <a:gd name="connsiteX1" fmla="*/ 93882 w 91440"/>
                <a:gd name="connsiteY1" fmla="*/ 46638 h 91440"/>
                <a:gd name="connsiteX2" fmla="*/ 46638 w 91440"/>
                <a:gd name="connsiteY2" fmla="*/ 93272 h 91440"/>
                <a:gd name="connsiteX3" fmla="*/ 3 w 91440"/>
                <a:gd name="connsiteY3" fmla="*/ 46028 h 91440"/>
                <a:gd name="connsiteX4" fmla="*/ 47857 w 91440"/>
                <a:gd name="connsiteY4" fmla="*/ 3 h 91440"/>
                <a:gd name="connsiteX5" fmla="*/ 47552 w 91440"/>
                <a:gd name="connsiteY5" fmla="*/ 60354 h 91440"/>
                <a:gd name="connsiteX6" fmla="*/ 60963 w 91440"/>
                <a:gd name="connsiteY6" fmla="*/ 46028 h 91440"/>
                <a:gd name="connsiteX7" fmla="*/ 47552 w 91440"/>
                <a:gd name="connsiteY7" fmla="*/ 32617 h 91440"/>
                <a:gd name="connsiteX8" fmla="*/ 33836 w 91440"/>
                <a:gd name="connsiteY8" fmla="*/ 46333 h 91440"/>
                <a:gd name="connsiteX9" fmla="*/ 47552 w 91440"/>
                <a:gd name="connsiteY9" fmla="*/ 6035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 h="91440">
                  <a:moveTo>
                    <a:pt x="47857" y="3"/>
                  </a:moveTo>
                  <a:cubicBezTo>
                    <a:pt x="72850" y="308"/>
                    <a:pt x="94186" y="21644"/>
                    <a:pt x="93882" y="46638"/>
                  </a:cubicBezTo>
                  <a:cubicBezTo>
                    <a:pt x="93577" y="72241"/>
                    <a:pt x="72546" y="93272"/>
                    <a:pt x="46638" y="93272"/>
                  </a:cubicBezTo>
                  <a:cubicBezTo>
                    <a:pt x="21034" y="93272"/>
                    <a:pt x="-302" y="71631"/>
                    <a:pt x="3" y="46028"/>
                  </a:cubicBezTo>
                  <a:cubicBezTo>
                    <a:pt x="613" y="20425"/>
                    <a:pt x="22254" y="-301"/>
                    <a:pt x="47857" y="3"/>
                  </a:cubicBezTo>
                  <a:close/>
                  <a:moveTo>
                    <a:pt x="47552" y="60354"/>
                  </a:moveTo>
                  <a:cubicBezTo>
                    <a:pt x="54867" y="60354"/>
                    <a:pt x="61268" y="53648"/>
                    <a:pt x="60963" y="46028"/>
                  </a:cubicBezTo>
                  <a:cubicBezTo>
                    <a:pt x="60658" y="38713"/>
                    <a:pt x="54867" y="32922"/>
                    <a:pt x="47552" y="32617"/>
                  </a:cubicBezTo>
                  <a:cubicBezTo>
                    <a:pt x="40237" y="32312"/>
                    <a:pt x="33836" y="38713"/>
                    <a:pt x="33836" y="46333"/>
                  </a:cubicBezTo>
                  <a:cubicBezTo>
                    <a:pt x="33836" y="54258"/>
                    <a:pt x="39932" y="60659"/>
                    <a:pt x="47552" y="60354"/>
                  </a:cubicBezTo>
                  <a:close/>
                </a:path>
              </a:pathLst>
            </a:custGeom>
            <a:solidFill>
              <a:schemeClr val="accent3"/>
            </a:solidFill>
            <a:ln w="3048" cap="flat">
              <a:noFill/>
              <a:prstDash val="solid"/>
              <a:miter/>
            </a:ln>
          </p:spPr>
          <p:txBody>
            <a:bodyPr rtlCol="0" anchor="ctr"/>
            <a:lstStyle/>
            <a:p>
              <a:endParaRPr lang="en-IN"/>
            </a:p>
          </p:txBody>
        </p:sp>
      </p:grpSp>
      <p:sp>
        <p:nvSpPr>
          <p:cNvPr id="26" name="Rectangle: Rounded Corners 25">
            <a:extLst>
              <a:ext uri="{FF2B5EF4-FFF2-40B4-BE49-F238E27FC236}">
                <a16:creationId xmlns:a16="http://schemas.microsoft.com/office/drawing/2014/main" id="{90616A3C-599A-42B2-8789-2312DED58BBC}"/>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435952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1CD8-D296-4C7A-9FEC-612FB521F7DF}"/>
              </a:ext>
            </a:extLst>
          </p:cNvPr>
          <p:cNvSpPr>
            <a:spLocks noGrp="1"/>
          </p:cNvSpPr>
          <p:nvPr>
            <p:ph type="title"/>
          </p:nvPr>
        </p:nvSpPr>
        <p:spPr/>
        <p:txBody>
          <a:bodyPr/>
          <a:lstStyle/>
          <a:p>
            <a:r>
              <a:rPr lang="en-US" dirty="0"/>
              <a:t>Target /Churn Definition</a:t>
            </a:r>
          </a:p>
        </p:txBody>
      </p:sp>
      <p:sp>
        <p:nvSpPr>
          <p:cNvPr id="3" name="Content Placeholder 2">
            <a:extLst>
              <a:ext uri="{FF2B5EF4-FFF2-40B4-BE49-F238E27FC236}">
                <a16:creationId xmlns:a16="http://schemas.microsoft.com/office/drawing/2014/main" id="{66325713-FB34-45D6-ADE6-3820A084B669}"/>
              </a:ext>
            </a:extLst>
          </p:cNvPr>
          <p:cNvSpPr>
            <a:spLocks noGrp="1"/>
          </p:cNvSpPr>
          <p:nvPr>
            <p:ph idx="4294967295"/>
          </p:nvPr>
        </p:nvSpPr>
        <p:spPr>
          <a:xfrm>
            <a:off x="0" y="1164657"/>
            <a:ext cx="7988968" cy="5012306"/>
          </a:xfrm>
        </p:spPr>
        <p:txBody>
          <a:bodyPr/>
          <a:lstStyle/>
          <a:p>
            <a:r>
              <a:rPr lang="en-US" i="1" dirty="0"/>
              <a:t>Our</a:t>
            </a:r>
            <a:r>
              <a:rPr lang="en-US" b="1" i="1" dirty="0"/>
              <a:t> </a:t>
            </a:r>
            <a:r>
              <a:rPr lang="en-US" i="1" dirty="0"/>
              <a:t>churn variable is the feature ‘Attrition’ on which the model will built on. Attrition is a categorical feature contains data of ‘Yes’ and ‘No ’ encoded into 1 and 0 respectively</a:t>
            </a:r>
          </a:p>
          <a:p>
            <a:r>
              <a:rPr lang="en-US" i="1" dirty="0"/>
              <a:t>Data is imbalanced</a:t>
            </a:r>
          </a:p>
          <a:p>
            <a:endParaRPr lang="en-US" dirty="0"/>
          </a:p>
        </p:txBody>
      </p:sp>
      <p:pic>
        <p:nvPicPr>
          <p:cNvPr id="9" name="Picture Placeholder 8" descr="Chart, bar chart&#10;&#10;Description automatically generated">
            <a:extLst>
              <a:ext uri="{FF2B5EF4-FFF2-40B4-BE49-F238E27FC236}">
                <a16:creationId xmlns:a16="http://schemas.microsoft.com/office/drawing/2014/main" id="{F04E395C-12EA-45DF-B54F-42585767D5F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58" t="2686" r="9515" b="1861"/>
          <a:stretch/>
        </p:blipFill>
        <p:spPr>
          <a:xfrm>
            <a:off x="8192274" y="1272209"/>
            <a:ext cx="3789107" cy="3468756"/>
          </a:xfrm>
        </p:spPr>
      </p:pic>
      <p:sp>
        <p:nvSpPr>
          <p:cNvPr id="5" name="Content Placeholder 4">
            <a:extLst>
              <a:ext uri="{FF2B5EF4-FFF2-40B4-BE49-F238E27FC236}">
                <a16:creationId xmlns:a16="http://schemas.microsoft.com/office/drawing/2014/main" id="{647A6A01-6CFA-4E94-9E61-2B962236899D}"/>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147876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0EA5-C70C-4255-9063-61E8768F0703}"/>
              </a:ext>
            </a:extLst>
          </p:cNvPr>
          <p:cNvSpPr>
            <a:spLocks noGrp="1"/>
          </p:cNvSpPr>
          <p:nvPr>
            <p:ph type="title"/>
          </p:nvPr>
        </p:nvSpPr>
        <p:spPr/>
        <p:txBody>
          <a:bodyPr/>
          <a:lstStyle/>
          <a:p>
            <a:r>
              <a:rPr lang="en-US"/>
              <a:t>Template…29</a:t>
            </a:r>
            <a:endParaRPr lang="en-IN"/>
          </a:p>
        </p:txBody>
      </p:sp>
      <p:graphicFrame>
        <p:nvGraphicFramePr>
          <p:cNvPr id="4" name="Table 3">
            <a:extLst>
              <a:ext uri="{FF2B5EF4-FFF2-40B4-BE49-F238E27FC236}">
                <a16:creationId xmlns:a16="http://schemas.microsoft.com/office/drawing/2014/main" id="{02D4EAC7-4A28-499E-B565-B4ACDBEDA5FD}"/>
              </a:ext>
            </a:extLst>
          </p:cNvPr>
          <p:cNvGraphicFramePr>
            <a:graphicFrameLocks noGrp="1"/>
          </p:cNvGraphicFramePr>
          <p:nvPr>
            <p:extLst>
              <p:ext uri="{D42A27DB-BD31-4B8C-83A1-F6EECF244321}">
                <p14:modId xmlns:p14="http://schemas.microsoft.com/office/powerpoint/2010/main" val="1728638448"/>
              </p:ext>
            </p:extLst>
          </p:nvPr>
        </p:nvGraphicFramePr>
        <p:xfrm>
          <a:off x="333153" y="1197201"/>
          <a:ext cx="11525693" cy="4776215"/>
        </p:xfrm>
        <a:graphic>
          <a:graphicData uri="http://schemas.openxmlformats.org/drawingml/2006/table">
            <a:tbl>
              <a:tblPr firstRow="1" bandRow="1">
                <a:tableStyleId>{5C22544A-7EE6-4342-B048-85BDC9FD1C3A}</a:tableStyleId>
              </a:tblPr>
              <a:tblGrid>
                <a:gridCol w="1974112">
                  <a:extLst>
                    <a:ext uri="{9D8B030D-6E8A-4147-A177-3AD203B41FA5}">
                      <a16:colId xmlns:a16="http://schemas.microsoft.com/office/drawing/2014/main" val="2582208688"/>
                    </a:ext>
                  </a:extLst>
                </a:gridCol>
                <a:gridCol w="9551581">
                  <a:extLst>
                    <a:ext uri="{9D8B030D-6E8A-4147-A177-3AD203B41FA5}">
                      <a16:colId xmlns:a16="http://schemas.microsoft.com/office/drawing/2014/main" val="2855784892"/>
                    </a:ext>
                  </a:extLst>
                </a:gridCol>
              </a:tblGrid>
              <a:tr h="955243">
                <a:tc>
                  <a:txBody>
                    <a:bodyPr/>
                    <a:lstStyle/>
                    <a:p>
                      <a:endParaRPr lang="en-IN" b="1">
                        <a:solidFill>
                          <a:schemeClr val="tx1"/>
                        </a:solidFill>
                      </a:endParaRPr>
                    </a:p>
                  </a:txBody>
                  <a:tcPr anchor="ctr">
                    <a:lnB w="12700" cap="flat" cmpd="sng" algn="ctr">
                      <a:solidFill>
                        <a:schemeClr val="bg1"/>
                      </a:solidFill>
                      <a:prstDash val="solid"/>
                      <a:round/>
                      <a:headEnd type="none" w="med" len="med"/>
                      <a:tailEnd type="none" w="med" len="med"/>
                    </a:lnB>
                    <a:solidFill>
                      <a:schemeClr val="accent2"/>
                    </a:solidFill>
                  </a:tcPr>
                </a:tc>
                <a:tc>
                  <a:txBody>
                    <a:bodyP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Text here</a:t>
                      </a:r>
                    </a:p>
                  </a:txBody>
                  <a:tcPr anchor="ctr">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83342332"/>
                  </a:ext>
                </a:extLst>
              </a:tr>
              <a:tr h="955243">
                <a:tc>
                  <a:txBody>
                    <a:bodyPr/>
                    <a:lstStyle/>
                    <a:p>
                      <a:endParaRPr lang="en-IN" b="1">
                        <a:solidFill>
                          <a:schemeClr val="tx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Text here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8663897"/>
                  </a:ext>
                </a:extLst>
              </a:tr>
              <a:tr h="955243">
                <a:tc>
                  <a:txBody>
                    <a:bodyPr/>
                    <a:lstStyle/>
                    <a:p>
                      <a:endParaRPr lang="en-IN" b="1">
                        <a:solidFill>
                          <a:schemeClr val="tx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Text here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760563"/>
                  </a:ext>
                </a:extLst>
              </a:tr>
              <a:tr h="955243">
                <a:tc>
                  <a:txBody>
                    <a:bodyPr/>
                    <a:lstStyle/>
                    <a:p>
                      <a:endParaRPr lang="en-IN" b="1">
                        <a:solidFill>
                          <a:schemeClr val="tx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Text here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3445114"/>
                  </a:ext>
                </a:extLst>
              </a:tr>
              <a:tr h="955243">
                <a:tc>
                  <a:txBody>
                    <a:bodyPr/>
                    <a:lstStyle/>
                    <a:p>
                      <a:endParaRPr lang="en-IN" b="1">
                        <a:solidFill>
                          <a:schemeClr val="tx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Text here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2896073"/>
                  </a:ext>
                </a:extLst>
              </a:tr>
            </a:tbl>
          </a:graphicData>
        </a:graphic>
      </p:graphicFrame>
      <p:grpSp>
        <p:nvGrpSpPr>
          <p:cNvPr id="5" name="Group 4">
            <a:extLst>
              <a:ext uri="{FF2B5EF4-FFF2-40B4-BE49-F238E27FC236}">
                <a16:creationId xmlns:a16="http://schemas.microsoft.com/office/drawing/2014/main" id="{10081BB2-3862-4EE8-A896-4F5BECBA903B}"/>
              </a:ext>
            </a:extLst>
          </p:cNvPr>
          <p:cNvGrpSpPr/>
          <p:nvPr/>
        </p:nvGrpSpPr>
        <p:grpSpPr>
          <a:xfrm>
            <a:off x="884151" y="1352473"/>
            <a:ext cx="659606" cy="614781"/>
            <a:chOff x="792837" y="1318260"/>
            <a:chExt cx="819269" cy="763594"/>
          </a:xfrm>
        </p:grpSpPr>
        <p:pic>
          <p:nvPicPr>
            <p:cNvPr id="6" name="Graphic 5">
              <a:extLst>
                <a:ext uri="{FF2B5EF4-FFF2-40B4-BE49-F238E27FC236}">
                  <a16:creationId xmlns:a16="http://schemas.microsoft.com/office/drawing/2014/main" id="{5132169D-12F6-4DF3-BDFA-2C0EB85D86E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534" r="-1" b="19711"/>
            <a:stretch/>
          </p:blipFill>
          <p:spPr>
            <a:xfrm>
              <a:off x="992262" y="1431310"/>
              <a:ext cx="522324" cy="478580"/>
            </a:xfrm>
            <a:prstGeom prst="rect">
              <a:avLst/>
            </a:prstGeom>
          </p:spPr>
        </p:pic>
        <p:pic>
          <p:nvPicPr>
            <p:cNvPr id="7" name="Graphic 6">
              <a:extLst>
                <a:ext uri="{FF2B5EF4-FFF2-40B4-BE49-F238E27FC236}">
                  <a16:creationId xmlns:a16="http://schemas.microsoft.com/office/drawing/2014/main" id="{812BBEE6-7EF4-4139-A11A-AA4F69EC0049}"/>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9427" r="-1" b="12123"/>
            <a:stretch/>
          </p:blipFill>
          <p:spPr>
            <a:xfrm>
              <a:off x="792837" y="1318260"/>
              <a:ext cx="819269" cy="763594"/>
            </a:xfrm>
            <a:prstGeom prst="rect">
              <a:avLst/>
            </a:prstGeom>
          </p:spPr>
        </p:pic>
      </p:grpSp>
      <p:grpSp>
        <p:nvGrpSpPr>
          <p:cNvPr id="8" name="Graphic 13">
            <a:extLst>
              <a:ext uri="{FF2B5EF4-FFF2-40B4-BE49-F238E27FC236}">
                <a16:creationId xmlns:a16="http://schemas.microsoft.com/office/drawing/2014/main" id="{72263F43-EDD6-4193-90FB-5DA3B65B2C4D}"/>
              </a:ext>
            </a:extLst>
          </p:cNvPr>
          <p:cNvGrpSpPr/>
          <p:nvPr/>
        </p:nvGrpSpPr>
        <p:grpSpPr>
          <a:xfrm>
            <a:off x="763139" y="2132436"/>
            <a:ext cx="940344" cy="1175419"/>
            <a:chOff x="731617" y="1975173"/>
            <a:chExt cx="952509" cy="1190625"/>
          </a:xfrm>
        </p:grpSpPr>
        <p:sp>
          <p:nvSpPr>
            <p:cNvPr id="9" name="Freeform: Shape 8">
              <a:extLst>
                <a:ext uri="{FF2B5EF4-FFF2-40B4-BE49-F238E27FC236}">
                  <a16:creationId xmlns:a16="http://schemas.microsoft.com/office/drawing/2014/main" id="{DFB1F082-8669-4526-B224-88D8CFB0EF15}"/>
                </a:ext>
              </a:extLst>
            </p:cNvPr>
            <p:cNvSpPr/>
            <p:nvPr/>
          </p:nvSpPr>
          <p:spPr>
            <a:xfrm>
              <a:off x="50773594" y="24778991"/>
              <a:ext cx="180977" cy="228600"/>
            </a:xfrm>
            <a:custGeom>
              <a:avLst/>
              <a:gdLst>
                <a:gd name="connsiteX0" fmla="*/ 184786 w 180976"/>
                <a:gd name="connsiteY0" fmla="*/ 57150 h 228600"/>
                <a:gd name="connsiteX1" fmla="*/ 184786 w 180976"/>
                <a:gd name="connsiteY1" fmla="*/ 38100 h 228600"/>
                <a:gd name="connsiteX2" fmla="*/ 92391 w 180976"/>
                <a:gd name="connsiteY2" fmla="*/ 0 h 228600"/>
                <a:gd name="connsiteX3" fmla="*/ 0 w 180976"/>
                <a:gd name="connsiteY3" fmla="*/ 38100 h 228600"/>
                <a:gd name="connsiteX4" fmla="*/ 0 w 180976"/>
                <a:gd name="connsiteY4" fmla="*/ 57150 h 228600"/>
                <a:gd name="connsiteX5" fmla="*/ 19050 w 180976"/>
                <a:gd name="connsiteY5" fmla="*/ 103822 h 228600"/>
                <a:gd name="connsiteX6" fmla="*/ 66676 w 180976"/>
                <a:gd name="connsiteY6" fmla="*/ 150493 h 228600"/>
                <a:gd name="connsiteX7" fmla="*/ 70485 w 180976"/>
                <a:gd name="connsiteY7" fmla="*/ 160018 h 228600"/>
                <a:gd name="connsiteX8" fmla="*/ 70485 w 180976"/>
                <a:gd name="connsiteY8" fmla="*/ 220980 h 228600"/>
                <a:gd name="connsiteX9" fmla="*/ 76201 w 180976"/>
                <a:gd name="connsiteY9" fmla="*/ 228600 h 228600"/>
                <a:gd name="connsiteX10" fmla="*/ 103823 w 180976"/>
                <a:gd name="connsiteY10" fmla="*/ 237172 h 228600"/>
                <a:gd name="connsiteX11" fmla="*/ 113348 w 180976"/>
                <a:gd name="connsiteY11" fmla="*/ 229551 h 228600"/>
                <a:gd name="connsiteX12" fmla="*/ 113348 w 180976"/>
                <a:gd name="connsiteY12" fmla="*/ 160972 h 228600"/>
                <a:gd name="connsiteX13" fmla="*/ 117157 w 180976"/>
                <a:gd name="connsiteY13" fmla="*/ 151447 h 228600"/>
                <a:gd name="connsiteX14" fmla="*/ 165736 w 180976"/>
                <a:gd name="connsiteY14" fmla="*/ 103822 h 228600"/>
                <a:gd name="connsiteX15" fmla="*/ 184786 w 180976"/>
                <a:gd name="connsiteY15" fmla="*/ 57150 h 228600"/>
                <a:gd name="connsiteX16" fmla="*/ 92391 w 180976"/>
                <a:gd name="connsiteY16" fmla="*/ 56197 h 228600"/>
                <a:gd name="connsiteX17" fmla="*/ 20952 w 180976"/>
                <a:gd name="connsiteY17" fmla="*/ 39051 h 228600"/>
                <a:gd name="connsiteX18" fmla="*/ 20952 w 180976"/>
                <a:gd name="connsiteY18" fmla="*/ 39051 h 228600"/>
                <a:gd name="connsiteX19" fmla="*/ 92391 w 180976"/>
                <a:gd name="connsiteY19" fmla="*/ 21906 h 228600"/>
                <a:gd name="connsiteX20" fmla="*/ 163829 w 180976"/>
                <a:gd name="connsiteY20" fmla="*/ 39051 h 228600"/>
                <a:gd name="connsiteX21" fmla="*/ 92391 w 180976"/>
                <a:gd name="connsiteY21" fmla="*/ 5619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6" h="228600">
                  <a:moveTo>
                    <a:pt x="184786" y="57150"/>
                  </a:moveTo>
                  <a:lnTo>
                    <a:pt x="184786" y="38100"/>
                  </a:lnTo>
                  <a:cubicBezTo>
                    <a:pt x="184786" y="11430"/>
                    <a:pt x="137160" y="0"/>
                    <a:pt x="92391" y="0"/>
                  </a:cubicBezTo>
                  <a:cubicBezTo>
                    <a:pt x="47625" y="0"/>
                    <a:pt x="0" y="12381"/>
                    <a:pt x="0" y="38100"/>
                  </a:cubicBezTo>
                  <a:lnTo>
                    <a:pt x="0" y="57150"/>
                  </a:lnTo>
                  <a:cubicBezTo>
                    <a:pt x="0" y="74293"/>
                    <a:pt x="6665" y="91439"/>
                    <a:pt x="19050" y="103822"/>
                  </a:cubicBezTo>
                  <a:lnTo>
                    <a:pt x="66676" y="150493"/>
                  </a:lnTo>
                  <a:cubicBezTo>
                    <a:pt x="69531" y="153351"/>
                    <a:pt x="70485" y="156209"/>
                    <a:pt x="70485" y="160018"/>
                  </a:cubicBezTo>
                  <a:lnTo>
                    <a:pt x="70485" y="220980"/>
                  </a:lnTo>
                  <a:cubicBezTo>
                    <a:pt x="70485" y="224789"/>
                    <a:pt x="72387" y="227647"/>
                    <a:pt x="76201" y="228600"/>
                  </a:cubicBezTo>
                  <a:lnTo>
                    <a:pt x="103823" y="237172"/>
                  </a:lnTo>
                  <a:cubicBezTo>
                    <a:pt x="108585" y="238125"/>
                    <a:pt x="113348" y="235267"/>
                    <a:pt x="113348" y="229551"/>
                  </a:cubicBezTo>
                  <a:lnTo>
                    <a:pt x="113348" y="160972"/>
                  </a:lnTo>
                  <a:cubicBezTo>
                    <a:pt x="113348" y="157163"/>
                    <a:pt x="115250" y="154305"/>
                    <a:pt x="117157" y="151447"/>
                  </a:cubicBezTo>
                  <a:lnTo>
                    <a:pt x="165736" y="103822"/>
                  </a:lnTo>
                  <a:cubicBezTo>
                    <a:pt x="178116" y="91439"/>
                    <a:pt x="184786" y="74293"/>
                    <a:pt x="184786" y="57150"/>
                  </a:cubicBezTo>
                  <a:close/>
                  <a:moveTo>
                    <a:pt x="92391" y="56197"/>
                  </a:moveTo>
                  <a:cubicBezTo>
                    <a:pt x="46672" y="56197"/>
                    <a:pt x="21906" y="43814"/>
                    <a:pt x="20952" y="39051"/>
                  </a:cubicBezTo>
                  <a:lnTo>
                    <a:pt x="20952" y="39051"/>
                  </a:lnTo>
                  <a:cubicBezTo>
                    <a:pt x="21906" y="34289"/>
                    <a:pt x="46672" y="21906"/>
                    <a:pt x="92391" y="21906"/>
                  </a:cubicBezTo>
                  <a:cubicBezTo>
                    <a:pt x="138114" y="21906"/>
                    <a:pt x="161927" y="34289"/>
                    <a:pt x="163829" y="39051"/>
                  </a:cubicBezTo>
                  <a:cubicBezTo>
                    <a:pt x="161927" y="43814"/>
                    <a:pt x="138114" y="56197"/>
                    <a:pt x="92391" y="56197"/>
                  </a:cubicBezTo>
                  <a:close/>
                </a:path>
              </a:pathLst>
            </a:custGeom>
            <a:solidFill>
              <a:schemeClr val="bg1"/>
            </a:solidFill>
            <a:ln w="1028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EBD58BBF-9CCF-4CBA-8B14-E8D32317B73C}"/>
                </a:ext>
              </a:extLst>
            </p:cNvPr>
            <p:cNvSpPr/>
            <p:nvPr/>
          </p:nvSpPr>
          <p:spPr>
            <a:xfrm>
              <a:off x="50904085" y="24933295"/>
              <a:ext cx="57151" cy="19050"/>
            </a:xfrm>
            <a:custGeom>
              <a:avLst/>
              <a:gdLst>
                <a:gd name="connsiteX0" fmla="*/ 9525 w 57150"/>
                <a:gd name="connsiteY0" fmla="*/ 0 h 19050"/>
                <a:gd name="connsiteX1" fmla="*/ 0 w 57150"/>
                <a:gd name="connsiteY1" fmla="*/ 9525 h 19050"/>
                <a:gd name="connsiteX2" fmla="*/ 9525 w 57150"/>
                <a:gd name="connsiteY2" fmla="*/ 19050 h 19050"/>
                <a:gd name="connsiteX3" fmla="*/ 50486 w 57150"/>
                <a:gd name="connsiteY3" fmla="*/ 19050 h 19050"/>
                <a:gd name="connsiteX4" fmla="*/ 60011 w 57150"/>
                <a:gd name="connsiteY4" fmla="*/ 9525 h 19050"/>
                <a:gd name="connsiteX5" fmla="*/ 50486 w 57150"/>
                <a:gd name="connsiteY5" fmla="*/ 0 h 19050"/>
                <a:gd name="connsiteX6" fmla="*/ 9525 w 571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
                  <a:moveTo>
                    <a:pt x="9525" y="0"/>
                  </a:moveTo>
                  <a:cubicBezTo>
                    <a:pt x="3809" y="0"/>
                    <a:pt x="0" y="3809"/>
                    <a:pt x="0" y="9525"/>
                  </a:cubicBezTo>
                  <a:cubicBezTo>
                    <a:pt x="0" y="15239"/>
                    <a:pt x="3809" y="19050"/>
                    <a:pt x="9525" y="19050"/>
                  </a:cubicBezTo>
                  <a:lnTo>
                    <a:pt x="50486" y="19050"/>
                  </a:lnTo>
                  <a:cubicBezTo>
                    <a:pt x="56197" y="19050"/>
                    <a:pt x="60011" y="15239"/>
                    <a:pt x="60011" y="9525"/>
                  </a:cubicBezTo>
                  <a:cubicBezTo>
                    <a:pt x="60011" y="3809"/>
                    <a:pt x="56197" y="0"/>
                    <a:pt x="50486" y="0"/>
                  </a:cubicBezTo>
                  <a:lnTo>
                    <a:pt x="9525" y="0"/>
                  </a:lnTo>
                  <a:close/>
                </a:path>
              </a:pathLst>
            </a:custGeom>
            <a:solidFill>
              <a:schemeClr val="bg1"/>
            </a:solidFill>
            <a:ln w="1028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41551A5-2DEE-4922-8D20-164A86A51030}"/>
                </a:ext>
              </a:extLst>
            </p:cNvPr>
            <p:cNvSpPr/>
            <p:nvPr/>
          </p:nvSpPr>
          <p:spPr>
            <a:xfrm>
              <a:off x="50904085" y="24965679"/>
              <a:ext cx="57151" cy="19050"/>
            </a:xfrm>
            <a:custGeom>
              <a:avLst/>
              <a:gdLst>
                <a:gd name="connsiteX0" fmla="*/ 50486 w 57150"/>
                <a:gd name="connsiteY0" fmla="*/ 0 h 19050"/>
                <a:gd name="connsiteX1" fmla="*/ 9525 w 57150"/>
                <a:gd name="connsiteY1" fmla="*/ 0 h 19050"/>
                <a:gd name="connsiteX2" fmla="*/ 0 w 57150"/>
                <a:gd name="connsiteY2" fmla="*/ 9525 h 19050"/>
                <a:gd name="connsiteX3" fmla="*/ 9525 w 57150"/>
                <a:gd name="connsiteY3" fmla="*/ 19050 h 19050"/>
                <a:gd name="connsiteX4" fmla="*/ 50486 w 57150"/>
                <a:gd name="connsiteY4" fmla="*/ 19050 h 19050"/>
                <a:gd name="connsiteX5" fmla="*/ 60011 w 57150"/>
                <a:gd name="connsiteY5" fmla="*/ 9525 h 19050"/>
                <a:gd name="connsiteX6" fmla="*/ 50486 w 571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
                  <a:moveTo>
                    <a:pt x="50486" y="0"/>
                  </a:moveTo>
                  <a:lnTo>
                    <a:pt x="9525" y="0"/>
                  </a:lnTo>
                  <a:cubicBezTo>
                    <a:pt x="3809" y="0"/>
                    <a:pt x="0" y="3811"/>
                    <a:pt x="0" y="9525"/>
                  </a:cubicBezTo>
                  <a:cubicBezTo>
                    <a:pt x="0" y="15241"/>
                    <a:pt x="3809" y="19050"/>
                    <a:pt x="9525" y="19050"/>
                  </a:cubicBezTo>
                  <a:lnTo>
                    <a:pt x="50486" y="19050"/>
                  </a:lnTo>
                  <a:cubicBezTo>
                    <a:pt x="56197" y="19050"/>
                    <a:pt x="60011" y="15241"/>
                    <a:pt x="60011" y="9525"/>
                  </a:cubicBezTo>
                  <a:cubicBezTo>
                    <a:pt x="60011" y="3811"/>
                    <a:pt x="56197" y="0"/>
                    <a:pt x="50486" y="0"/>
                  </a:cubicBezTo>
                  <a:close/>
                </a:path>
              </a:pathLst>
            </a:custGeom>
            <a:solidFill>
              <a:schemeClr val="bg1"/>
            </a:solidFill>
            <a:ln w="1028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18AF499-B5F6-40F7-985C-7C4A44B7FC8D}"/>
                </a:ext>
              </a:extLst>
            </p:cNvPr>
            <p:cNvSpPr/>
            <p:nvPr/>
          </p:nvSpPr>
          <p:spPr>
            <a:xfrm>
              <a:off x="50904085" y="24997112"/>
              <a:ext cx="57151" cy="19050"/>
            </a:xfrm>
            <a:custGeom>
              <a:avLst/>
              <a:gdLst>
                <a:gd name="connsiteX0" fmla="*/ 50486 w 57150"/>
                <a:gd name="connsiteY0" fmla="*/ 0 h 19050"/>
                <a:gd name="connsiteX1" fmla="*/ 9525 w 57150"/>
                <a:gd name="connsiteY1" fmla="*/ 0 h 19050"/>
                <a:gd name="connsiteX2" fmla="*/ 0 w 57150"/>
                <a:gd name="connsiteY2" fmla="*/ 9525 h 19050"/>
                <a:gd name="connsiteX3" fmla="*/ 9525 w 57150"/>
                <a:gd name="connsiteY3" fmla="*/ 19050 h 19050"/>
                <a:gd name="connsiteX4" fmla="*/ 50486 w 57150"/>
                <a:gd name="connsiteY4" fmla="*/ 19050 h 19050"/>
                <a:gd name="connsiteX5" fmla="*/ 60011 w 57150"/>
                <a:gd name="connsiteY5" fmla="*/ 9525 h 19050"/>
                <a:gd name="connsiteX6" fmla="*/ 50486 w 571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
                  <a:moveTo>
                    <a:pt x="50486" y="0"/>
                  </a:moveTo>
                  <a:lnTo>
                    <a:pt x="9525" y="0"/>
                  </a:lnTo>
                  <a:cubicBezTo>
                    <a:pt x="3809" y="0"/>
                    <a:pt x="0" y="3809"/>
                    <a:pt x="0" y="9525"/>
                  </a:cubicBezTo>
                  <a:cubicBezTo>
                    <a:pt x="0" y="15241"/>
                    <a:pt x="3809" y="19050"/>
                    <a:pt x="9525" y="19050"/>
                  </a:cubicBezTo>
                  <a:lnTo>
                    <a:pt x="50486" y="19050"/>
                  </a:lnTo>
                  <a:cubicBezTo>
                    <a:pt x="56197" y="19050"/>
                    <a:pt x="60011" y="15241"/>
                    <a:pt x="60011" y="9525"/>
                  </a:cubicBezTo>
                  <a:cubicBezTo>
                    <a:pt x="60011" y="4763"/>
                    <a:pt x="56197" y="0"/>
                    <a:pt x="50486" y="0"/>
                  </a:cubicBezTo>
                  <a:close/>
                </a:path>
              </a:pathLst>
            </a:custGeom>
            <a:solidFill>
              <a:schemeClr val="bg1"/>
            </a:solidFill>
            <a:ln w="1028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10C74DB7-C6CC-4A7C-BC60-6FD472629268}"/>
                </a:ext>
              </a:extLst>
            </p:cNvPr>
            <p:cNvSpPr/>
            <p:nvPr/>
          </p:nvSpPr>
          <p:spPr>
            <a:xfrm>
              <a:off x="1128813" y="2388558"/>
              <a:ext cx="152401" cy="304800"/>
            </a:xfrm>
            <a:custGeom>
              <a:avLst/>
              <a:gdLst>
                <a:gd name="connsiteX0" fmla="*/ 95251 w 152401"/>
                <a:gd name="connsiteY0" fmla="*/ 134303 h 304800"/>
                <a:gd name="connsiteX1" fmla="*/ 63818 w 152401"/>
                <a:gd name="connsiteY1" fmla="*/ 134303 h 304800"/>
                <a:gd name="connsiteX2" fmla="*/ 39053 w 152401"/>
                <a:gd name="connsiteY2" fmla="*/ 109538 h 304800"/>
                <a:gd name="connsiteX3" fmla="*/ 63818 w 152401"/>
                <a:gd name="connsiteY3" fmla="*/ 85725 h 304800"/>
                <a:gd name="connsiteX4" fmla="*/ 95251 w 152401"/>
                <a:gd name="connsiteY4" fmla="*/ 85725 h 304800"/>
                <a:gd name="connsiteX5" fmla="*/ 118111 w 152401"/>
                <a:gd name="connsiteY5" fmla="*/ 100965 h 304800"/>
                <a:gd name="connsiteX6" fmla="*/ 144781 w 152401"/>
                <a:gd name="connsiteY6" fmla="*/ 112395 h 304800"/>
                <a:gd name="connsiteX7" fmla="*/ 156211 w 152401"/>
                <a:gd name="connsiteY7" fmla="*/ 85725 h 304800"/>
                <a:gd name="connsiteX8" fmla="*/ 100013 w 152401"/>
                <a:gd name="connsiteY8" fmla="*/ 44768 h 304800"/>
                <a:gd name="connsiteX9" fmla="*/ 100013 w 152401"/>
                <a:gd name="connsiteY9" fmla="*/ 20002 h 304800"/>
                <a:gd name="connsiteX10" fmla="*/ 80011 w 152401"/>
                <a:gd name="connsiteY10" fmla="*/ 0 h 304800"/>
                <a:gd name="connsiteX11" fmla="*/ 60008 w 152401"/>
                <a:gd name="connsiteY11" fmla="*/ 20002 h 304800"/>
                <a:gd name="connsiteX12" fmla="*/ 60008 w 152401"/>
                <a:gd name="connsiteY12" fmla="*/ 44768 h 304800"/>
                <a:gd name="connsiteX13" fmla="*/ 0 w 152401"/>
                <a:gd name="connsiteY13" fmla="*/ 108585 h 304800"/>
                <a:gd name="connsiteX14" fmla="*/ 64771 w 152401"/>
                <a:gd name="connsiteY14" fmla="*/ 173355 h 304800"/>
                <a:gd name="connsiteX15" fmla="*/ 96203 w 152401"/>
                <a:gd name="connsiteY15" fmla="*/ 173355 h 304800"/>
                <a:gd name="connsiteX16" fmla="*/ 120016 w 152401"/>
                <a:gd name="connsiteY16" fmla="*/ 198120 h 304800"/>
                <a:gd name="connsiteX17" fmla="*/ 96203 w 152401"/>
                <a:gd name="connsiteY17" fmla="*/ 221933 h 304800"/>
                <a:gd name="connsiteX18" fmla="*/ 64771 w 152401"/>
                <a:gd name="connsiteY18" fmla="*/ 221933 h 304800"/>
                <a:gd name="connsiteX19" fmla="*/ 41910 w 152401"/>
                <a:gd name="connsiteY19" fmla="*/ 206693 h 304800"/>
                <a:gd name="connsiteX20" fmla="*/ 15240 w 152401"/>
                <a:gd name="connsiteY20" fmla="*/ 195263 h 304800"/>
                <a:gd name="connsiteX21" fmla="*/ 3810 w 152401"/>
                <a:gd name="connsiteY21" fmla="*/ 221933 h 304800"/>
                <a:gd name="connsiteX22" fmla="*/ 60008 w 152401"/>
                <a:gd name="connsiteY22" fmla="*/ 262890 h 304800"/>
                <a:gd name="connsiteX23" fmla="*/ 60008 w 152401"/>
                <a:gd name="connsiteY23" fmla="*/ 287655 h 304800"/>
                <a:gd name="connsiteX24" fmla="*/ 80011 w 152401"/>
                <a:gd name="connsiteY24" fmla="*/ 307658 h 304800"/>
                <a:gd name="connsiteX25" fmla="*/ 100013 w 152401"/>
                <a:gd name="connsiteY25" fmla="*/ 287655 h 304800"/>
                <a:gd name="connsiteX26" fmla="*/ 100013 w 152401"/>
                <a:gd name="connsiteY26" fmla="*/ 262890 h 304800"/>
                <a:gd name="connsiteX27" fmla="*/ 160022 w 152401"/>
                <a:gd name="connsiteY27" fmla="*/ 199073 h 304800"/>
                <a:gd name="connsiteX28" fmla="*/ 95251 w 152401"/>
                <a:gd name="connsiteY28" fmla="*/ 13430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2401" h="304800">
                  <a:moveTo>
                    <a:pt x="95251" y="134303"/>
                  </a:moveTo>
                  <a:lnTo>
                    <a:pt x="63818" y="134303"/>
                  </a:lnTo>
                  <a:cubicBezTo>
                    <a:pt x="50483" y="134303"/>
                    <a:pt x="39053" y="123825"/>
                    <a:pt x="39053" y="109538"/>
                  </a:cubicBezTo>
                  <a:cubicBezTo>
                    <a:pt x="39053" y="96203"/>
                    <a:pt x="49530" y="85725"/>
                    <a:pt x="63818" y="85725"/>
                  </a:cubicBezTo>
                  <a:lnTo>
                    <a:pt x="95251" y="85725"/>
                  </a:lnTo>
                  <a:cubicBezTo>
                    <a:pt x="105729" y="85725"/>
                    <a:pt x="114301" y="91440"/>
                    <a:pt x="118111" y="100965"/>
                  </a:cubicBezTo>
                  <a:cubicBezTo>
                    <a:pt x="121921" y="111443"/>
                    <a:pt x="134304" y="117158"/>
                    <a:pt x="144781" y="112395"/>
                  </a:cubicBezTo>
                  <a:cubicBezTo>
                    <a:pt x="155259" y="108585"/>
                    <a:pt x="160022" y="96203"/>
                    <a:pt x="156211" y="85725"/>
                  </a:cubicBezTo>
                  <a:cubicBezTo>
                    <a:pt x="147639" y="62865"/>
                    <a:pt x="124779" y="46673"/>
                    <a:pt x="100013" y="44768"/>
                  </a:cubicBezTo>
                  <a:lnTo>
                    <a:pt x="100013" y="20002"/>
                  </a:lnTo>
                  <a:cubicBezTo>
                    <a:pt x="100013" y="8572"/>
                    <a:pt x="90488" y="0"/>
                    <a:pt x="80011" y="0"/>
                  </a:cubicBezTo>
                  <a:cubicBezTo>
                    <a:pt x="68581" y="0"/>
                    <a:pt x="60008" y="9525"/>
                    <a:pt x="60008" y="20002"/>
                  </a:cubicBezTo>
                  <a:lnTo>
                    <a:pt x="60008" y="44768"/>
                  </a:lnTo>
                  <a:cubicBezTo>
                    <a:pt x="26670" y="47625"/>
                    <a:pt x="0" y="75248"/>
                    <a:pt x="0" y="108585"/>
                  </a:cubicBezTo>
                  <a:cubicBezTo>
                    <a:pt x="0" y="144780"/>
                    <a:pt x="29528" y="173355"/>
                    <a:pt x="64771" y="173355"/>
                  </a:cubicBezTo>
                  <a:lnTo>
                    <a:pt x="96203" y="173355"/>
                  </a:lnTo>
                  <a:cubicBezTo>
                    <a:pt x="109539" y="173355"/>
                    <a:pt x="120016" y="184785"/>
                    <a:pt x="120016" y="198120"/>
                  </a:cubicBezTo>
                  <a:cubicBezTo>
                    <a:pt x="120016" y="211455"/>
                    <a:pt x="109539" y="221933"/>
                    <a:pt x="96203" y="221933"/>
                  </a:cubicBezTo>
                  <a:lnTo>
                    <a:pt x="64771" y="221933"/>
                  </a:lnTo>
                  <a:cubicBezTo>
                    <a:pt x="54293" y="221933"/>
                    <a:pt x="45720" y="216218"/>
                    <a:pt x="41910" y="206693"/>
                  </a:cubicBezTo>
                  <a:cubicBezTo>
                    <a:pt x="38100" y="196215"/>
                    <a:pt x="25718" y="190500"/>
                    <a:pt x="15240" y="195263"/>
                  </a:cubicBezTo>
                  <a:cubicBezTo>
                    <a:pt x="4763" y="199073"/>
                    <a:pt x="0" y="211455"/>
                    <a:pt x="3810" y="221933"/>
                  </a:cubicBezTo>
                  <a:cubicBezTo>
                    <a:pt x="12383" y="244793"/>
                    <a:pt x="35243" y="260985"/>
                    <a:pt x="60008" y="262890"/>
                  </a:cubicBezTo>
                  <a:lnTo>
                    <a:pt x="60008" y="287655"/>
                  </a:lnTo>
                  <a:cubicBezTo>
                    <a:pt x="60008" y="299085"/>
                    <a:pt x="69533" y="307658"/>
                    <a:pt x="80011" y="307658"/>
                  </a:cubicBezTo>
                  <a:cubicBezTo>
                    <a:pt x="91441" y="307658"/>
                    <a:pt x="100013" y="298133"/>
                    <a:pt x="100013" y="287655"/>
                  </a:cubicBezTo>
                  <a:lnTo>
                    <a:pt x="100013" y="262890"/>
                  </a:lnTo>
                  <a:cubicBezTo>
                    <a:pt x="133351" y="260985"/>
                    <a:pt x="160022" y="232410"/>
                    <a:pt x="160022" y="199073"/>
                  </a:cubicBezTo>
                  <a:cubicBezTo>
                    <a:pt x="160022" y="163830"/>
                    <a:pt x="130494" y="134303"/>
                    <a:pt x="95251" y="134303"/>
                  </a:cubicBezTo>
                  <a:close/>
                </a:path>
              </a:pathLst>
            </a:custGeom>
            <a:solidFill>
              <a:schemeClr val="accent3"/>
            </a:solidFill>
            <a:ln w="1028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EC242FF-41DE-4674-8F51-913A0EB5826F}"/>
                </a:ext>
              </a:extLst>
            </p:cNvPr>
            <p:cNvSpPr/>
            <p:nvPr/>
          </p:nvSpPr>
          <p:spPr>
            <a:xfrm>
              <a:off x="785910" y="2191391"/>
              <a:ext cx="390529" cy="381000"/>
            </a:xfrm>
            <a:custGeom>
              <a:avLst/>
              <a:gdLst>
                <a:gd name="connsiteX0" fmla="*/ 195264 w 390528"/>
                <a:gd name="connsiteY0" fmla="*/ 151448 h 381000"/>
                <a:gd name="connsiteX1" fmla="*/ 257177 w 390528"/>
                <a:gd name="connsiteY1" fmla="*/ 120015 h 381000"/>
                <a:gd name="connsiteX2" fmla="*/ 275275 w 390528"/>
                <a:gd name="connsiteY2" fmla="*/ 129540 h 381000"/>
                <a:gd name="connsiteX3" fmla="*/ 384814 w 390528"/>
                <a:gd name="connsiteY3" fmla="*/ 54293 h 381000"/>
                <a:gd name="connsiteX4" fmla="*/ 398149 w 390528"/>
                <a:gd name="connsiteY4" fmla="*/ 32385 h 381000"/>
                <a:gd name="connsiteX5" fmla="*/ 389576 w 390528"/>
                <a:gd name="connsiteY5" fmla="*/ 8573 h 381000"/>
                <a:gd name="connsiteX6" fmla="*/ 367669 w 390528"/>
                <a:gd name="connsiteY6" fmla="*/ 0 h 381000"/>
                <a:gd name="connsiteX7" fmla="*/ 357191 w 390528"/>
                <a:gd name="connsiteY7" fmla="*/ 1905 h 381000"/>
                <a:gd name="connsiteX8" fmla="*/ 140019 w 390528"/>
                <a:gd name="connsiteY8" fmla="*/ 81915 h 381000"/>
                <a:gd name="connsiteX9" fmla="*/ 69533 w 390528"/>
                <a:gd name="connsiteY9" fmla="*/ 152400 h 381000"/>
                <a:gd name="connsiteX10" fmla="*/ 38100 w 390528"/>
                <a:gd name="connsiteY10" fmla="*/ 237173 h 381000"/>
                <a:gd name="connsiteX11" fmla="*/ 0 w 390528"/>
                <a:gd name="connsiteY11" fmla="*/ 385763 h 381000"/>
                <a:gd name="connsiteX12" fmla="*/ 172404 w 390528"/>
                <a:gd name="connsiteY12" fmla="*/ 385763 h 381000"/>
                <a:gd name="connsiteX13" fmla="*/ 180024 w 390528"/>
                <a:gd name="connsiteY13" fmla="*/ 386715 h 381000"/>
                <a:gd name="connsiteX14" fmla="*/ 216220 w 390528"/>
                <a:gd name="connsiteY14" fmla="*/ 350520 h 381000"/>
                <a:gd name="connsiteX15" fmla="*/ 249557 w 390528"/>
                <a:gd name="connsiteY15" fmla="*/ 291465 h 381000"/>
                <a:gd name="connsiteX16" fmla="*/ 261940 w 390528"/>
                <a:gd name="connsiteY16" fmla="*/ 174308 h 381000"/>
                <a:gd name="connsiteX17" fmla="*/ 247652 w 390528"/>
                <a:gd name="connsiteY17" fmla="*/ 152400 h 381000"/>
                <a:gd name="connsiteX18" fmla="*/ 223840 w 390528"/>
                <a:gd name="connsiteY18" fmla="*/ 164783 h 381000"/>
                <a:gd name="connsiteX19" fmla="*/ 184787 w 390528"/>
                <a:gd name="connsiteY19" fmla="*/ 262890 h 381000"/>
                <a:gd name="connsiteX20" fmla="*/ 163832 w 390528"/>
                <a:gd name="connsiteY20" fmla="*/ 271463 h 381000"/>
                <a:gd name="connsiteX21" fmla="*/ 154306 w 390528"/>
                <a:gd name="connsiteY21" fmla="*/ 250508 h 381000"/>
                <a:gd name="connsiteX22" fmla="*/ 195264 w 390528"/>
                <a:gd name="connsiteY22" fmla="*/ 1514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0528" h="381000">
                  <a:moveTo>
                    <a:pt x="195264" y="151448"/>
                  </a:moveTo>
                  <a:cubicBezTo>
                    <a:pt x="204789" y="126683"/>
                    <a:pt x="231460" y="113348"/>
                    <a:pt x="257177" y="120015"/>
                  </a:cubicBezTo>
                  <a:cubicBezTo>
                    <a:pt x="263845" y="121920"/>
                    <a:pt x="270513" y="124778"/>
                    <a:pt x="275275" y="129540"/>
                  </a:cubicBezTo>
                  <a:lnTo>
                    <a:pt x="384814" y="54293"/>
                  </a:lnTo>
                  <a:cubicBezTo>
                    <a:pt x="392434" y="49530"/>
                    <a:pt x="397196" y="40958"/>
                    <a:pt x="398149" y="32385"/>
                  </a:cubicBezTo>
                  <a:cubicBezTo>
                    <a:pt x="399101" y="23813"/>
                    <a:pt x="396244" y="14288"/>
                    <a:pt x="389576" y="8573"/>
                  </a:cubicBezTo>
                  <a:cubicBezTo>
                    <a:pt x="383861" y="2857"/>
                    <a:pt x="376241" y="0"/>
                    <a:pt x="367669" y="0"/>
                  </a:cubicBezTo>
                  <a:cubicBezTo>
                    <a:pt x="363859" y="0"/>
                    <a:pt x="361001" y="0"/>
                    <a:pt x="357191" y="1905"/>
                  </a:cubicBezTo>
                  <a:lnTo>
                    <a:pt x="140019" y="81915"/>
                  </a:lnTo>
                  <a:cubicBezTo>
                    <a:pt x="107634" y="94298"/>
                    <a:pt x="81916" y="120015"/>
                    <a:pt x="69533" y="152400"/>
                  </a:cubicBezTo>
                  <a:lnTo>
                    <a:pt x="38100" y="237173"/>
                  </a:lnTo>
                  <a:cubicBezTo>
                    <a:pt x="20003" y="285750"/>
                    <a:pt x="7620" y="335280"/>
                    <a:pt x="0" y="385763"/>
                  </a:cubicBezTo>
                  <a:lnTo>
                    <a:pt x="172404" y="385763"/>
                  </a:lnTo>
                  <a:cubicBezTo>
                    <a:pt x="175262" y="385763"/>
                    <a:pt x="178119" y="385763"/>
                    <a:pt x="180024" y="386715"/>
                  </a:cubicBezTo>
                  <a:lnTo>
                    <a:pt x="216220" y="350520"/>
                  </a:lnTo>
                  <a:cubicBezTo>
                    <a:pt x="235270" y="335280"/>
                    <a:pt x="247652" y="314325"/>
                    <a:pt x="249557" y="291465"/>
                  </a:cubicBezTo>
                  <a:lnTo>
                    <a:pt x="261940" y="174308"/>
                  </a:lnTo>
                  <a:cubicBezTo>
                    <a:pt x="262893" y="164783"/>
                    <a:pt x="257177" y="155258"/>
                    <a:pt x="247652" y="152400"/>
                  </a:cubicBezTo>
                  <a:cubicBezTo>
                    <a:pt x="238127" y="149543"/>
                    <a:pt x="227650" y="154305"/>
                    <a:pt x="223840" y="164783"/>
                  </a:cubicBezTo>
                  <a:lnTo>
                    <a:pt x="184787" y="262890"/>
                  </a:lnTo>
                  <a:cubicBezTo>
                    <a:pt x="180977" y="271463"/>
                    <a:pt x="172404" y="275273"/>
                    <a:pt x="163832" y="271463"/>
                  </a:cubicBezTo>
                  <a:cubicBezTo>
                    <a:pt x="155259" y="268605"/>
                    <a:pt x="151449" y="259080"/>
                    <a:pt x="154306" y="250508"/>
                  </a:cubicBezTo>
                  <a:lnTo>
                    <a:pt x="195264" y="151448"/>
                  </a:lnTo>
                  <a:close/>
                </a:path>
              </a:pathLst>
            </a:custGeom>
            <a:solidFill>
              <a:schemeClr val="bg1"/>
            </a:solidFill>
            <a:ln w="1028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5C0AE48-A60F-405E-A8C2-4E4FF3A134FE}"/>
                </a:ext>
              </a:extLst>
            </p:cNvPr>
            <p:cNvSpPr/>
            <p:nvPr/>
          </p:nvSpPr>
          <p:spPr>
            <a:xfrm>
              <a:off x="755430" y="2608586"/>
              <a:ext cx="219077" cy="95250"/>
            </a:xfrm>
            <a:custGeom>
              <a:avLst/>
              <a:gdLst>
                <a:gd name="connsiteX0" fmla="*/ 203837 w 219077"/>
                <a:gd name="connsiteY0" fmla="*/ 0 h 95250"/>
                <a:gd name="connsiteX1" fmla="*/ 20955 w 219077"/>
                <a:gd name="connsiteY1" fmla="*/ 0 h 95250"/>
                <a:gd name="connsiteX2" fmla="*/ 0 w 219077"/>
                <a:gd name="connsiteY2" fmla="*/ 20955 h 95250"/>
                <a:gd name="connsiteX3" fmla="*/ 0 w 219077"/>
                <a:gd name="connsiteY3" fmla="*/ 82868 h 95250"/>
                <a:gd name="connsiteX4" fmla="*/ 20955 w 219077"/>
                <a:gd name="connsiteY4" fmla="*/ 103823 h 95250"/>
                <a:gd name="connsiteX5" fmla="*/ 203837 w 219077"/>
                <a:gd name="connsiteY5" fmla="*/ 103823 h 95250"/>
                <a:gd name="connsiteX6" fmla="*/ 224792 w 219077"/>
                <a:gd name="connsiteY6" fmla="*/ 82868 h 95250"/>
                <a:gd name="connsiteX7" fmla="*/ 224792 w 219077"/>
                <a:gd name="connsiteY7" fmla="*/ 20955 h 95250"/>
                <a:gd name="connsiteX8" fmla="*/ 203837 w 21907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7" h="95250">
                  <a:moveTo>
                    <a:pt x="203837" y="0"/>
                  </a:moveTo>
                  <a:lnTo>
                    <a:pt x="20955" y="0"/>
                  </a:lnTo>
                  <a:cubicBezTo>
                    <a:pt x="9525" y="0"/>
                    <a:pt x="0" y="9525"/>
                    <a:pt x="0" y="20955"/>
                  </a:cubicBezTo>
                  <a:lnTo>
                    <a:pt x="0" y="82868"/>
                  </a:lnTo>
                  <a:cubicBezTo>
                    <a:pt x="0" y="94298"/>
                    <a:pt x="9525" y="103823"/>
                    <a:pt x="20955" y="103823"/>
                  </a:cubicBezTo>
                  <a:lnTo>
                    <a:pt x="203837" y="103823"/>
                  </a:lnTo>
                  <a:cubicBezTo>
                    <a:pt x="215267" y="103823"/>
                    <a:pt x="224792" y="94298"/>
                    <a:pt x="224792" y="82868"/>
                  </a:cubicBezTo>
                  <a:lnTo>
                    <a:pt x="224792" y="20955"/>
                  </a:lnTo>
                  <a:cubicBezTo>
                    <a:pt x="225745" y="9525"/>
                    <a:pt x="216220" y="0"/>
                    <a:pt x="203837" y="0"/>
                  </a:cubicBezTo>
                  <a:close/>
                </a:path>
              </a:pathLst>
            </a:custGeom>
            <a:solidFill>
              <a:schemeClr val="bg1"/>
            </a:solidFill>
            <a:ln w="1028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DCA3DBB-097B-47A8-99C4-48F0479EE2F4}"/>
                </a:ext>
              </a:extLst>
            </p:cNvPr>
            <p:cNvSpPr/>
            <p:nvPr/>
          </p:nvSpPr>
          <p:spPr>
            <a:xfrm>
              <a:off x="1231506" y="2190663"/>
              <a:ext cx="390529" cy="381000"/>
            </a:xfrm>
            <a:custGeom>
              <a:avLst/>
              <a:gdLst>
                <a:gd name="connsiteX0" fmla="*/ 224971 w 390528"/>
                <a:gd name="connsiteY0" fmla="*/ 385538 h 381000"/>
                <a:gd name="connsiteX1" fmla="*/ 397375 w 390528"/>
                <a:gd name="connsiteY1" fmla="*/ 385538 h 381000"/>
                <a:gd name="connsiteX2" fmla="*/ 359275 w 390528"/>
                <a:gd name="connsiteY2" fmla="*/ 236948 h 381000"/>
                <a:gd name="connsiteX3" fmla="*/ 327842 w 390528"/>
                <a:gd name="connsiteY3" fmla="*/ 152175 h 381000"/>
                <a:gd name="connsiteX4" fmla="*/ 257356 w 390528"/>
                <a:gd name="connsiteY4" fmla="*/ 81690 h 381000"/>
                <a:gd name="connsiteX5" fmla="*/ 40184 w 390528"/>
                <a:gd name="connsiteY5" fmla="*/ 1680 h 381000"/>
                <a:gd name="connsiteX6" fmla="*/ 8751 w 390528"/>
                <a:gd name="connsiteY6" fmla="*/ 8348 h 381000"/>
                <a:gd name="connsiteX7" fmla="*/ 179 w 390528"/>
                <a:gd name="connsiteY7" fmla="*/ 32160 h 381000"/>
                <a:gd name="connsiteX8" fmla="*/ 12561 w 390528"/>
                <a:gd name="connsiteY8" fmla="*/ 54068 h 381000"/>
                <a:gd name="connsiteX9" fmla="*/ 122100 w 390528"/>
                <a:gd name="connsiteY9" fmla="*/ 129315 h 381000"/>
                <a:gd name="connsiteX10" fmla="*/ 140197 w 390528"/>
                <a:gd name="connsiteY10" fmla="*/ 119790 h 381000"/>
                <a:gd name="connsiteX11" fmla="*/ 203063 w 390528"/>
                <a:gd name="connsiteY11" fmla="*/ 151223 h 381000"/>
                <a:gd name="connsiteX12" fmla="*/ 243068 w 390528"/>
                <a:gd name="connsiteY12" fmla="*/ 250283 h 381000"/>
                <a:gd name="connsiteX13" fmla="*/ 233543 w 390528"/>
                <a:gd name="connsiteY13" fmla="*/ 271238 h 381000"/>
                <a:gd name="connsiteX14" fmla="*/ 212588 w 390528"/>
                <a:gd name="connsiteY14" fmla="*/ 262665 h 381000"/>
                <a:gd name="connsiteX15" fmla="*/ 173535 w 390528"/>
                <a:gd name="connsiteY15" fmla="*/ 164558 h 381000"/>
                <a:gd name="connsiteX16" fmla="*/ 149723 w 390528"/>
                <a:gd name="connsiteY16" fmla="*/ 152175 h 381000"/>
                <a:gd name="connsiteX17" fmla="*/ 135435 w 390528"/>
                <a:gd name="connsiteY17" fmla="*/ 174083 h 381000"/>
                <a:gd name="connsiteX18" fmla="*/ 147818 w 390528"/>
                <a:gd name="connsiteY18" fmla="*/ 291240 h 381000"/>
                <a:gd name="connsiteX19" fmla="*/ 180203 w 390528"/>
                <a:gd name="connsiteY19" fmla="*/ 349343 h 381000"/>
                <a:gd name="connsiteX20" fmla="*/ 217351 w 390528"/>
                <a:gd name="connsiteY20" fmla="*/ 386491 h 381000"/>
                <a:gd name="connsiteX21" fmla="*/ 224971 w 390528"/>
                <a:gd name="connsiteY21" fmla="*/ 38553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0528" h="381000">
                  <a:moveTo>
                    <a:pt x="224971" y="385538"/>
                  </a:moveTo>
                  <a:lnTo>
                    <a:pt x="397375" y="385538"/>
                  </a:lnTo>
                  <a:cubicBezTo>
                    <a:pt x="389755" y="335055"/>
                    <a:pt x="376420" y="285525"/>
                    <a:pt x="359275" y="236948"/>
                  </a:cubicBezTo>
                  <a:lnTo>
                    <a:pt x="327842" y="152175"/>
                  </a:lnTo>
                  <a:cubicBezTo>
                    <a:pt x="315459" y="118838"/>
                    <a:pt x="289741" y="93120"/>
                    <a:pt x="257356" y="81690"/>
                  </a:cubicBezTo>
                  <a:lnTo>
                    <a:pt x="40184" y="1680"/>
                  </a:lnTo>
                  <a:cubicBezTo>
                    <a:pt x="28754" y="-2130"/>
                    <a:pt x="16371" y="728"/>
                    <a:pt x="8751" y="8348"/>
                  </a:cubicBezTo>
                  <a:cubicBezTo>
                    <a:pt x="2084" y="15015"/>
                    <a:pt x="-774" y="23588"/>
                    <a:pt x="179" y="32160"/>
                  </a:cubicBezTo>
                  <a:cubicBezTo>
                    <a:pt x="1131" y="40733"/>
                    <a:pt x="5894" y="49305"/>
                    <a:pt x="12561" y="54068"/>
                  </a:cubicBezTo>
                  <a:lnTo>
                    <a:pt x="122100" y="129315"/>
                  </a:lnTo>
                  <a:cubicBezTo>
                    <a:pt x="126862" y="125505"/>
                    <a:pt x="133530" y="121695"/>
                    <a:pt x="140197" y="119790"/>
                  </a:cubicBezTo>
                  <a:cubicBezTo>
                    <a:pt x="165915" y="113123"/>
                    <a:pt x="192585" y="126458"/>
                    <a:pt x="203063" y="151223"/>
                  </a:cubicBezTo>
                  <a:lnTo>
                    <a:pt x="243068" y="250283"/>
                  </a:lnTo>
                  <a:cubicBezTo>
                    <a:pt x="245926" y="258855"/>
                    <a:pt x="242116" y="268380"/>
                    <a:pt x="233543" y="271238"/>
                  </a:cubicBezTo>
                  <a:cubicBezTo>
                    <a:pt x="224971" y="275048"/>
                    <a:pt x="215446" y="270285"/>
                    <a:pt x="212588" y="262665"/>
                  </a:cubicBezTo>
                  <a:lnTo>
                    <a:pt x="173535" y="164558"/>
                  </a:lnTo>
                  <a:cubicBezTo>
                    <a:pt x="169725" y="155033"/>
                    <a:pt x="159248" y="150270"/>
                    <a:pt x="149723" y="152175"/>
                  </a:cubicBezTo>
                  <a:cubicBezTo>
                    <a:pt x="140197" y="155033"/>
                    <a:pt x="133530" y="163605"/>
                    <a:pt x="135435" y="174083"/>
                  </a:cubicBezTo>
                  <a:lnTo>
                    <a:pt x="147818" y="291240"/>
                  </a:lnTo>
                  <a:cubicBezTo>
                    <a:pt x="149723" y="314100"/>
                    <a:pt x="162105" y="335055"/>
                    <a:pt x="180203" y="349343"/>
                  </a:cubicBezTo>
                  <a:lnTo>
                    <a:pt x="217351" y="386491"/>
                  </a:lnTo>
                  <a:cubicBezTo>
                    <a:pt x="219256" y="385538"/>
                    <a:pt x="222113" y="385538"/>
                    <a:pt x="224971" y="385538"/>
                  </a:cubicBezTo>
                  <a:close/>
                </a:path>
              </a:pathLst>
            </a:custGeom>
            <a:solidFill>
              <a:schemeClr val="bg1"/>
            </a:solidFill>
            <a:ln w="1028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6A39756-E100-48A9-B6C7-44F61408553D}"/>
                </a:ext>
              </a:extLst>
            </p:cNvPr>
            <p:cNvSpPr/>
            <p:nvPr/>
          </p:nvSpPr>
          <p:spPr>
            <a:xfrm>
              <a:off x="1435521" y="2608586"/>
              <a:ext cx="219077" cy="95250"/>
            </a:xfrm>
            <a:custGeom>
              <a:avLst/>
              <a:gdLst>
                <a:gd name="connsiteX0" fmla="*/ 203837 w 219077"/>
                <a:gd name="connsiteY0" fmla="*/ 0 h 95250"/>
                <a:gd name="connsiteX1" fmla="*/ 20955 w 219077"/>
                <a:gd name="connsiteY1" fmla="*/ 0 h 95250"/>
                <a:gd name="connsiteX2" fmla="*/ 0 w 219077"/>
                <a:gd name="connsiteY2" fmla="*/ 20955 h 95250"/>
                <a:gd name="connsiteX3" fmla="*/ 0 w 219077"/>
                <a:gd name="connsiteY3" fmla="*/ 82868 h 95250"/>
                <a:gd name="connsiteX4" fmla="*/ 20955 w 219077"/>
                <a:gd name="connsiteY4" fmla="*/ 103823 h 95250"/>
                <a:gd name="connsiteX5" fmla="*/ 203837 w 219077"/>
                <a:gd name="connsiteY5" fmla="*/ 103823 h 95250"/>
                <a:gd name="connsiteX6" fmla="*/ 224792 w 219077"/>
                <a:gd name="connsiteY6" fmla="*/ 82868 h 95250"/>
                <a:gd name="connsiteX7" fmla="*/ 224792 w 219077"/>
                <a:gd name="connsiteY7" fmla="*/ 20955 h 95250"/>
                <a:gd name="connsiteX8" fmla="*/ 203837 w 21907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7" h="95250">
                  <a:moveTo>
                    <a:pt x="203837" y="0"/>
                  </a:moveTo>
                  <a:lnTo>
                    <a:pt x="20955" y="0"/>
                  </a:lnTo>
                  <a:cubicBezTo>
                    <a:pt x="9525" y="0"/>
                    <a:pt x="0" y="9525"/>
                    <a:pt x="0" y="20955"/>
                  </a:cubicBezTo>
                  <a:lnTo>
                    <a:pt x="0" y="82868"/>
                  </a:lnTo>
                  <a:cubicBezTo>
                    <a:pt x="0" y="94298"/>
                    <a:pt x="9525" y="103823"/>
                    <a:pt x="20955" y="103823"/>
                  </a:cubicBezTo>
                  <a:lnTo>
                    <a:pt x="203837" y="103823"/>
                  </a:lnTo>
                  <a:cubicBezTo>
                    <a:pt x="215267" y="103823"/>
                    <a:pt x="224792" y="94298"/>
                    <a:pt x="224792" y="82868"/>
                  </a:cubicBezTo>
                  <a:lnTo>
                    <a:pt x="224792" y="20955"/>
                  </a:lnTo>
                  <a:cubicBezTo>
                    <a:pt x="224792" y="9525"/>
                    <a:pt x="215267" y="0"/>
                    <a:pt x="203837" y="0"/>
                  </a:cubicBezTo>
                  <a:close/>
                </a:path>
              </a:pathLst>
            </a:custGeom>
            <a:solidFill>
              <a:schemeClr val="bg1"/>
            </a:solidFill>
            <a:ln w="10287" cap="flat">
              <a:noFill/>
              <a:prstDash val="solid"/>
              <a:miter/>
            </a:ln>
          </p:spPr>
          <p:txBody>
            <a:bodyPr rtlCol="0" anchor="ctr"/>
            <a:lstStyle/>
            <a:p>
              <a:endParaRPr lang="en-IN"/>
            </a:p>
          </p:txBody>
        </p:sp>
      </p:grpSp>
      <p:grpSp>
        <p:nvGrpSpPr>
          <p:cNvPr id="18" name="Graphic 25">
            <a:extLst>
              <a:ext uri="{FF2B5EF4-FFF2-40B4-BE49-F238E27FC236}">
                <a16:creationId xmlns:a16="http://schemas.microsoft.com/office/drawing/2014/main" id="{DB2B5A68-8A92-4249-9A7B-23CBDE7873BD}"/>
              </a:ext>
            </a:extLst>
          </p:cNvPr>
          <p:cNvGrpSpPr/>
          <p:nvPr/>
        </p:nvGrpSpPr>
        <p:grpSpPr>
          <a:xfrm>
            <a:off x="813191" y="3097262"/>
            <a:ext cx="848191" cy="1060233"/>
            <a:chOff x="662940" y="2869523"/>
            <a:chExt cx="884483" cy="1105598"/>
          </a:xfrm>
        </p:grpSpPr>
        <p:sp>
          <p:nvSpPr>
            <p:cNvPr id="19" name="Freeform: Shape 18">
              <a:extLst>
                <a:ext uri="{FF2B5EF4-FFF2-40B4-BE49-F238E27FC236}">
                  <a16:creationId xmlns:a16="http://schemas.microsoft.com/office/drawing/2014/main" id="{39B1960B-BF91-45E3-B8A4-77EA7D55C1BC}"/>
                </a:ext>
              </a:extLst>
            </p:cNvPr>
            <p:cNvSpPr/>
            <p:nvPr/>
          </p:nvSpPr>
          <p:spPr>
            <a:xfrm>
              <a:off x="665704" y="3011178"/>
              <a:ext cx="870663" cy="594259"/>
            </a:xfrm>
            <a:custGeom>
              <a:avLst/>
              <a:gdLst>
                <a:gd name="connsiteX0" fmla="*/ 829894 w 870663"/>
                <a:gd name="connsiteY0" fmla="*/ 247378 h 594259"/>
                <a:gd name="connsiteX1" fmla="*/ 783597 w 870663"/>
                <a:gd name="connsiteY1" fmla="*/ 279164 h 594259"/>
                <a:gd name="connsiteX2" fmla="*/ 709660 w 870663"/>
                <a:gd name="connsiteY2" fmla="*/ 279164 h 594259"/>
                <a:gd name="connsiteX3" fmla="*/ 667509 w 870663"/>
                <a:gd name="connsiteY3" fmla="*/ 151329 h 594259"/>
                <a:gd name="connsiteX4" fmla="*/ 724171 w 870663"/>
                <a:gd name="connsiteY4" fmla="*/ 94667 h 594259"/>
                <a:gd name="connsiteX5" fmla="*/ 744210 w 870663"/>
                <a:gd name="connsiteY5" fmla="*/ 98813 h 594259"/>
                <a:gd name="connsiteX6" fmla="*/ 778760 w 870663"/>
                <a:gd name="connsiteY6" fmla="*/ 84302 h 594259"/>
                <a:gd name="connsiteX7" fmla="*/ 778760 w 870663"/>
                <a:gd name="connsiteY7" fmla="*/ 14511 h 594259"/>
                <a:gd name="connsiteX8" fmla="*/ 778760 w 870663"/>
                <a:gd name="connsiteY8" fmla="*/ 14511 h 594259"/>
                <a:gd name="connsiteX9" fmla="*/ 708969 w 870663"/>
                <a:gd name="connsiteY9" fmla="*/ 14511 h 594259"/>
                <a:gd name="connsiteX10" fmla="*/ 699295 w 870663"/>
                <a:gd name="connsiteY10" fmla="*/ 69791 h 594259"/>
                <a:gd name="connsiteX11" fmla="*/ 646087 w 870663"/>
                <a:gd name="connsiteY11" fmla="*/ 122998 h 594259"/>
                <a:gd name="connsiteX12" fmla="*/ 442933 w 870663"/>
                <a:gd name="connsiteY12" fmla="*/ 29022 h 594259"/>
                <a:gd name="connsiteX13" fmla="*/ 236323 w 870663"/>
                <a:gd name="connsiteY13" fmla="*/ 127144 h 594259"/>
                <a:gd name="connsiteX14" fmla="*/ 179661 w 870663"/>
                <a:gd name="connsiteY14" fmla="*/ 70482 h 594259"/>
                <a:gd name="connsiteX15" fmla="*/ 169987 w 870663"/>
                <a:gd name="connsiteY15" fmla="*/ 15202 h 594259"/>
                <a:gd name="connsiteX16" fmla="*/ 100195 w 870663"/>
                <a:gd name="connsiteY16" fmla="*/ 15202 h 594259"/>
                <a:gd name="connsiteX17" fmla="*/ 100195 w 870663"/>
                <a:gd name="connsiteY17" fmla="*/ 84993 h 594259"/>
                <a:gd name="connsiteX18" fmla="*/ 134746 w 870663"/>
                <a:gd name="connsiteY18" fmla="*/ 99504 h 594259"/>
                <a:gd name="connsiteX19" fmla="*/ 154785 w 870663"/>
                <a:gd name="connsiteY19" fmla="*/ 95358 h 594259"/>
                <a:gd name="connsiteX20" fmla="*/ 215593 w 870663"/>
                <a:gd name="connsiteY20" fmla="*/ 156166 h 594259"/>
                <a:gd name="connsiteX21" fmla="*/ 175515 w 870663"/>
                <a:gd name="connsiteY21" fmla="*/ 279855 h 594259"/>
                <a:gd name="connsiteX22" fmla="*/ 95358 w 870663"/>
                <a:gd name="connsiteY22" fmla="*/ 279855 h 594259"/>
                <a:gd name="connsiteX23" fmla="*/ 49061 w 870663"/>
                <a:gd name="connsiteY23" fmla="*/ 248069 h 594259"/>
                <a:gd name="connsiteX24" fmla="*/ 0 w 870663"/>
                <a:gd name="connsiteY24" fmla="*/ 297130 h 594259"/>
                <a:gd name="connsiteX25" fmla="*/ 49061 w 870663"/>
                <a:gd name="connsiteY25" fmla="*/ 346191 h 594259"/>
                <a:gd name="connsiteX26" fmla="*/ 95358 w 870663"/>
                <a:gd name="connsiteY26" fmla="*/ 314405 h 594259"/>
                <a:gd name="connsiteX27" fmla="*/ 176206 w 870663"/>
                <a:gd name="connsiteY27" fmla="*/ 314405 h 594259"/>
                <a:gd name="connsiteX28" fmla="*/ 216975 w 870663"/>
                <a:gd name="connsiteY28" fmla="*/ 440167 h 594259"/>
                <a:gd name="connsiteX29" fmla="*/ 209374 w 870663"/>
                <a:gd name="connsiteY29" fmla="*/ 444313 h 594259"/>
                <a:gd name="connsiteX30" fmla="*/ 147184 w 870663"/>
                <a:gd name="connsiteY30" fmla="*/ 506502 h 594259"/>
                <a:gd name="connsiteX31" fmla="*/ 91903 w 870663"/>
                <a:gd name="connsiteY31" fmla="*/ 516176 h 594259"/>
                <a:gd name="connsiteX32" fmla="*/ 91903 w 870663"/>
                <a:gd name="connsiteY32" fmla="*/ 585967 h 594259"/>
                <a:gd name="connsiteX33" fmla="*/ 126453 w 870663"/>
                <a:gd name="connsiteY33" fmla="*/ 600478 h 594259"/>
                <a:gd name="connsiteX34" fmla="*/ 161004 w 870663"/>
                <a:gd name="connsiteY34" fmla="*/ 585967 h 594259"/>
                <a:gd name="connsiteX35" fmla="*/ 170678 w 870663"/>
                <a:gd name="connsiteY35" fmla="*/ 530687 h 594259"/>
                <a:gd name="connsiteX36" fmla="*/ 232868 w 870663"/>
                <a:gd name="connsiteY36" fmla="*/ 468498 h 594259"/>
                <a:gd name="connsiteX37" fmla="*/ 234941 w 870663"/>
                <a:gd name="connsiteY37" fmla="*/ 465734 h 594259"/>
                <a:gd name="connsiteX38" fmla="*/ 441551 w 870663"/>
                <a:gd name="connsiteY38" fmla="*/ 563855 h 594259"/>
                <a:gd name="connsiteX39" fmla="*/ 644705 w 870663"/>
                <a:gd name="connsiteY39" fmla="*/ 469879 h 594259"/>
                <a:gd name="connsiteX40" fmla="*/ 705514 w 870663"/>
                <a:gd name="connsiteY40" fmla="*/ 530687 h 594259"/>
                <a:gd name="connsiteX41" fmla="*/ 715188 w 870663"/>
                <a:gd name="connsiteY41" fmla="*/ 585967 h 594259"/>
                <a:gd name="connsiteX42" fmla="*/ 749738 w 870663"/>
                <a:gd name="connsiteY42" fmla="*/ 600478 h 594259"/>
                <a:gd name="connsiteX43" fmla="*/ 784288 w 870663"/>
                <a:gd name="connsiteY43" fmla="*/ 585967 h 594259"/>
                <a:gd name="connsiteX44" fmla="*/ 784288 w 870663"/>
                <a:gd name="connsiteY44" fmla="*/ 585967 h 594259"/>
                <a:gd name="connsiteX45" fmla="*/ 784288 w 870663"/>
                <a:gd name="connsiteY45" fmla="*/ 516176 h 594259"/>
                <a:gd name="connsiteX46" fmla="*/ 729008 w 870663"/>
                <a:gd name="connsiteY46" fmla="*/ 506502 h 594259"/>
                <a:gd name="connsiteX47" fmla="*/ 666818 w 870663"/>
                <a:gd name="connsiteY47" fmla="*/ 444313 h 594259"/>
                <a:gd name="connsiteX48" fmla="*/ 664745 w 870663"/>
                <a:gd name="connsiteY48" fmla="*/ 442240 h 594259"/>
                <a:gd name="connsiteX49" fmla="*/ 707587 w 870663"/>
                <a:gd name="connsiteY49" fmla="*/ 313714 h 594259"/>
                <a:gd name="connsiteX50" fmla="*/ 781524 w 870663"/>
                <a:gd name="connsiteY50" fmla="*/ 313714 h 594259"/>
                <a:gd name="connsiteX51" fmla="*/ 827821 w 870663"/>
                <a:gd name="connsiteY51" fmla="*/ 345500 h 594259"/>
                <a:gd name="connsiteX52" fmla="*/ 876882 w 870663"/>
                <a:gd name="connsiteY52" fmla="*/ 296439 h 594259"/>
                <a:gd name="connsiteX53" fmla="*/ 829894 w 870663"/>
                <a:gd name="connsiteY53" fmla="*/ 247378 h 594259"/>
                <a:gd name="connsiteX54" fmla="*/ 733845 w 870663"/>
                <a:gd name="connsiteY54" fmla="*/ 39387 h 594259"/>
                <a:gd name="connsiteX55" fmla="*/ 744210 w 870663"/>
                <a:gd name="connsiteY55" fmla="*/ 35241 h 594259"/>
                <a:gd name="connsiteX56" fmla="*/ 754575 w 870663"/>
                <a:gd name="connsiteY56" fmla="*/ 39387 h 594259"/>
                <a:gd name="connsiteX57" fmla="*/ 754575 w 870663"/>
                <a:gd name="connsiteY57" fmla="*/ 60117 h 594259"/>
                <a:gd name="connsiteX58" fmla="*/ 733845 w 870663"/>
                <a:gd name="connsiteY58" fmla="*/ 60117 h 594259"/>
                <a:gd name="connsiteX59" fmla="*/ 733845 w 870663"/>
                <a:gd name="connsiteY59" fmla="*/ 39387 h 594259"/>
                <a:gd name="connsiteX60" fmla="*/ 124380 w 870663"/>
                <a:gd name="connsiteY60" fmla="*/ 60117 h 594259"/>
                <a:gd name="connsiteX61" fmla="*/ 124380 w 870663"/>
                <a:gd name="connsiteY61" fmla="*/ 39387 h 594259"/>
                <a:gd name="connsiteX62" fmla="*/ 134746 w 870663"/>
                <a:gd name="connsiteY62" fmla="*/ 35241 h 594259"/>
                <a:gd name="connsiteX63" fmla="*/ 145111 w 870663"/>
                <a:gd name="connsiteY63" fmla="*/ 39387 h 594259"/>
                <a:gd name="connsiteX64" fmla="*/ 145111 w 870663"/>
                <a:gd name="connsiteY64" fmla="*/ 60117 h 594259"/>
                <a:gd name="connsiteX65" fmla="*/ 124380 w 870663"/>
                <a:gd name="connsiteY65" fmla="*/ 60117 h 594259"/>
                <a:gd name="connsiteX66" fmla="*/ 136819 w 870663"/>
                <a:gd name="connsiteY66" fmla="*/ 561782 h 594259"/>
                <a:gd name="connsiteX67" fmla="*/ 116088 w 870663"/>
                <a:gd name="connsiteY67" fmla="*/ 561782 h 594259"/>
                <a:gd name="connsiteX68" fmla="*/ 116088 w 870663"/>
                <a:gd name="connsiteY68" fmla="*/ 541052 h 594259"/>
                <a:gd name="connsiteX69" fmla="*/ 126453 w 870663"/>
                <a:gd name="connsiteY69" fmla="*/ 536906 h 594259"/>
                <a:gd name="connsiteX70" fmla="*/ 136819 w 870663"/>
                <a:gd name="connsiteY70" fmla="*/ 541052 h 594259"/>
                <a:gd name="connsiteX71" fmla="*/ 136819 w 870663"/>
                <a:gd name="connsiteY71" fmla="*/ 561782 h 594259"/>
                <a:gd name="connsiteX72" fmla="*/ 762867 w 870663"/>
                <a:gd name="connsiteY72" fmla="*/ 541052 h 594259"/>
                <a:gd name="connsiteX73" fmla="*/ 762867 w 870663"/>
                <a:gd name="connsiteY73" fmla="*/ 561782 h 594259"/>
                <a:gd name="connsiteX74" fmla="*/ 742137 w 870663"/>
                <a:gd name="connsiteY74" fmla="*/ 561782 h 594259"/>
                <a:gd name="connsiteX75" fmla="*/ 742137 w 870663"/>
                <a:gd name="connsiteY75" fmla="*/ 541052 h 594259"/>
                <a:gd name="connsiteX76" fmla="*/ 752502 w 870663"/>
                <a:gd name="connsiteY76" fmla="*/ 536906 h 594259"/>
                <a:gd name="connsiteX77" fmla="*/ 762867 w 870663"/>
                <a:gd name="connsiteY77" fmla="*/ 541052 h 594259"/>
                <a:gd name="connsiteX78" fmla="*/ 49061 w 870663"/>
                <a:gd name="connsiteY78" fmla="*/ 311641 h 594259"/>
                <a:gd name="connsiteX79" fmla="*/ 34550 w 870663"/>
                <a:gd name="connsiteY79" fmla="*/ 297130 h 594259"/>
                <a:gd name="connsiteX80" fmla="*/ 49061 w 870663"/>
                <a:gd name="connsiteY80" fmla="*/ 282619 h 594259"/>
                <a:gd name="connsiteX81" fmla="*/ 63572 w 870663"/>
                <a:gd name="connsiteY81" fmla="*/ 297130 h 594259"/>
                <a:gd name="connsiteX82" fmla="*/ 49061 w 870663"/>
                <a:gd name="connsiteY82" fmla="*/ 311641 h 594259"/>
                <a:gd name="connsiteX83" fmla="*/ 442933 w 870663"/>
                <a:gd name="connsiteY83" fmla="*/ 529305 h 594259"/>
                <a:gd name="connsiteX84" fmla="*/ 210065 w 870663"/>
                <a:gd name="connsiteY84" fmla="*/ 296439 h 594259"/>
                <a:gd name="connsiteX85" fmla="*/ 442933 w 870663"/>
                <a:gd name="connsiteY85" fmla="*/ 63572 h 594259"/>
                <a:gd name="connsiteX86" fmla="*/ 675801 w 870663"/>
                <a:gd name="connsiteY86" fmla="*/ 296439 h 594259"/>
                <a:gd name="connsiteX87" fmla="*/ 442933 w 870663"/>
                <a:gd name="connsiteY87" fmla="*/ 529305 h 594259"/>
                <a:gd name="connsiteX88" fmla="*/ 829894 w 870663"/>
                <a:gd name="connsiteY88" fmla="*/ 311641 h 594259"/>
                <a:gd name="connsiteX89" fmla="*/ 815383 w 870663"/>
                <a:gd name="connsiteY89" fmla="*/ 297130 h 594259"/>
                <a:gd name="connsiteX90" fmla="*/ 829894 w 870663"/>
                <a:gd name="connsiteY90" fmla="*/ 282619 h 594259"/>
                <a:gd name="connsiteX91" fmla="*/ 844405 w 870663"/>
                <a:gd name="connsiteY91" fmla="*/ 297130 h 594259"/>
                <a:gd name="connsiteX92" fmla="*/ 829894 w 870663"/>
                <a:gd name="connsiteY92" fmla="*/ 311641 h 59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70663" h="594259">
                  <a:moveTo>
                    <a:pt x="829894" y="247378"/>
                  </a:moveTo>
                  <a:cubicBezTo>
                    <a:pt x="809164" y="247378"/>
                    <a:pt x="791198" y="260507"/>
                    <a:pt x="783597" y="279164"/>
                  </a:cubicBezTo>
                  <a:lnTo>
                    <a:pt x="709660" y="279164"/>
                  </a:lnTo>
                  <a:cubicBezTo>
                    <a:pt x="706896" y="232176"/>
                    <a:pt x="691694" y="188643"/>
                    <a:pt x="667509" y="151329"/>
                  </a:cubicBezTo>
                  <a:lnTo>
                    <a:pt x="724171" y="94667"/>
                  </a:lnTo>
                  <a:cubicBezTo>
                    <a:pt x="730390" y="97431"/>
                    <a:pt x="737300" y="98813"/>
                    <a:pt x="744210" y="98813"/>
                  </a:cubicBezTo>
                  <a:cubicBezTo>
                    <a:pt x="756648" y="98813"/>
                    <a:pt x="769086" y="93976"/>
                    <a:pt x="778760" y="84302"/>
                  </a:cubicBezTo>
                  <a:cubicBezTo>
                    <a:pt x="798108" y="64954"/>
                    <a:pt x="798108" y="33859"/>
                    <a:pt x="778760" y="14511"/>
                  </a:cubicBezTo>
                  <a:lnTo>
                    <a:pt x="778760" y="14511"/>
                  </a:lnTo>
                  <a:cubicBezTo>
                    <a:pt x="759412" y="-4837"/>
                    <a:pt x="728317" y="-4837"/>
                    <a:pt x="708969" y="14511"/>
                  </a:cubicBezTo>
                  <a:cubicBezTo>
                    <a:pt x="693767" y="29713"/>
                    <a:pt x="691003" y="51825"/>
                    <a:pt x="699295" y="69791"/>
                  </a:cubicBezTo>
                  <a:lnTo>
                    <a:pt x="646087" y="122998"/>
                  </a:lnTo>
                  <a:cubicBezTo>
                    <a:pt x="597026" y="65645"/>
                    <a:pt x="524471" y="29022"/>
                    <a:pt x="442933" y="29022"/>
                  </a:cubicBezTo>
                  <a:cubicBezTo>
                    <a:pt x="360012" y="29022"/>
                    <a:pt x="285384" y="67027"/>
                    <a:pt x="236323" y="127144"/>
                  </a:cubicBezTo>
                  <a:lnTo>
                    <a:pt x="179661" y="70482"/>
                  </a:lnTo>
                  <a:cubicBezTo>
                    <a:pt x="187953" y="52516"/>
                    <a:pt x="184498" y="30404"/>
                    <a:pt x="169987" y="15202"/>
                  </a:cubicBezTo>
                  <a:cubicBezTo>
                    <a:pt x="150639" y="-4146"/>
                    <a:pt x="119543" y="-4146"/>
                    <a:pt x="100195" y="15202"/>
                  </a:cubicBezTo>
                  <a:cubicBezTo>
                    <a:pt x="80847" y="34550"/>
                    <a:pt x="80847" y="65645"/>
                    <a:pt x="100195" y="84993"/>
                  </a:cubicBezTo>
                  <a:cubicBezTo>
                    <a:pt x="109869" y="94667"/>
                    <a:pt x="122307" y="99504"/>
                    <a:pt x="134746" y="99504"/>
                  </a:cubicBezTo>
                  <a:cubicBezTo>
                    <a:pt x="141656" y="99504"/>
                    <a:pt x="148566" y="98122"/>
                    <a:pt x="154785" y="95358"/>
                  </a:cubicBezTo>
                  <a:lnTo>
                    <a:pt x="215593" y="156166"/>
                  </a:lnTo>
                  <a:cubicBezTo>
                    <a:pt x="192790" y="192789"/>
                    <a:pt x="178970" y="234940"/>
                    <a:pt x="175515" y="279855"/>
                  </a:cubicBezTo>
                  <a:lnTo>
                    <a:pt x="95358" y="279855"/>
                  </a:lnTo>
                  <a:cubicBezTo>
                    <a:pt x="88448" y="261198"/>
                    <a:pt x="70482" y="248069"/>
                    <a:pt x="49061" y="248069"/>
                  </a:cubicBezTo>
                  <a:cubicBezTo>
                    <a:pt x="22112" y="248069"/>
                    <a:pt x="0" y="270181"/>
                    <a:pt x="0" y="297130"/>
                  </a:cubicBezTo>
                  <a:cubicBezTo>
                    <a:pt x="0" y="324079"/>
                    <a:pt x="22112" y="346191"/>
                    <a:pt x="49061" y="346191"/>
                  </a:cubicBezTo>
                  <a:cubicBezTo>
                    <a:pt x="69791" y="346191"/>
                    <a:pt x="87757" y="333062"/>
                    <a:pt x="95358" y="314405"/>
                  </a:cubicBezTo>
                  <a:lnTo>
                    <a:pt x="176206" y="314405"/>
                  </a:lnTo>
                  <a:cubicBezTo>
                    <a:pt x="178970" y="360702"/>
                    <a:pt x="194172" y="403544"/>
                    <a:pt x="216975" y="440167"/>
                  </a:cubicBezTo>
                  <a:cubicBezTo>
                    <a:pt x="214211" y="440858"/>
                    <a:pt x="211447" y="442240"/>
                    <a:pt x="209374" y="444313"/>
                  </a:cubicBezTo>
                  <a:lnTo>
                    <a:pt x="147184" y="506502"/>
                  </a:lnTo>
                  <a:cubicBezTo>
                    <a:pt x="129217" y="498210"/>
                    <a:pt x="107105" y="501665"/>
                    <a:pt x="91903" y="516176"/>
                  </a:cubicBezTo>
                  <a:cubicBezTo>
                    <a:pt x="72555" y="535524"/>
                    <a:pt x="72555" y="566619"/>
                    <a:pt x="91903" y="585967"/>
                  </a:cubicBezTo>
                  <a:cubicBezTo>
                    <a:pt x="101577" y="595641"/>
                    <a:pt x="114015" y="600478"/>
                    <a:pt x="126453" y="600478"/>
                  </a:cubicBezTo>
                  <a:cubicBezTo>
                    <a:pt x="138892" y="600478"/>
                    <a:pt x="151330" y="595641"/>
                    <a:pt x="161004" y="585967"/>
                  </a:cubicBezTo>
                  <a:cubicBezTo>
                    <a:pt x="176206" y="570765"/>
                    <a:pt x="178970" y="548653"/>
                    <a:pt x="170678" y="530687"/>
                  </a:cubicBezTo>
                  <a:lnTo>
                    <a:pt x="232868" y="468498"/>
                  </a:lnTo>
                  <a:cubicBezTo>
                    <a:pt x="233559" y="467806"/>
                    <a:pt x="234250" y="467115"/>
                    <a:pt x="234941" y="465734"/>
                  </a:cubicBezTo>
                  <a:cubicBezTo>
                    <a:pt x="284002" y="525850"/>
                    <a:pt x="358630" y="563855"/>
                    <a:pt x="441551" y="563855"/>
                  </a:cubicBezTo>
                  <a:cubicBezTo>
                    <a:pt x="523089" y="563855"/>
                    <a:pt x="595644" y="527232"/>
                    <a:pt x="644705" y="469879"/>
                  </a:cubicBezTo>
                  <a:lnTo>
                    <a:pt x="705514" y="530687"/>
                  </a:lnTo>
                  <a:cubicBezTo>
                    <a:pt x="697222" y="548653"/>
                    <a:pt x="700677" y="570765"/>
                    <a:pt x="715188" y="585967"/>
                  </a:cubicBezTo>
                  <a:cubicBezTo>
                    <a:pt x="724862" y="595641"/>
                    <a:pt x="737300" y="600478"/>
                    <a:pt x="749738" y="600478"/>
                  </a:cubicBezTo>
                  <a:cubicBezTo>
                    <a:pt x="762176" y="600478"/>
                    <a:pt x="774614" y="595641"/>
                    <a:pt x="784288" y="585967"/>
                  </a:cubicBezTo>
                  <a:lnTo>
                    <a:pt x="784288" y="585967"/>
                  </a:lnTo>
                  <a:cubicBezTo>
                    <a:pt x="803636" y="566619"/>
                    <a:pt x="803636" y="535524"/>
                    <a:pt x="784288" y="516176"/>
                  </a:cubicBezTo>
                  <a:cubicBezTo>
                    <a:pt x="769086" y="500974"/>
                    <a:pt x="746974" y="498210"/>
                    <a:pt x="729008" y="506502"/>
                  </a:cubicBezTo>
                  <a:lnTo>
                    <a:pt x="666818" y="444313"/>
                  </a:lnTo>
                  <a:cubicBezTo>
                    <a:pt x="666127" y="443621"/>
                    <a:pt x="665436" y="442931"/>
                    <a:pt x="664745" y="442240"/>
                  </a:cubicBezTo>
                  <a:cubicBezTo>
                    <a:pt x="688930" y="404926"/>
                    <a:pt x="704132" y="361393"/>
                    <a:pt x="707587" y="313714"/>
                  </a:cubicBezTo>
                  <a:lnTo>
                    <a:pt x="781524" y="313714"/>
                  </a:lnTo>
                  <a:cubicBezTo>
                    <a:pt x="788434" y="332371"/>
                    <a:pt x="806400" y="345500"/>
                    <a:pt x="827821" y="345500"/>
                  </a:cubicBezTo>
                  <a:cubicBezTo>
                    <a:pt x="854770" y="345500"/>
                    <a:pt x="876882" y="323388"/>
                    <a:pt x="876882" y="296439"/>
                  </a:cubicBezTo>
                  <a:cubicBezTo>
                    <a:pt x="876882" y="269490"/>
                    <a:pt x="856843" y="247378"/>
                    <a:pt x="829894" y="247378"/>
                  </a:cubicBezTo>
                  <a:close/>
                  <a:moveTo>
                    <a:pt x="733845" y="39387"/>
                  </a:moveTo>
                  <a:cubicBezTo>
                    <a:pt x="736609" y="36623"/>
                    <a:pt x="740755" y="35241"/>
                    <a:pt x="744210" y="35241"/>
                  </a:cubicBezTo>
                  <a:cubicBezTo>
                    <a:pt x="747665" y="35241"/>
                    <a:pt x="751811" y="36623"/>
                    <a:pt x="754575" y="39387"/>
                  </a:cubicBezTo>
                  <a:cubicBezTo>
                    <a:pt x="760103" y="44915"/>
                    <a:pt x="760103" y="54589"/>
                    <a:pt x="754575" y="60117"/>
                  </a:cubicBezTo>
                  <a:cubicBezTo>
                    <a:pt x="749047" y="65645"/>
                    <a:pt x="739373" y="65645"/>
                    <a:pt x="733845" y="60117"/>
                  </a:cubicBezTo>
                  <a:cubicBezTo>
                    <a:pt x="728317" y="54589"/>
                    <a:pt x="728317" y="44915"/>
                    <a:pt x="733845" y="39387"/>
                  </a:cubicBezTo>
                  <a:close/>
                  <a:moveTo>
                    <a:pt x="124380" y="60117"/>
                  </a:moveTo>
                  <a:cubicBezTo>
                    <a:pt x="118852" y="54589"/>
                    <a:pt x="118852" y="44915"/>
                    <a:pt x="124380" y="39387"/>
                  </a:cubicBezTo>
                  <a:cubicBezTo>
                    <a:pt x="127144" y="36623"/>
                    <a:pt x="131291" y="35241"/>
                    <a:pt x="134746" y="35241"/>
                  </a:cubicBezTo>
                  <a:cubicBezTo>
                    <a:pt x="138201" y="35241"/>
                    <a:pt x="142347" y="36623"/>
                    <a:pt x="145111" y="39387"/>
                  </a:cubicBezTo>
                  <a:cubicBezTo>
                    <a:pt x="150639" y="44915"/>
                    <a:pt x="150639" y="54589"/>
                    <a:pt x="145111" y="60117"/>
                  </a:cubicBezTo>
                  <a:cubicBezTo>
                    <a:pt x="138892" y="65645"/>
                    <a:pt x="129909" y="65645"/>
                    <a:pt x="124380" y="60117"/>
                  </a:cubicBezTo>
                  <a:close/>
                  <a:moveTo>
                    <a:pt x="136819" y="561782"/>
                  </a:moveTo>
                  <a:cubicBezTo>
                    <a:pt x="131291" y="567310"/>
                    <a:pt x="121616" y="567310"/>
                    <a:pt x="116088" y="561782"/>
                  </a:cubicBezTo>
                  <a:cubicBezTo>
                    <a:pt x="110560" y="556254"/>
                    <a:pt x="110560" y="546580"/>
                    <a:pt x="116088" y="541052"/>
                  </a:cubicBezTo>
                  <a:cubicBezTo>
                    <a:pt x="118852" y="538288"/>
                    <a:pt x="122998" y="536906"/>
                    <a:pt x="126453" y="536906"/>
                  </a:cubicBezTo>
                  <a:cubicBezTo>
                    <a:pt x="129909" y="536906"/>
                    <a:pt x="134055" y="538288"/>
                    <a:pt x="136819" y="541052"/>
                  </a:cubicBezTo>
                  <a:cubicBezTo>
                    <a:pt x="143038" y="546580"/>
                    <a:pt x="143038" y="556254"/>
                    <a:pt x="136819" y="561782"/>
                  </a:cubicBezTo>
                  <a:close/>
                  <a:moveTo>
                    <a:pt x="762867" y="541052"/>
                  </a:moveTo>
                  <a:cubicBezTo>
                    <a:pt x="768395" y="546580"/>
                    <a:pt x="768395" y="556254"/>
                    <a:pt x="762867" y="561782"/>
                  </a:cubicBezTo>
                  <a:cubicBezTo>
                    <a:pt x="757339" y="567310"/>
                    <a:pt x="747665" y="567310"/>
                    <a:pt x="742137" y="561782"/>
                  </a:cubicBezTo>
                  <a:cubicBezTo>
                    <a:pt x="736609" y="556254"/>
                    <a:pt x="736609" y="546580"/>
                    <a:pt x="742137" y="541052"/>
                  </a:cubicBezTo>
                  <a:cubicBezTo>
                    <a:pt x="744901" y="538288"/>
                    <a:pt x="749047" y="536906"/>
                    <a:pt x="752502" y="536906"/>
                  </a:cubicBezTo>
                  <a:cubicBezTo>
                    <a:pt x="755957" y="536906"/>
                    <a:pt x="759412" y="538288"/>
                    <a:pt x="762867" y="541052"/>
                  </a:cubicBezTo>
                  <a:close/>
                  <a:moveTo>
                    <a:pt x="49061" y="311641"/>
                  </a:moveTo>
                  <a:cubicBezTo>
                    <a:pt x="40769" y="311641"/>
                    <a:pt x="34550" y="304731"/>
                    <a:pt x="34550" y="297130"/>
                  </a:cubicBezTo>
                  <a:cubicBezTo>
                    <a:pt x="34550" y="289529"/>
                    <a:pt x="41460" y="282619"/>
                    <a:pt x="49061" y="282619"/>
                  </a:cubicBezTo>
                  <a:cubicBezTo>
                    <a:pt x="56662" y="282619"/>
                    <a:pt x="63572" y="289529"/>
                    <a:pt x="63572" y="297130"/>
                  </a:cubicBezTo>
                  <a:cubicBezTo>
                    <a:pt x="63572" y="304731"/>
                    <a:pt x="57353" y="311641"/>
                    <a:pt x="49061" y="311641"/>
                  </a:cubicBezTo>
                  <a:close/>
                  <a:moveTo>
                    <a:pt x="442933" y="529305"/>
                  </a:moveTo>
                  <a:cubicBezTo>
                    <a:pt x="314406" y="529305"/>
                    <a:pt x="210065" y="424965"/>
                    <a:pt x="210065" y="296439"/>
                  </a:cubicBezTo>
                  <a:cubicBezTo>
                    <a:pt x="210065" y="167913"/>
                    <a:pt x="314406" y="63572"/>
                    <a:pt x="442933" y="63572"/>
                  </a:cubicBezTo>
                  <a:cubicBezTo>
                    <a:pt x="571459" y="63572"/>
                    <a:pt x="675801" y="167913"/>
                    <a:pt x="675801" y="296439"/>
                  </a:cubicBezTo>
                  <a:cubicBezTo>
                    <a:pt x="675801" y="424965"/>
                    <a:pt x="571459" y="529305"/>
                    <a:pt x="442933" y="529305"/>
                  </a:cubicBezTo>
                  <a:close/>
                  <a:moveTo>
                    <a:pt x="829894" y="311641"/>
                  </a:moveTo>
                  <a:cubicBezTo>
                    <a:pt x="821602" y="311641"/>
                    <a:pt x="815383" y="304731"/>
                    <a:pt x="815383" y="297130"/>
                  </a:cubicBezTo>
                  <a:cubicBezTo>
                    <a:pt x="815383" y="289529"/>
                    <a:pt x="822293" y="282619"/>
                    <a:pt x="829894" y="282619"/>
                  </a:cubicBezTo>
                  <a:cubicBezTo>
                    <a:pt x="837495" y="282619"/>
                    <a:pt x="844405" y="289529"/>
                    <a:pt x="844405" y="297130"/>
                  </a:cubicBezTo>
                  <a:cubicBezTo>
                    <a:pt x="844405" y="304731"/>
                    <a:pt x="837495" y="311641"/>
                    <a:pt x="829894" y="311641"/>
                  </a:cubicBezTo>
                  <a:close/>
                </a:path>
              </a:pathLst>
            </a:custGeom>
            <a:solidFill>
              <a:schemeClr val="bg1"/>
            </a:solidFill>
            <a:ln w="766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C491776-F873-4201-AB44-EA298BBA7D75}"/>
                </a:ext>
              </a:extLst>
            </p:cNvPr>
            <p:cNvSpPr/>
            <p:nvPr/>
          </p:nvSpPr>
          <p:spPr>
            <a:xfrm>
              <a:off x="948497" y="3121738"/>
              <a:ext cx="310951" cy="359320"/>
            </a:xfrm>
            <a:custGeom>
              <a:avLst/>
              <a:gdLst>
                <a:gd name="connsiteX0" fmla="*/ 299722 w 310951"/>
                <a:gd name="connsiteY0" fmla="*/ 124380 h 359319"/>
                <a:gd name="connsiteX1" fmla="*/ 299722 w 310951"/>
                <a:gd name="connsiteY1" fmla="*/ 62190 h 359319"/>
                <a:gd name="connsiteX2" fmla="*/ 294194 w 310951"/>
                <a:gd name="connsiteY2" fmla="*/ 58735 h 359319"/>
                <a:gd name="connsiteX3" fmla="*/ 185016 w 310951"/>
                <a:gd name="connsiteY3" fmla="*/ 10365 h 359319"/>
                <a:gd name="connsiteX4" fmla="*/ 127663 w 310951"/>
                <a:gd name="connsiteY4" fmla="*/ 10365 h 359319"/>
                <a:gd name="connsiteX5" fmla="*/ 18484 w 310951"/>
                <a:gd name="connsiteY5" fmla="*/ 58735 h 359319"/>
                <a:gd name="connsiteX6" fmla="*/ 12956 w 310951"/>
                <a:gd name="connsiteY6" fmla="*/ 62190 h 359319"/>
                <a:gd name="connsiteX7" fmla="*/ 12956 w 310951"/>
                <a:gd name="connsiteY7" fmla="*/ 124380 h 359319"/>
                <a:gd name="connsiteX8" fmla="*/ 17102 w 310951"/>
                <a:gd name="connsiteY8" fmla="*/ 127835 h 359319"/>
                <a:gd name="connsiteX9" fmla="*/ 29540 w 310951"/>
                <a:gd name="connsiteY9" fmla="*/ 134054 h 359319"/>
                <a:gd name="connsiteX10" fmla="*/ 15720 w 310951"/>
                <a:gd name="connsiteY10" fmla="*/ 143037 h 359319"/>
                <a:gd name="connsiteX11" fmla="*/ 12956 w 310951"/>
                <a:gd name="connsiteY11" fmla="*/ 145110 h 359319"/>
                <a:gd name="connsiteX12" fmla="*/ 12956 w 310951"/>
                <a:gd name="connsiteY12" fmla="*/ 207300 h 359319"/>
                <a:gd name="connsiteX13" fmla="*/ 17102 w 310951"/>
                <a:gd name="connsiteY13" fmla="*/ 210755 h 359319"/>
                <a:gd name="connsiteX14" fmla="*/ 29540 w 310951"/>
                <a:gd name="connsiteY14" fmla="*/ 216974 h 359319"/>
                <a:gd name="connsiteX15" fmla="*/ 15720 w 310951"/>
                <a:gd name="connsiteY15" fmla="*/ 225957 h 359319"/>
                <a:gd name="connsiteX16" fmla="*/ 12956 w 310951"/>
                <a:gd name="connsiteY16" fmla="*/ 228030 h 359319"/>
                <a:gd name="connsiteX17" fmla="*/ 12956 w 310951"/>
                <a:gd name="connsiteY17" fmla="*/ 290220 h 359319"/>
                <a:gd name="connsiteX18" fmla="*/ 17102 w 310951"/>
                <a:gd name="connsiteY18" fmla="*/ 293675 h 359319"/>
                <a:gd name="connsiteX19" fmla="*/ 126281 w 310951"/>
                <a:gd name="connsiteY19" fmla="*/ 348955 h 359319"/>
                <a:gd name="connsiteX20" fmla="*/ 155303 w 310951"/>
                <a:gd name="connsiteY20" fmla="*/ 360011 h 359319"/>
                <a:gd name="connsiteX21" fmla="*/ 184325 w 310951"/>
                <a:gd name="connsiteY21" fmla="*/ 348955 h 359319"/>
                <a:gd name="connsiteX22" fmla="*/ 294885 w 310951"/>
                <a:gd name="connsiteY22" fmla="*/ 293675 h 359319"/>
                <a:gd name="connsiteX23" fmla="*/ 299031 w 310951"/>
                <a:gd name="connsiteY23" fmla="*/ 290220 h 359319"/>
                <a:gd name="connsiteX24" fmla="*/ 299031 w 310951"/>
                <a:gd name="connsiteY24" fmla="*/ 228030 h 359319"/>
                <a:gd name="connsiteX25" fmla="*/ 296267 w 310951"/>
                <a:gd name="connsiteY25" fmla="*/ 225957 h 359319"/>
                <a:gd name="connsiteX26" fmla="*/ 282447 w 310951"/>
                <a:gd name="connsiteY26" fmla="*/ 216974 h 359319"/>
                <a:gd name="connsiteX27" fmla="*/ 294885 w 310951"/>
                <a:gd name="connsiteY27" fmla="*/ 210755 h 359319"/>
                <a:gd name="connsiteX28" fmla="*/ 299031 w 310951"/>
                <a:gd name="connsiteY28" fmla="*/ 207300 h 359319"/>
                <a:gd name="connsiteX29" fmla="*/ 299031 w 310951"/>
                <a:gd name="connsiteY29" fmla="*/ 145110 h 359319"/>
                <a:gd name="connsiteX30" fmla="*/ 296267 w 310951"/>
                <a:gd name="connsiteY30" fmla="*/ 143037 h 359319"/>
                <a:gd name="connsiteX31" fmla="*/ 282447 w 310951"/>
                <a:gd name="connsiteY31" fmla="*/ 134054 h 359319"/>
                <a:gd name="connsiteX32" fmla="*/ 294885 w 310951"/>
                <a:gd name="connsiteY32" fmla="*/ 127835 h 359319"/>
                <a:gd name="connsiteX33" fmla="*/ 299722 w 310951"/>
                <a:gd name="connsiteY33" fmla="*/ 124380 h 359319"/>
                <a:gd name="connsiteX34" fmla="*/ 36450 w 310951"/>
                <a:gd name="connsiteY34" fmla="*/ 88448 h 359319"/>
                <a:gd name="connsiteX35" fmla="*/ 144247 w 310951"/>
                <a:gd name="connsiteY35" fmla="*/ 40769 h 359319"/>
                <a:gd name="connsiteX36" fmla="*/ 149775 w 310951"/>
                <a:gd name="connsiteY36" fmla="*/ 37314 h 359319"/>
                <a:gd name="connsiteX37" fmla="*/ 163595 w 310951"/>
                <a:gd name="connsiteY37" fmla="*/ 37314 h 359319"/>
                <a:gd name="connsiteX38" fmla="*/ 169123 w 310951"/>
                <a:gd name="connsiteY38" fmla="*/ 40769 h 359319"/>
                <a:gd name="connsiteX39" fmla="*/ 276919 w 310951"/>
                <a:gd name="connsiteY39" fmla="*/ 88448 h 359319"/>
                <a:gd name="connsiteX40" fmla="*/ 278301 w 310951"/>
                <a:gd name="connsiteY40" fmla="*/ 93285 h 359319"/>
                <a:gd name="connsiteX41" fmla="*/ 276919 w 310951"/>
                <a:gd name="connsiteY41" fmla="*/ 98122 h 359319"/>
                <a:gd name="connsiteX42" fmla="*/ 168432 w 310951"/>
                <a:gd name="connsiteY42" fmla="*/ 152711 h 359319"/>
                <a:gd name="connsiteX43" fmla="*/ 164286 w 310951"/>
                <a:gd name="connsiteY43" fmla="*/ 156166 h 359319"/>
                <a:gd name="connsiteX44" fmla="*/ 150466 w 310951"/>
                <a:gd name="connsiteY44" fmla="*/ 156166 h 359319"/>
                <a:gd name="connsiteX45" fmla="*/ 146320 w 310951"/>
                <a:gd name="connsiteY45" fmla="*/ 152711 h 359319"/>
                <a:gd name="connsiteX46" fmla="*/ 37832 w 310951"/>
                <a:gd name="connsiteY46" fmla="*/ 98122 h 359319"/>
                <a:gd name="connsiteX47" fmla="*/ 36450 w 310951"/>
                <a:gd name="connsiteY47" fmla="*/ 88448 h 359319"/>
                <a:gd name="connsiteX48" fmla="*/ 251352 w 310951"/>
                <a:gd name="connsiteY48" fmla="*/ 237704 h 359319"/>
                <a:gd name="connsiteX49" fmla="*/ 276228 w 310951"/>
                <a:gd name="connsiteY49" fmla="*/ 253597 h 359319"/>
                <a:gd name="connsiteX50" fmla="*/ 278301 w 310951"/>
                <a:gd name="connsiteY50" fmla="*/ 259125 h 359319"/>
                <a:gd name="connsiteX51" fmla="*/ 276919 w 310951"/>
                <a:gd name="connsiteY51" fmla="*/ 263962 h 359319"/>
                <a:gd name="connsiteX52" fmla="*/ 168432 w 310951"/>
                <a:gd name="connsiteY52" fmla="*/ 318551 h 359319"/>
                <a:gd name="connsiteX53" fmla="*/ 164286 w 310951"/>
                <a:gd name="connsiteY53" fmla="*/ 322006 h 359319"/>
                <a:gd name="connsiteX54" fmla="*/ 150466 w 310951"/>
                <a:gd name="connsiteY54" fmla="*/ 322006 h 359319"/>
                <a:gd name="connsiteX55" fmla="*/ 146320 w 310951"/>
                <a:gd name="connsiteY55" fmla="*/ 318551 h 359319"/>
                <a:gd name="connsiteX56" fmla="*/ 37832 w 310951"/>
                <a:gd name="connsiteY56" fmla="*/ 263962 h 359319"/>
                <a:gd name="connsiteX57" fmla="*/ 38523 w 310951"/>
                <a:gd name="connsiteY57" fmla="*/ 252906 h 359319"/>
                <a:gd name="connsiteX58" fmla="*/ 63399 w 310951"/>
                <a:gd name="connsiteY58" fmla="*/ 237013 h 359319"/>
                <a:gd name="connsiteX59" fmla="*/ 66855 w 310951"/>
                <a:gd name="connsiteY59" fmla="*/ 233558 h 359319"/>
                <a:gd name="connsiteX60" fmla="*/ 129045 w 310951"/>
                <a:gd name="connsiteY60" fmla="*/ 264653 h 359319"/>
                <a:gd name="connsiteX61" fmla="*/ 158067 w 310951"/>
                <a:gd name="connsiteY61" fmla="*/ 275709 h 359319"/>
                <a:gd name="connsiteX62" fmla="*/ 187089 w 310951"/>
                <a:gd name="connsiteY62" fmla="*/ 264653 h 359319"/>
                <a:gd name="connsiteX63" fmla="*/ 249279 w 310951"/>
                <a:gd name="connsiteY63" fmla="*/ 233558 h 359319"/>
                <a:gd name="connsiteX64" fmla="*/ 251352 w 310951"/>
                <a:gd name="connsiteY64" fmla="*/ 237704 h 359319"/>
                <a:gd name="connsiteX65" fmla="*/ 251352 w 310951"/>
                <a:gd name="connsiteY65" fmla="*/ 154784 h 359319"/>
                <a:gd name="connsiteX66" fmla="*/ 276228 w 310951"/>
                <a:gd name="connsiteY66" fmla="*/ 170677 h 359319"/>
                <a:gd name="connsiteX67" fmla="*/ 278301 w 310951"/>
                <a:gd name="connsiteY67" fmla="*/ 176205 h 359319"/>
                <a:gd name="connsiteX68" fmla="*/ 276919 w 310951"/>
                <a:gd name="connsiteY68" fmla="*/ 181042 h 359319"/>
                <a:gd name="connsiteX69" fmla="*/ 168432 w 310951"/>
                <a:gd name="connsiteY69" fmla="*/ 235631 h 359319"/>
                <a:gd name="connsiteX70" fmla="*/ 164286 w 310951"/>
                <a:gd name="connsiteY70" fmla="*/ 239086 h 359319"/>
                <a:gd name="connsiteX71" fmla="*/ 150466 w 310951"/>
                <a:gd name="connsiteY71" fmla="*/ 239086 h 359319"/>
                <a:gd name="connsiteX72" fmla="*/ 146320 w 310951"/>
                <a:gd name="connsiteY72" fmla="*/ 235631 h 359319"/>
                <a:gd name="connsiteX73" fmla="*/ 37832 w 310951"/>
                <a:gd name="connsiteY73" fmla="*/ 181042 h 359319"/>
                <a:gd name="connsiteX74" fmla="*/ 38523 w 310951"/>
                <a:gd name="connsiteY74" fmla="*/ 169986 h 359319"/>
                <a:gd name="connsiteX75" fmla="*/ 63399 w 310951"/>
                <a:gd name="connsiteY75" fmla="*/ 154093 h 359319"/>
                <a:gd name="connsiteX76" fmla="*/ 66855 w 310951"/>
                <a:gd name="connsiteY76" fmla="*/ 150638 h 359319"/>
                <a:gd name="connsiteX77" fmla="*/ 129045 w 310951"/>
                <a:gd name="connsiteY77" fmla="*/ 181733 h 359319"/>
                <a:gd name="connsiteX78" fmla="*/ 158067 w 310951"/>
                <a:gd name="connsiteY78" fmla="*/ 192789 h 359319"/>
                <a:gd name="connsiteX79" fmla="*/ 187089 w 310951"/>
                <a:gd name="connsiteY79" fmla="*/ 181733 h 359319"/>
                <a:gd name="connsiteX80" fmla="*/ 249279 w 310951"/>
                <a:gd name="connsiteY80" fmla="*/ 150638 h 359319"/>
                <a:gd name="connsiteX81" fmla="*/ 251352 w 310951"/>
                <a:gd name="connsiteY81" fmla="*/ 154784 h 35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0951" h="359319">
                  <a:moveTo>
                    <a:pt x="299722" y="124380"/>
                  </a:moveTo>
                  <a:cubicBezTo>
                    <a:pt x="316997" y="107105"/>
                    <a:pt x="316997" y="79465"/>
                    <a:pt x="299722" y="62190"/>
                  </a:cubicBezTo>
                  <a:cubicBezTo>
                    <a:pt x="298340" y="60808"/>
                    <a:pt x="296267" y="59426"/>
                    <a:pt x="294194" y="58735"/>
                  </a:cubicBezTo>
                  <a:lnTo>
                    <a:pt x="185016" y="10365"/>
                  </a:lnTo>
                  <a:cubicBezTo>
                    <a:pt x="168432" y="-3455"/>
                    <a:pt x="144247" y="-3455"/>
                    <a:pt x="127663" y="10365"/>
                  </a:cubicBezTo>
                  <a:lnTo>
                    <a:pt x="18484" y="58735"/>
                  </a:lnTo>
                  <a:cubicBezTo>
                    <a:pt x="16411" y="59426"/>
                    <a:pt x="15029" y="60808"/>
                    <a:pt x="12956" y="62190"/>
                  </a:cubicBezTo>
                  <a:cubicBezTo>
                    <a:pt x="-4319" y="79465"/>
                    <a:pt x="-4319" y="107105"/>
                    <a:pt x="12956" y="124380"/>
                  </a:cubicBezTo>
                  <a:cubicBezTo>
                    <a:pt x="14338" y="125762"/>
                    <a:pt x="15720" y="126453"/>
                    <a:pt x="17102" y="127835"/>
                  </a:cubicBezTo>
                  <a:lnTo>
                    <a:pt x="29540" y="134054"/>
                  </a:lnTo>
                  <a:lnTo>
                    <a:pt x="15720" y="143037"/>
                  </a:lnTo>
                  <a:cubicBezTo>
                    <a:pt x="14338" y="143728"/>
                    <a:pt x="13647" y="144419"/>
                    <a:pt x="12956" y="145110"/>
                  </a:cubicBezTo>
                  <a:cubicBezTo>
                    <a:pt x="-4319" y="162385"/>
                    <a:pt x="-4319" y="190025"/>
                    <a:pt x="12956" y="207300"/>
                  </a:cubicBezTo>
                  <a:cubicBezTo>
                    <a:pt x="14338" y="208682"/>
                    <a:pt x="15720" y="209373"/>
                    <a:pt x="17102" y="210755"/>
                  </a:cubicBezTo>
                  <a:lnTo>
                    <a:pt x="29540" y="216974"/>
                  </a:lnTo>
                  <a:lnTo>
                    <a:pt x="15720" y="225957"/>
                  </a:lnTo>
                  <a:cubicBezTo>
                    <a:pt x="14338" y="226648"/>
                    <a:pt x="13647" y="227339"/>
                    <a:pt x="12956" y="228030"/>
                  </a:cubicBezTo>
                  <a:cubicBezTo>
                    <a:pt x="-4319" y="245305"/>
                    <a:pt x="-4319" y="272945"/>
                    <a:pt x="12956" y="290220"/>
                  </a:cubicBezTo>
                  <a:cubicBezTo>
                    <a:pt x="14338" y="291602"/>
                    <a:pt x="15720" y="292293"/>
                    <a:pt x="17102" y="293675"/>
                  </a:cubicBezTo>
                  <a:lnTo>
                    <a:pt x="126281" y="348955"/>
                  </a:lnTo>
                  <a:cubicBezTo>
                    <a:pt x="134573" y="355865"/>
                    <a:pt x="144938" y="360011"/>
                    <a:pt x="155303" y="360011"/>
                  </a:cubicBezTo>
                  <a:cubicBezTo>
                    <a:pt x="165668" y="360011"/>
                    <a:pt x="176033" y="356556"/>
                    <a:pt x="184325" y="348955"/>
                  </a:cubicBezTo>
                  <a:lnTo>
                    <a:pt x="294885" y="293675"/>
                  </a:lnTo>
                  <a:cubicBezTo>
                    <a:pt x="296267" y="292984"/>
                    <a:pt x="298340" y="291602"/>
                    <a:pt x="299031" y="290220"/>
                  </a:cubicBezTo>
                  <a:cubicBezTo>
                    <a:pt x="316306" y="272945"/>
                    <a:pt x="316306" y="245305"/>
                    <a:pt x="299031" y="228030"/>
                  </a:cubicBezTo>
                  <a:cubicBezTo>
                    <a:pt x="298340" y="227339"/>
                    <a:pt x="296958" y="226648"/>
                    <a:pt x="296267" y="225957"/>
                  </a:cubicBezTo>
                  <a:lnTo>
                    <a:pt x="282447" y="216974"/>
                  </a:lnTo>
                  <a:lnTo>
                    <a:pt x="294885" y="210755"/>
                  </a:lnTo>
                  <a:cubicBezTo>
                    <a:pt x="296267" y="210064"/>
                    <a:pt x="298340" y="208682"/>
                    <a:pt x="299031" y="207300"/>
                  </a:cubicBezTo>
                  <a:cubicBezTo>
                    <a:pt x="316306" y="190025"/>
                    <a:pt x="316306" y="162385"/>
                    <a:pt x="299031" y="145110"/>
                  </a:cubicBezTo>
                  <a:cubicBezTo>
                    <a:pt x="298340" y="144419"/>
                    <a:pt x="296958" y="143728"/>
                    <a:pt x="296267" y="143037"/>
                  </a:cubicBezTo>
                  <a:lnTo>
                    <a:pt x="282447" y="134054"/>
                  </a:lnTo>
                  <a:lnTo>
                    <a:pt x="294885" y="127835"/>
                  </a:lnTo>
                  <a:cubicBezTo>
                    <a:pt x="296958" y="127144"/>
                    <a:pt x="298340" y="125762"/>
                    <a:pt x="299722" y="124380"/>
                  </a:cubicBezTo>
                  <a:close/>
                  <a:moveTo>
                    <a:pt x="36450" y="88448"/>
                  </a:moveTo>
                  <a:lnTo>
                    <a:pt x="144247" y="40769"/>
                  </a:lnTo>
                  <a:cubicBezTo>
                    <a:pt x="146320" y="40078"/>
                    <a:pt x="147702" y="38696"/>
                    <a:pt x="149775" y="37314"/>
                  </a:cubicBezTo>
                  <a:cubicBezTo>
                    <a:pt x="153230" y="33859"/>
                    <a:pt x="159449" y="33859"/>
                    <a:pt x="163595" y="37314"/>
                  </a:cubicBezTo>
                  <a:cubicBezTo>
                    <a:pt x="164977" y="38696"/>
                    <a:pt x="167050" y="40078"/>
                    <a:pt x="169123" y="40769"/>
                  </a:cubicBezTo>
                  <a:lnTo>
                    <a:pt x="276919" y="88448"/>
                  </a:lnTo>
                  <a:cubicBezTo>
                    <a:pt x="277610" y="89830"/>
                    <a:pt x="278301" y="91212"/>
                    <a:pt x="278301" y="93285"/>
                  </a:cubicBezTo>
                  <a:cubicBezTo>
                    <a:pt x="278301" y="95358"/>
                    <a:pt x="277610" y="96740"/>
                    <a:pt x="276919" y="98122"/>
                  </a:cubicBezTo>
                  <a:lnTo>
                    <a:pt x="168432" y="152711"/>
                  </a:lnTo>
                  <a:cubicBezTo>
                    <a:pt x="167050" y="153402"/>
                    <a:pt x="164977" y="154784"/>
                    <a:pt x="164286" y="156166"/>
                  </a:cubicBezTo>
                  <a:cubicBezTo>
                    <a:pt x="160831" y="159621"/>
                    <a:pt x="154612" y="159621"/>
                    <a:pt x="150466" y="156166"/>
                  </a:cubicBezTo>
                  <a:cubicBezTo>
                    <a:pt x="149084" y="154784"/>
                    <a:pt x="147702" y="154093"/>
                    <a:pt x="146320" y="152711"/>
                  </a:cubicBezTo>
                  <a:lnTo>
                    <a:pt x="37832" y="98122"/>
                  </a:lnTo>
                  <a:cubicBezTo>
                    <a:pt x="35068" y="95358"/>
                    <a:pt x="35068" y="91212"/>
                    <a:pt x="36450" y="88448"/>
                  </a:cubicBezTo>
                  <a:close/>
                  <a:moveTo>
                    <a:pt x="251352" y="237704"/>
                  </a:moveTo>
                  <a:lnTo>
                    <a:pt x="276228" y="253597"/>
                  </a:lnTo>
                  <a:cubicBezTo>
                    <a:pt x="277610" y="254979"/>
                    <a:pt x="278301" y="257052"/>
                    <a:pt x="278301" y="259125"/>
                  </a:cubicBezTo>
                  <a:cubicBezTo>
                    <a:pt x="278301" y="261198"/>
                    <a:pt x="277610" y="262580"/>
                    <a:pt x="276919" y="263962"/>
                  </a:cubicBezTo>
                  <a:lnTo>
                    <a:pt x="168432" y="318551"/>
                  </a:lnTo>
                  <a:cubicBezTo>
                    <a:pt x="167050" y="319242"/>
                    <a:pt x="164977" y="320624"/>
                    <a:pt x="164286" y="322006"/>
                  </a:cubicBezTo>
                  <a:cubicBezTo>
                    <a:pt x="160831" y="325461"/>
                    <a:pt x="154612" y="325461"/>
                    <a:pt x="150466" y="322006"/>
                  </a:cubicBezTo>
                  <a:cubicBezTo>
                    <a:pt x="149084" y="320624"/>
                    <a:pt x="147702" y="319933"/>
                    <a:pt x="146320" y="318551"/>
                  </a:cubicBezTo>
                  <a:lnTo>
                    <a:pt x="37832" y="263962"/>
                  </a:lnTo>
                  <a:cubicBezTo>
                    <a:pt x="35759" y="260507"/>
                    <a:pt x="35759" y="256361"/>
                    <a:pt x="38523" y="252906"/>
                  </a:cubicBezTo>
                  <a:lnTo>
                    <a:pt x="63399" y="237013"/>
                  </a:lnTo>
                  <a:cubicBezTo>
                    <a:pt x="64781" y="236322"/>
                    <a:pt x="66164" y="234940"/>
                    <a:pt x="66855" y="233558"/>
                  </a:cubicBezTo>
                  <a:lnTo>
                    <a:pt x="129045" y="264653"/>
                  </a:lnTo>
                  <a:cubicBezTo>
                    <a:pt x="137337" y="271563"/>
                    <a:pt x="147702" y="275709"/>
                    <a:pt x="158067" y="275709"/>
                  </a:cubicBezTo>
                  <a:cubicBezTo>
                    <a:pt x="168432" y="275709"/>
                    <a:pt x="178797" y="272254"/>
                    <a:pt x="187089" y="264653"/>
                  </a:cubicBezTo>
                  <a:lnTo>
                    <a:pt x="249279" y="233558"/>
                  </a:lnTo>
                  <a:cubicBezTo>
                    <a:pt x="248588" y="235631"/>
                    <a:pt x="249970" y="237013"/>
                    <a:pt x="251352" y="237704"/>
                  </a:cubicBezTo>
                  <a:close/>
                  <a:moveTo>
                    <a:pt x="251352" y="154784"/>
                  </a:moveTo>
                  <a:lnTo>
                    <a:pt x="276228" y="170677"/>
                  </a:lnTo>
                  <a:cubicBezTo>
                    <a:pt x="277610" y="172059"/>
                    <a:pt x="278301" y="174132"/>
                    <a:pt x="278301" y="176205"/>
                  </a:cubicBezTo>
                  <a:cubicBezTo>
                    <a:pt x="278301" y="178278"/>
                    <a:pt x="277610" y="179660"/>
                    <a:pt x="276919" y="181042"/>
                  </a:cubicBezTo>
                  <a:lnTo>
                    <a:pt x="168432" y="235631"/>
                  </a:lnTo>
                  <a:cubicBezTo>
                    <a:pt x="167050" y="236322"/>
                    <a:pt x="164977" y="237704"/>
                    <a:pt x="164286" y="239086"/>
                  </a:cubicBezTo>
                  <a:cubicBezTo>
                    <a:pt x="160831" y="242541"/>
                    <a:pt x="154612" y="242541"/>
                    <a:pt x="150466" y="239086"/>
                  </a:cubicBezTo>
                  <a:cubicBezTo>
                    <a:pt x="149084" y="237704"/>
                    <a:pt x="147702" y="237013"/>
                    <a:pt x="146320" y="235631"/>
                  </a:cubicBezTo>
                  <a:lnTo>
                    <a:pt x="37832" y="181042"/>
                  </a:lnTo>
                  <a:cubicBezTo>
                    <a:pt x="35759" y="177587"/>
                    <a:pt x="35759" y="173441"/>
                    <a:pt x="38523" y="169986"/>
                  </a:cubicBezTo>
                  <a:lnTo>
                    <a:pt x="63399" y="154093"/>
                  </a:lnTo>
                  <a:cubicBezTo>
                    <a:pt x="64781" y="153402"/>
                    <a:pt x="66164" y="152020"/>
                    <a:pt x="66855" y="150638"/>
                  </a:cubicBezTo>
                  <a:lnTo>
                    <a:pt x="129045" y="181733"/>
                  </a:lnTo>
                  <a:cubicBezTo>
                    <a:pt x="137337" y="188643"/>
                    <a:pt x="147702" y="192789"/>
                    <a:pt x="158067" y="192789"/>
                  </a:cubicBezTo>
                  <a:cubicBezTo>
                    <a:pt x="168432" y="192789"/>
                    <a:pt x="178797" y="189334"/>
                    <a:pt x="187089" y="181733"/>
                  </a:cubicBezTo>
                  <a:lnTo>
                    <a:pt x="249279" y="150638"/>
                  </a:lnTo>
                  <a:cubicBezTo>
                    <a:pt x="248588" y="152711"/>
                    <a:pt x="249970" y="154093"/>
                    <a:pt x="251352" y="154784"/>
                  </a:cubicBezTo>
                  <a:close/>
                </a:path>
              </a:pathLst>
            </a:custGeom>
            <a:solidFill>
              <a:schemeClr val="accent3"/>
            </a:solidFill>
            <a:ln w="766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97E49B26-0860-47F3-A93C-C3D9ACB8E9BB}"/>
              </a:ext>
            </a:extLst>
          </p:cNvPr>
          <p:cNvGrpSpPr/>
          <p:nvPr/>
        </p:nvGrpSpPr>
        <p:grpSpPr>
          <a:xfrm>
            <a:off x="1286360" y="4133539"/>
            <a:ext cx="673028" cy="754339"/>
            <a:chOff x="991623" y="5501269"/>
            <a:chExt cx="570838" cy="639803"/>
          </a:xfrm>
        </p:grpSpPr>
        <p:pic>
          <p:nvPicPr>
            <p:cNvPr id="22" name="Graphic 21" descr="Office worker">
              <a:extLst>
                <a:ext uri="{FF2B5EF4-FFF2-40B4-BE49-F238E27FC236}">
                  <a16:creationId xmlns:a16="http://schemas.microsoft.com/office/drawing/2014/main" id="{4C608DAF-BE9A-40EA-B4EE-851EEA175AA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4792" y="5501269"/>
              <a:ext cx="507669" cy="507669"/>
            </a:xfrm>
            <a:prstGeom prst="rect">
              <a:avLst/>
            </a:prstGeom>
          </p:spPr>
        </p:pic>
        <p:pic>
          <p:nvPicPr>
            <p:cNvPr id="23" name="Graphic 22">
              <a:extLst>
                <a:ext uri="{FF2B5EF4-FFF2-40B4-BE49-F238E27FC236}">
                  <a16:creationId xmlns:a16="http://schemas.microsoft.com/office/drawing/2014/main" id="{3E3CF53C-BDCA-4C30-95B2-4AF6E48AEA08}"/>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3395" b="39015"/>
            <a:stretch/>
          </p:blipFill>
          <p:spPr>
            <a:xfrm>
              <a:off x="991623" y="5741971"/>
              <a:ext cx="541321" cy="399101"/>
            </a:xfrm>
            <a:prstGeom prst="rect">
              <a:avLst/>
            </a:prstGeom>
          </p:spPr>
        </p:pic>
      </p:grpSp>
      <p:pic>
        <p:nvPicPr>
          <p:cNvPr id="24" name="Graphic 23" descr="Office worker">
            <a:extLst>
              <a:ext uri="{FF2B5EF4-FFF2-40B4-BE49-F238E27FC236}">
                <a16:creationId xmlns:a16="http://schemas.microsoft.com/office/drawing/2014/main" id="{E886F0D3-04A3-4315-99CC-3B8FE9A73B2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8183" y="4155239"/>
            <a:ext cx="598551" cy="598551"/>
          </a:xfrm>
          <a:prstGeom prst="rect">
            <a:avLst/>
          </a:prstGeom>
        </p:spPr>
      </p:pic>
      <p:sp>
        <p:nvSpPr>
          <p:cNvPr id="25" name="TextBox 24">
            <a:extLst>
              <a:ext uri="{FF2B5EF4-FFF2-40B4-BE49-F238E27FC236}">
                <a16:creationId xmlns:a16="http://schemas.microsoft.com/office/drawing/2014/main" id="{6ED198BA-35E1-4E34-9F0A-6A756C4A0598}"/>
              </a:ext>
            </a:extLst>
          </p:cNvPr>
          <p:cNvSpPr txBox="1"/>
          <p:nvPr/>
        </p:nvSpPr>
        <p:spPr>
          <a:xfrm>
            <a:off x="1009354" y="4278929"/>
            <a:ext cx="399468" cy="523220"/>
          </a:xfrm>
          <a:prstGeom prst="rect">
            <a:avLst/>
          </a:prstGeom>
          <a:noFill/>
        </p:spPr>
        <p:txBody>
          <a:bodyPr wrap="none" rtlCol="0">
            <a:spAutoFit/>
          </a:bodyPr>
          <a:lstStyle/>
          <a:p>
            <a:r>
              <a:rPr lang="en-US" sz="2800" b="1">
                <a:solidFill>
                  <a:schemeClr val="bg1"/>
                </a:solidFill>
              </a:rPr>
              <a:t>+</a:t>
            </a:r>
          </a:p>
        </p:txBody>
      </p:sp>
      <p:pic>
        <p:nvPicPr>
          <p:cNvPr id="30" name="Graphic 29" descr="Office worker">
            <a:extLst>
              <a:ext uri="{FF2B5EF4-FFF2-40B4-BE49-F238E27FC236}">
                <a16:creationId xmlns:a16="http://schemas.microsoft.com/office/drawing/2014/main" id="{40AA6D8E-B4BE-410C-A33A-BA321E5D639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5206" y="5211280"/>
            <a:ext cx="598551" cy="598551"/>
          </a:xfrm>
          <a:prstGeom prst="rect">
            <a:avLst/>
          </a:prstGeom>
        </p:spPr>
      </p:pic>
      <p:sp>
        <p:nvSpPr>
          <p:cNvPr id="31" name="Rectangle: Rounded Corners 30">
            <a:extLst>
              <a:ext uri="{FF2B5EF4-FFF2-40B4-BE49-F238E27FC236}">
                <a16:creationId xmlns:a16="http://schemas.microsoft.com/office/drawing/2014/main" id="{69DA9002-567A-402A-BCE2-495523C16831}"/>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281942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9F7-DD4F-4A82-A5A1-573ACBDBEC08}"/>
              </a:ext>
            </a:extLst>
          </p:cNvPr>
          <p:cNvSpPr>
            <a:spLocks noGrp="1"/>
          </p:cNvSpPr>
          <p:nvPr>
            <p:ph type="title"/>
          </p:nvPr>
        </p:nvSpPr>
        <p:spPr/>
        <p:txBody>
          <a:bodyPr/>
          <a:lstStyle/>
          <a:p>
            <a:r>
              <a:rPr lang="en-US"/>
              <a:t>Template…30</a:t>
            </a:r>
            <a:endParaRPr lang="en-IN"/>
          </a:p>
        </p:txBody>
      </p:sp>
      <p:sp>
        <p:nvSpPr>
          <p:cNvPr id="5" name="Rectangle: Rounded Corners 4">
            <a:extLst>
              <a:ext uri="{FF2B5EF4-FFF2-40B4-BE49-F238E27FC236}">
                <a16:creationId xmlns:a16="http://schemas.microsoft.com/office/drawing/2014/main" id="{67336B91-8FB5-4ABD-9B93-7696235D663F}"/>
              </a:ext>
            </a:extLst>
          </p:cNvPr>
          <p:cNvSpPr/>
          <p:nvPr/>
        </p:nvSpPr>
        <p:spPr>
          <a:xfrm>
            <a:off x="3187926" y="1342652"/>
            <a:ext cx="2882325"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Rounded 5">
            <a:extLst>
              <a:ext uri="{FF2B5EF4-FFF2-40B4-BE49-F238E27FC236}">
                <a16:creationId xmlns:a16="http://schemas.microsoft.com/office/drawing/2014/main" id="{F458927C-D1AC-41B0-B842-39F925E8AADC}"/>
              </a:ext>
            </a:extLst>
          </p:cNvPr>
          <p:cNvSpPr/>
          <p:nvPr/>
        </p:nvSpPr>
        <p:spPr>
          <a:xfrm>
            <a:off x="3179124" y="1351080"/>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A583B64-F78D-428F-9A07-E6E9A2663F8B}"/>
              </a:ext>
            </a:extLst>
          </p:cNvPr>
          <p:cNvSpPr/>
          <p:nvPr/>
        </p:nvSpPr>
        <p:spPr>
          <a:xfrm>
            <a:off x="218191" y="1350591"/>
            <a:ext cx="2892044"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Top Corners Rounded 7">
            <a:extLst>
              <a:ext uri="{FF2B5EF4-FFF2-40B4-BE49-F238E27FC236}">
                <a16:creationId xmlns:a16="http://schemas.microsoft.com/office/drawing/2014/main" id="{709160A8-62CE-498C-87E6-28FC47A485FC}"/>
              </a:ext>
            </a:extLst>
          </p:cNvPr>
          <p:cNvSpPr/>
          <p:nvPr/>
        </p:nvSpPr>
        <p:spPr>
          <a:xfrm>
            <a:off x="227910" y="1355762"/>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0B49525-06AE-4D55-9F2C-C924C176F525}"/>
              </a:ext>
            </a:extLst>
          </p:cNvPr>
          <p:cNvSpPr txBox="1"/>
          <p:nvPr/>
        </p:nvSpPr>
        <p:spPr>
          <a:xfrm>
            <a:off x="255431" y="1476791"/>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sp>
        <p:nvSpPr>
          <p:cNvPr id="10" name="TextBox 9">
            <a:extLst>
              <a:ext uri="{FF2B5EF4-FFF2-40B4-BE49-F238E27FC236}">
                <a16:creationId xmlns:a16="http://schemas.microsoft.com/office/drawing/2014/main" id="{580B5058-EDFF-4773-B0BF-633570426A5F}"/>
              </a:ext>
            </a:extLst>
          </p:cNvPr>
          <p:cNvSpPr txBox="1"/>
          <p:nvPr/>
        </p:nvSpPr>
        <p:spPr>
          <a:xfrm>
            <a:off x="227910" y="2270518"/>
            <a:ext cx="28823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11" name="TextBox 10">
            <a:extLst>
              <a:ext uri="{FF2B5EF4-FFF2-40B4-BE49-F238E27FC236}">
                <a16:creationId xmlns:a16="http://schemas.microsoft.com/office/drawing/2014/main" id="{2A1FB560-9E5B-46B2-AE4A-AC5805257C74}"/>
              </a:ext>
            </a:extLst>
          </p:cNvPr>
          <p:cNvSpPr txBox="1"/>
          <p:nvPr/>
        </p:nvSpPr>
        <p:spPr>
          <a:xfrm>
            <a:off x="3198359" y="1476791"/>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pic>
        <p:nvPicPr>
          <p:cNvPr id="13" name="Graphic 12">
            <a:extLst>
              <a:ext uri="{FF2B5EF4-FFF2-40B4-BE49-F238E27FC236}">
                <a16:creationId xmlns:a16="http://schemas.microsoft.com/office/drawing/2014/main" id="{CF0C5E69-1B49-4C1D-9209-61F205CB41B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63" b="23135"/>
          <a:stretch/>
        </p:blipFill>
        <p:spPr>
          <a:xfrm>
            <a:off x="5371782" y="1435123"/>
            <a:ext cx="578502" cy="587373"/>
          </a:xfrm>
          <a:prstGeom prst="rect">
            <a:avLst/>
          </a:prstGeom>
        </p:spPr>
      </p:pic>
      <p:pic>
        <p:nvPicPr>
          <p:cNvPr id="14" name="Graphic 13">
            <a:extLst>
              <a:ext uri="{FF2B5EF4-FFF2-40B4-BE49-F238E27FC236}">
                <a16:creationId xmlns:a16="http://schemas.microsoft.com/office/drawing/2014/main" id="{9D98A57E-AC21-43F0-B85E-73CBDF0B69B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761" t="1" r="1" b="20159"/>
          <a:stretch/>
        </p:blipFill>
        <p:spPr>
          <a:xfrm>
            <a:off x="2315966" y="1481559"/>
            <a:ext cx="637143" cy="426302"/>
          </a:xfrm>
          <a:prstGeom prst="rect">
            <a:avLst/>
          </a:prstGeom>
        </p:spPr>
      </p:pic>
      <p:sp>
        <p:nvSpPr>
          <p:cNvPr id="22" name="Rectangle: Rounded Corners 21">
            <a:extLst>
              <a:ext uri="{FF2B5EF4-FFF2-40B4-BE49-F238E27FC236}">
                <a16:creationId xmlns:a16="http://schemas.microsoft.com/office/drawing/2014/main" id="{B777E69C-14C0-4351-8E16-E81BCFD73888}"/>
              </a:ext>
            </a:extLst>
          </p:cNvPr>
          <p:cNvSpPr/>
          <p:nvPr/>
        </p:nvSpPr>
        <p:spPr>
          <a:xfrm>
            <a:off x="6171952" y="1346025"/>
            <a:ext cx="2891307"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Top Corners Rounded 23">
            <a:extLst>
              <a:ext uri="{FF2B5EF4-FFF2-40B4-BE49-F238E27FC236}">
                <a16:creationId xmlns:a16="http://schemas.microsoft.com/office/drawing/2014/main" id="{9A1E016E-6BBA-41FE-9B82-5841A97C4FC9}"/>
              </a:ext>
            </a:extLst>
          </p:cNvPr>
          <p:cNvSpPr/>
          <p:nvPr/>
        </p:nvSpPr>
        <p:spPr>
          <a:xfrm>
            <a:off x="6180935" y="1375291"/>
            <a:ext cx="2882324"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9C264C30-DA97-4CA8-BB5D-5DDBB64573F6}"/>
              </a:ext>
            </a:extLst>
          </p:cNvPr>
          <p:cNvSpPr txBox="1"/>
          <p:nvPr/>
        </p:nvSpPr>
        <p:spPr>
          <a:xfrm>
            <a:off x="6185001" y="1476791"/>
            <a:ext cx="1980000" cy="338554"/>
          </a:xfrm>
          <a:prstGeom prst="rect">
            <a:avLst/>
          </a:prstGeom>
          <a:noFill/>
        </p:spPr>
        <p:txBody>
          <a:bodyPr wrap="square" rtlCol="0">
            <a:spAutoFit/>
          </a:bodyPr>
          <a:lstStyle/>
          <a:p>
            <a:r>
              <a:rPr lang="en-IN" sz="1600" b="1">
                <a:solidFill>
                  <a:schemeClr val="bg1"/>
                </a:solidFill>
              </a:rPr>
              <a:t>Title here</a:t>
            </a:r>
          </a:p>
        </p:txBody>
      </p:sp>
      <p:pic>
        <p:nvPicPr>
          <p:cNvPr id="27" name="Graphic 26">
            <a:extLst>
              <a:ext uri="{FF2B5EF4-FFF2-40B4-BE49-F238E27FC236}">
                <a16:creationId xmlns:a16="http://schemas.microsoft.com/office/drawing/2014/main" id="{C2F6BD00-7A52-4E57-B0CE-EFFD9EB14AF5}"/>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594" r="-1" b="23141"/>
          <a:stretch/>
        </p:blipFill>
        <p:spPr>
          <a:xfrm>
            <a:off x="8397694" y="1472187"/>
            <a:ext cx="509517" cy="515892"/>
          </a:xfrm>
          <a:prstGeom prst="rect">
            <a:avLst/>
          </a:prstGeom>
        </p:spPr>
      </p:pic>
      <p:sp>
        <p:nvSpPr>
          <p:cNvPr id="17" name="Rectangle: Rounded Corners 16">
            <a:extLst>
              <a:ext uri="{FF2B5EF4-FFF2-40B4-BE49-F238E27FC236}">
                <a16:creationId xmlns:a16="http://schemas.microsoft.com/office/drawing/2014/main" id="{5094401B-649C-4481-BEEB-FC082EE06965}"/>
              </a:ext>
            </a:extLst>
          </p:cNvPr>
          <p:cNvSpPr/>
          <p:nvPr/>
        </p:nvSpPr>
        <p:spPr>
          <a:xfrm>
            <a:off x="9135311" y="1370046"/>
            <a:ext cx="2891308"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Top Corners Rounded 17">
            <a:extLst>
              <a:ext uri="{FF2B5EF4-FFF2-40B4-BE49-F238E27FC236}">
                <a16:creationId xmlns:a16="http://schemas.microsoft.com/office/drawing/2014/main" id="{7BB8EF64-7ACC-4B7B-867F-FA873F742220}"/>
              </a:ext>
            </a:extLst>
          </p:cNvPr>
          <p:cNvSpPr/>
          <p:nvPr/>
        </p:nvSpPr>
        <p:spPr>
          <a:xfrm>
            <a:off x="9139819" y="1384397"/>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484833-AC52-4196-B7F8-37BE31719489}"/>
              </a:ext>
            </a:extLst>
          </p:cNvPr>
          <p:cNvSpPr txBox="1"/>
          <p:nvPr/>
        </p:nvSpPr>
        <p:spPr>
          <a:xfrm>
            <a:off x="9156100" y="1476791"/>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pic>
        <p:nvPicPr>
          <p:cNvPr id="21" name="Graphic 20">
            <a:extLst>
              <a:ext uri="{FF2B5EF4-FFF2-40B4-BE49-F238E27FC236}">
                <a16:creationId xmlns:a16="http://schemas.microsoft.com/office/drawing/2014/main" id="{712F0EA6-2326-4CE0-87BC-BE1451E1B1F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029" b="17727"/>
          <a:stretch/>
        </p:blipFill>
        <p:spPr>
          <a:xfrm>
            <a:off x="11377375" y="1488347"/>
            <a:ext cx="583064" cy="563804"/>
          </a:xfrm>
          <a:prstGeom prst="rect">
            <a:avLst/>
          </a:prstGeom>
        </p:spPr>
      </p:pic>
      <p:sp>
        <p:nvSpPr>
          <p:cNvPr id="52" name="TextBox 51">
            <a:extLst>
              <a:ext uri="{FF2B5EF4-FFF2-40B4-BE49-F238E27FC236}">
                <a16:creationId xmlns:a16="http://schemas.microsoft.com/office/drawing/2014/main" id="{E50733B9-7E87-4E0B-9B5F-EF5CE87B7FD7}"/>
              </a:ext>
            </a:extLst>
          </p:cNvPr>
          <p:cNvSpPr txBox="1"/>
          <p:nvPr/>
        </p:nvSpPr>
        <p:spPr>
          <a:xfrm>
            <a:off x="3211777" y="2270518"/>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53" name="TextBox 52">
            <a:extLst>
              <a:ext uri="{FF2B5EF4-FFF2-40B4-BE49-F238E27FC236}">
                <a16:creationId xmlns:a16="http://schemas.microsoft.com/office/drawing/2014/main" id="{007917B7-C1BE-48E3-81CF-6B70BCB50332}"/>
              </a:ext>
            </a:extLst>
          </p:cNvPr>
          <p:cNvSpPr txBox="1"/>
          <p:nvPr/>
        </p:nvSpPr>
        <p:spPr>
          <a:xfrm>
            <a:off x="6168685" y="2270518"/>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54" name="TextBox 53">
            <a:extLst>
              <a:ext uri="{FF2B5EF4-FFF2-40B4-BE49-F238E27FC236}">
                <a16:creationId xmlns:a16="http://schemas.microsoft.com/office/drawing/2014/main" id="{92F1E552-77C2-4CB9-AB48-0180B022E450}"/>
              </a:ext>
            </a:extLst>
          </p:cNvPr>
          <p:cNvSpPr txBox="1"/>
          <p:nvPr/>
        </p:nvSpPr>
        <p:spPr>
          <a:xfrm>
            <a:off x="9146868" y="2270518"/>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55" name="Rectangle: Rounded Corners 54">
            <a:extLst>
              <a:ext uri="{FF2B5EF4-FFF2-40B4-BE49-F238E27FC236}">
                <a16:creationId xmlns:a16="http://schemas.microsoft.com/office/drawing/2014/main" id="{4311D702-0F3E-401F-8A65-F9E97C9859AB}"/>
              </a:ext>
            </a:extLst>
          </p:cNvPr>
          <p:cNvSpPr/>
          <p:nvPr/>
        </p:nvSpPr>
        <p:spPr>
          <a:xfrm>
            <a:off x="3187926" y="3933218"/>
            <a:ext cx="2882325"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Top Corners Rounded 55">
            <a:extLst>
              <a:ext uri="{FF2B5EF4-FFF2-40B4-BE49-F238E27FC236}">
                <a16:creationId xmlns:a16="http://schemas.microsoft.com/office/drawing/2014/main" id="{5363B66B-7279-404F-BB87-905A2437BCC1}"/>
              </a:ext>
            </a:extLst>
          </p:cNvPr>
          <p:cNvSpPr/>
          <p:nvPr/>
        </p:nvSpPr>
        <p:spPr>
          <a:xfrm>
            <a:off x="3179124" y="3941646"/>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63AC585F-286B-4115-AF79-B9550CA5BA4B}"/>
              </a:ext>
            </a:extLst>
          </p:cNvPr>
          <p:cNvSpPr/>
          <p:nvPr/>
        </p:nvSpPr>
        <p:spPr>
          <a:xfrm>
            <a:off x="218191" y="3941157"/>
            <a:ext cx="2892044"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Top Corners Rounded 57">
            <a:extLst>
              <a:ext uri="{FF2B5EF4-FFF2-40B4-BE49-F238E27FC236}">
                <a16:creationId xmlns:a16="http://schemas.microsoft.com/office/drawing/2014/main" id="{DE455FF4-D95D-4D82-99B3-D55E17B7742F}"/>
              </a:ext>
            </a:extLst>
          </p:cNvPr>
          <p:cNvSpPr/>
          <p:nvPr/>
        </p:nvSpPr>
        <p:spPr>
          <a:xfrm>
            <a:off x="227910" y="3946328"/>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00CA71D5-F8E3-490D-B211-00BECAB9CFA0}"/>
              </a:ext>
            </a:extLst>
          </p:cNvPr>
          <p:cNvSpPr txBox="1"/>
          <p:nvPr/>
        </p:nvSpPr>
        <p:spPr>
          <a:xfrm>
            <a:off x="255431" y="4067357"/>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sp>
        <p:nvSpPr>
          <p:cNvPr id="60" name="TextBox 59">
            <a:extLst>
              <a:ext uri="{FF2B5EF4-FFF2-40B4-BE49-F238E27FC236}">
                <a16:creationId xmlns:a16="http://schemas.microsoft.com/office/drawing/2014/main" id="{ABDFF454-586B-4D76-BF48-079E583471F8}"/>
              </a:ext>
            </a:extLst>
          </p:cNvPr>
          <p:cNvSpPr txBox="1"/>
          <p:nvPr/>
        </p:nvSpPr>
        <p:spPr>
          <a:xfrm>
            <a:off x="227910" y="4861084"/>
            <a:ext cx="28823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61" name="TextBox 60">
            <a:extLst>
              <a:ext uri="{FF2B5EF4-FFF2-40B4-BE49-F238E27FC236}">
                <a16:creationId xmlns:a16="http://schemas.microsoft.com/office/drawing/2014/main" id="{54DD80FC-3D5B-45E6-8AF1-D1F9DB046141}"/>
              </a:ext>
            </a:extLst>
          </p:cNvPr>
          <p:cNvSpPr txBox="1"/>
          <p:nvPr/>
        </p:nvSpPr>
        <p:spPr>
          <a:xfrm>
            <a:off x="3198359" y="4067357"/>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pic>
        <p:nvPicPr>
          <p:cNvPr id="62" name="Graphic 61">
            <a:extLst>
              <a:ext uri="{FF2B5EF4-FFF2-40B4-BE49-F238E27FC236}">
                <a16:creationId xmlns:a16="http://schemas.microsoft.com/office/drawing/2014/main" id="{01B0ABE2-CB58-474E-B64C-3001B119B48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63" b="23135"/>
          <a:stretch/>
        </p:blipFill>
        <p:spPr>
          <a:xfrm>
            <a:off x="5371782" y="4025689"/>
            <a:ext cx="578502" cy="587373"/>
          </a:xfrm>
          <a:prstGeom prst="rect">
            <a:avLst/>
          </a:prstGeom>
        </p:spPr>
      </p:pic>
      <p:pic>
        <p:nvPicPr>
          <p:cNvPr id="63" name="Graphic 62">
            <a:extLst>
              <a:ext uri="{FF2B5EF4-FFF2-40B4-BE49-F238E27FC236}">
                <a16:creationId xmlns:a16="http://schemas.microsoft.com/office/drawing/2014/main" id="{E533D1BA-792F-40BA-B34C-0A4C3B3A7A5C}"/>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761" t="1" r="1" b="20159"/>
          <a:stretch/>
        </p:blipFill>
        <p:spPr>
          <a:xfrm>
            <a:off x="2315966" y="4072125"/>
            <a:ext cx="637143" cy="426302"/>
          </a:xfrm>
          <a:prstGeom prst="rect">
            <a:avLst/>
          </a:prstGeom>
        </p:spPr>
      </p:pic>
      <p:sp>
        <p:nvSpPr>
          <p:cNvPr id="64" name="Rectangle: Rounded Corners 63">
            <a:extLst>
              <a:ext uri="{FF2B5EF4-FFF2-40B4-BE49-F238E27FC236}">
                <a16:creationId xmlns:a16="http://schemas.microsoft.com/office/drawing/2014/main" id="{96CE759D-91DD-45D5-843C-E86C163F2769}"/>
              </a:ext>
            </a:extLst>
          </p:cNvPr>
          <p:cNvSpPr/>
          <p:nvPr/>
        </p:nvSpPr>
        <p:spPr>
          <a:xfrm>
            <a:off x="6171952" y="3936591"/>
            <a:ext cx="2891307"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Top Corners Rounded 64">
            <a:extLst>
              <a:ext uri="{FF2B5EF4-FFF2-40B4-BE49-F238E27FC236}">
                <a16:creationId xmlns:a16="http://schemas.microsoft.com/office/drawing/2014/main" id="{9F4A8EB9-D2F7-4418-9973-6887A553046C}"/>
              </a:ext>
            </a:extLst>
          </p:cNvPr>
          <p:cNvSpPr/>
          <p:nvPr/>
        </p:nvSpPr>
        <p:spPr>
          <a:xfrm>
            <a:off x="6180935" y="3965857"/>
            <a:ext cx="2882324"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a:extLst>
              <a:ext uri="{FF2B5EF4-FFF2-40B4-BE49-F238E27FC236}">
                <a16:creationId xmlns:a16="http://schemas.microsoft.com/office/drawing/2014/main" id="{4A359DD0-1188-40AC-AB3B-3E3F36D7B7D3}"/>
              </a:ext>
            </a:extLst>
          </p:cNvPr>
          <p:cNvSpPr txBox="1"/>
          <p:nvPr/>
        </p:nvSpPr>
        <p:spPr>
          <a:xfrm>
            <a:off x="6185001" y="4067357"/>
            <a:ext cx="1980000" cy="338554"/>
          </a:xfrm>
          <a:prstGeom prst="rect">
            <a:avLst/>
          </a:prstGeom>
          <a:noFill/>
        </p:spPr>
        <p:txBody>
          <a:bodyPr wrap="square" rtlCol="0">
            <a:spAutoFit/>
          </a:bodyPr>
          <a:lstStyle/>
          <a:p>
            <a:r>
              <a:rPr lang="en-IN" sz="1600" b="1">
                <a:solidFill>
                  <a:schemeClr val="bg1"/>
                </a:solidFill>
              </a:rPr>
              <a:t>Title here</a:t>
            </a:r>
          </a:p>
        </p:txBody>
      </p:sp>
      <p:pic>
        <p:nvPicPr>
          <p:cNvPr id="67" name="Graphic 66">
            <a:extLst>
              <a:ext uri="{FF2B5EF4-FFF2-40B4-BE49-F238E27FC236}">
                <a16:creationId xmlns:a16="http://schemas.microsoft.com/office/drawing/2014/main" id="{16421FA6-22F7-4B37-8285-6069A9FEA6EB}"/>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594" r="-1" b="23141"/>
          <a:stretch/>
        </p:blipFill>
        <p:spPr>
          <a:xfrm>
            <a:off x="8397694" y="4062753"/>
            <a:ext cx="509517" cy="515892"/>
          </a:xfrm>
          <a:prstGeom prst="rect">
            <a:avLst/>
          </a:prstGeom>
        </p:spPr>
      </p:pic>
      <p:sp>
        <p:nvSpPr>
          <p:cNvPr id="68" name="Rectangle: Rounded Corners 67">
            <a:extLst>
              <a:ext uri="{FF2B5EF4-FFF2-40B4-BE49-F238E27FC236}">
                <a16:creationId xmlns:a16="http://schemas.microsoft.com/office/drawing/2014/main" id="{86B43052-F5FC-4457-83ED-AD110BB78238}"/>
              </a:ext>
            </a:extLst>
          </p:cNvPr>
          <p:cNvSpPr/>
          <p:nvPr/>
        </p:nvSpPr>
        <p:spPr>
          <a:xfrm>
            <a:off x="9135311" y="3960612"/>
            <a:ext cx="2891308"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Top Corners Rounded 68">
            <a:extLst>
              <a:ext uri="{FF2B5EF4-FFF2-40B4-BE49-F238E27FC236}">
                <a16:creationId xmlns:a16="http://schemas.microsoft.com/office/drawing/2014/main" id="{70CC7294-2E24-4ED9-BA60-AEF003A7E92A}"/>
              </a:ext>
            </a:extLst>
          </p:cNvPr>
          <p:cNvSpPr/>
          <p:nvPr/>
        </p:nvSpPr>
        <p:spPr>
          <a:xfrm>
            <a:off x="9139819" y="3974963"/>
            <a:ext cx="2882325"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AFDAFBCA-0F20-41EB-99E7-C7F1C4D582A2}"/>
              </a:ext>
            </a:extLst>
          </p:cNvPr>
          <p:cNvSpPr txBox="1"/>
          <p:nvPr/>
        </p:nvSpPr>
        <p:spPr>
          <a:xfrm>
            <a:off x="9156100" y="4067357"/>
            <a:ext cx="1980000" cy="338554"/>
          </a:xfrm>
          <a:prstGeom prst="rect">
            <a:avLst/>
          </a:prstGeom>
          <a:noFill/>
        </p:spPr>
        <p:txBody>
          <a:bodyPr wrap="square" rtlCol="0">
            <a:spAutoFit/>
          </a:bodyPr>
          <a:lstStyle/>
          <a:p>
            <a:r>
              <a:rPr lang="en-IN" sz="1600" b="1">
                <a:solidFill>
                  <a:schemeClr val="bg1"/>
                </a:solidFill>
              </a:rPr>
              <a:t>Title here</a:t>
            </a:r>
            <a:endParaRPr lang="en-IN" sz="1600">
              <a:solidFill>
                <a:schemeClr val="bg1"/>
              </a:solidFill>
            </a:endParaRPr>
          </a:p>
        </p:txBody>
      </p:sp>
      <p:pic>
        <p:nvPicPr>
          <p:cNvPr id="71" name="Graphic 70">
            <a:extLst>
              <a:ext uri="{FF2B5EF4-FFF2-40B4-BE49-F238E27FC236}">
                <a16:creationId xmlns:a16="http://schemas.microsoft.com/office/drawing/2014/main" id="{59082CBE-01EF-4B8F-9417-AFF89941EC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029" b="17727"/>
          <a:stretch/>
        </p:blipFill>
        <p:spPr>
          <a:xfrm>
            <a:off x="11377375" y="4078913"/>
            <a:ext cx="583064" cy="563804"/>
          </a:xfrm>
          <a:prstGeom prst="rect">
            <a:avLst/>
          </a:prstGeom>
        </p:spPr>
      </p:pic>
      <p:sp>
        <p:nvSpPr>
          <p:cNvPr id="72" name="TextBox 71">
            <a:extLst>
              <a:ext uri="{FF2B5EF4-FFF2-40B4-BE49-F238E27FC236}">
                <a16:creationId xmlns:a16="http://schemas.microsoft.com/office/drawing/2014/main" id="{132DAA90-0CAC-40D7-85F1-243A9D6640EA}"/>
              </a:ext>
            </a:extLst>
          </p:cNvPr>
          <p:cNvSpPr txBox="1"/>
          <p:nvPr/>
        </p:nvSpPr>
        <p:spPr>
          <a:xfrm>
            <a:off x="3211777" y="4861084"/>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73" name="TextBox 72">
            <a:extLst>
              <a:ext uri="{FF2B5EF4-FFF2-40B4-BE49-F238E27FC236}">
                <a16:creationId xmlns:a16="http://schemas.microsoft.com/office/drawing/2014/main" id="{379BD6BA-1CDB-40A7-8BD7-B9D302365613}"/>
              </a:ext>
            </a:extLst>
          </p:cNvPr>
          <p:cNvSpPr txBox="1"/>
          <p:nvPr/>
        </p:nvSpPr>
        <p:spPr>
          <a:xfrm>
            <a:off x="6168685" y="4861084"/>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74" name="TextBox 73">
            <a:extLst>
              <a:ext uri="{FF2B5EF4-FFF2-40B4-BE49-F238E27FC236}">
                <a16:creationId xmlns:a16="http://schemas.microsoft.com/office/drawing/2014/main" id="{1CC7C20F-0AF7-44DE-AFEE-AC7E0F1B8963}"/>
              </a:ext>
            </a:extLst>
          </p:cNvPr>
          <p:cNvSpPr txBox="1"/>
          <p:nvPr/>
        </p:nvSpPr>
        <p:spPr>
          <a:xfrm>
            <a:off x="9146868" y="4861084"/>
            <a:ext cx="2868193"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75" name="Rectangle: Rounded Corners 74">
            <a:extLst>
              <a:ext uri="{FF2B5EF4-FFF2-40B4-BE49-F238E27FC236}">
                <a16:creationId xmlns:a16="http://schemas.microsoft.com/office/drawing/2014/main" id="{0585F083-BB15-4FB0-A0D4-9702BA13788A}"/>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508173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9F7-DD4F-4A82-A5A1-573ACBDBEC08}"/>
              </a:ext>
            </a:extLst>
          </p:cNvPr>
          <p:cNvSpPr>
            <a:spLocks noGrp="1"/>
          </p:cNvSpPr>
          <p:nvPr>
            <p:ph type="title"/>
          </p:nvPr>
        </p:nvSpPr>
        <p:spPr/>
        <p:txBody>
          <a:bodyPr/>
          <a:lstStyle/>
          <a:p>
            <a:r>
              <a:rPr lang="en-US"/>
              <a:t>Template…30</a:t>
            </a:r>
            <a:endParaRPr lang="en-IN"/>
          </a:p>
        </p:txBody>
      </p:sp>
      <p:sp>
        <p:nvSpPr>
          <p:cNvPr id="7" name="Rectangle: Rounded Corners 6">
            <a:extLst>
              <a:ext uri="{FF2B5EF4-FFF2-40B4-BE49-F238E27FC236}">
                <a16:creationId xmlns:a16="http://schemas.microsoft.com/office/drawing/2014/main" id="{9A583B64-F78D-428F-9A07-E6E9A2663F8B}"/>
              </a:ext>
            </a:extLst>
          </p:cNvPr>
          <p:cNvSpPr/>
          <p:nvPr/>
        </p:nvSpPr>
        <p:spPr>
          <a:xfrm>
            <a:off x="522093" y="1367422"/>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Top Corners Rounded 7">
            <a:extLst>
              <a:ext uri="{FF2B5EF4-FFF2-40B4-BE49-F238E27FC236}">
                <a16:creationId xmlns:a16="http://schemas.microsoft.com/office/drawing/2014/main" id="{709160A8-62CE-498C-87E6-28FC47A485FC}"/>
              </a:ext>
            </a:extLst>
          </p:cNvPr>
          <p:cNvSpPr/>
          <p:nvPr/>
        </p:nvSpPr>
        <p:spPr>
          <a:xfrm>
            <a:off x="537138" y="1372104"/>
            <a:ext cx="3615170"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0B49525-06AE-4D55-9F2C-C924C176F525}"/>
              </a:ext>
            </a:extLst>
          </p:cNvPr>
          <p:cNvSpPr txBox="1"/>
          <p:nvPr/>
        </p:nvSpPr>
        <p:spPr>
          <a:xfrm>
            <a:off x="544761" y="1708951"/>
            <a:ext cx="2664000" cy="338554"/>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5" name="Rectangle: Rounded Corners 4">
            <a:extLst>
              <a:ext uri="{FF2B5EF4-FFF2-40B4-BE49-F238E27FC236}">
                <a16:creationId xmlns:a16="http://schemas.microsoft.com/office/drawing/2014/main" id="{67336B91-8FB5-4ABD-9B93-7696235D663F}"/>
              </a:ext>
            </a:extLst>
          </p:cNvPr>
          <p:cNvSpPr/>
          <p:nvPr/>
        </p:nvSpPr>
        <p:spPr>
          <a:xfrm>
            <a:off x="4258815" y="1358994"/>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Rounded 5">
            <a:extLst>
              <a:ext uri="{FF2B5EF4-FFF2-40B4-BE49-F238E27FC236}">
                <a16:creationId xmlns:a16="http://schemas.microsoft.com/office/drawing/2014/main" id="{F458927C-D1AC-41B0-B842-39F925E8AADC}"/>
              </a:ext>
            </a:extLst>
          </p:cNvPr>
          <p:cNvSpPr/>
          <p:nvPr/>
        </p:nvSpPr>
        <p:spPr>
          <a:xfrm>
            <a:off x="4271007" y="1367422"/>
            <a:ext cx="3615170"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A1FB560-9E5B-46B2-AE4A-AC5805257C74}"/>
              </a:ext>
            </a:extLst>
          </p:cNvPr>
          <p:cNvSpPr txBox="1"/>
          <p:nvPr/>
        </p:nvSpPr>
        <p:spPr>
          <a:xfrm>
            <a:off x="4282222" y="1708951"/>
            <a:ext cx="2664000" cy="338554"/>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22" name="Rectangle: Rounded Corners 21">
            <a:extLst>
              <a:ext uri="{FF2B5EF4-FFF2-40B4-BE49-F238E27FC236}">
                <a16:creationId xmlns:a16="http://schemas.microsoft.com/office/drawing/2014/main" id="{B777E69C-14C0-4351-8E16-E81BCFD73888}"/>
              </a:ext>
            </a:extLst>
          </p:cNvPr>
          <p:cNvSpPr/>
          <p:nvPr/>
        </p:nvSpPr>
        <p:spPr>
          <a:xfrm>
            <a:off x="7994122" y="1362367"/>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Top Corners Rounded 23">
            <a:extLst>
              <a:ext uri="{FF2B5EF4-FFF2-40B4-BE49-F238E27FC236}">
                <a16:creationId xmlns:a16="http://schemas.microsoft.com/office/drawing/2014/main" id="{9A1E016E-6BBA-41FE-9B82-5841A97C4FC9}"/>
              </a:ext>
            </a:extLst>
          </p:cNvPr>
          <p:cNvSpPr/>
          <p:nvPr/>
        </p:nvSpPr>
        <p:spPr>
          <a:xfrm>
            <a:off x="8000936" y="1367422"/>
            <a:ext cx="3615171"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9C264C30-DA97-4CA8-BB5D-5DDBB64573F6}"/>
              </a:ext>
            </a:extLst>
          </p:cNvPr>
          <p:cNvSpPr txBox="1"/>
          <p:nvPr/>
        </p:nvSpPr>
        <p:spPr>
          <a:xfrm>
            <a:off x="8008340" y="1708951"/>
            <a:ext cx="2664000" cy="338554"/>
          </a:xfrm>
          <a:prstGeom prst="rect">
            <a:avLst/>
          </a:prstGeom>
          <a:noFill/>
        </p:spPr>
        <p:txBody>
          <a:bodyPr wrap="square" rtlCol="0" anchor="b">
            <a:spAutoFit/>
          </a:bodyPr>
          <a:lstStyle/>
          <a:p>
            <a:r>
              <a:rPr lang="en-IN" sz="1600" b="1">
                <a:solidFill>
                  <a:schemeClr val="bg1"/>
                </a:solidFill>
              </a:rPr>
              <a:t>Title here</a:t>
            </a:r>
          </a:p>
        </p:txBody>
      </p:sp>
      <p:sp>
        <p:nvSpPr>
          <p:cNvPr id="55" name="Rectangle: Rounded Corners 54">
            <a:extLst>
              <a:ext uri="{FF2B5EF4-FFF2-40B4-BE49-F238E27FC236}">
                <a16:creationId xmlns:a16="http://schemas.microsoft.com/office/drawing/2014/main" id="{0FABAC55-FC5F-49B0-A419-B5561612B4DE}"/>
              </a:ext>
            </a:extLst>
          </p:cNvPr>
          <p:cNvSpPr/>
          <p:nvPr/>
        </p:nvSpPr>
        <p:spPr>
          <a:xfrm>
            <a:off x="537138" y="3898343"/>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Top Corners Rounded 55">
            <a:extLst>
              <a:ext uri="{FF2B5EF4-FFF2-40B4-BE49-F238E27FC236}">
                <a16:creationId xmlns:a16="http://schemas.microsoft.com/office/drawing/2014/main" id="{256C8B7C-EF33-43A5-B6F4-2E72933124BD}"/>
              </a:ext>
            </a:extLst>
          </p:cNvPr>
          <p:cNvSpPr/>
          <p:nvPr/>
        </p:nvSpPr>
        <p:spPr>
          <a:xfrm>
            <a:off x="552183" y="3903025"/>
            <a:ext cx="3615170"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0348C307-637B-4BA7-8D5B-647718CB6E8C}"/>
              </a:ext>
            </a:extLst>
          </p:cNvPr>
          <p:cNvSpPr txBox="1"/>
          <p:nvPr/>
        </p:nvSpPr>
        <p:spPr>
          <a:xfrm>
            <a:off x="559806" y="4239872"/>
            <a:ext cx="2664000" cy="338554"/>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59" name="Rectangle: Rounded Corners 58">
            <a:extLst>
              <a:ext uri="{FF2B5EF4-FFF2-40B4-BE49-F238E27FC236}">
                <a16:creationId xmlns:a16="http://schemas.microsoft.com/office/drawing/2014/main" id="{603515CD-0046-48C9-AFBE-F3CE4EDDA232}"/>
              </a:ext>
            </a:extLst>
          </p:cNvPr>
          <p:cNvSpPr/>
          <p:nvPr/>
        </p:nvSpPr>
        <p:spPr>
          <a:xfrm>
            <a:off x="4273860" y="3889915"/>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Top Corners Rounded 59">
            <a:extLst>
              <a:ext uri="{FF2B5EF4-FFF2-40B4-BE49-F238E27FC236}">
                <a16:creationId xmlns:a16="http://schemas.microsoft.com/office/drawing/2014/main" id="{5B4C1F62-8375-4D39-9E36-BE30591AD6BB}"/>
              </a:ext>
            </a:extLst>
          </p:cNvPr>
          <p:cNvSpPr/>
          <p:nvPr/>
        </p:nvSpPr>
        <p:spPr>
          <a:xfrm>
            <a:off x="4286052" y="3898343"/>
            <a:ext cx="3615170"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FF7823FF-2DD3-4018-B3B3-16A971D4F024}"/>
              </a:ext>
            </a:extLst>
          </p:cNvPr>
          <p:cNvSpPr txBox="1"/>
          <p:nvPr/>
        </p:nvSpPr>
        <p:spPr>
          <a:xfrm>
            <a:off x="4297267" y="4239872"/>
            <a:ext cx="2664000" cy="338554"/>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63" name="Rectangle: Rounded Corners 62">
            <a:extLst>
              <a:ext uri="{FF2B5EF4-FFF2-40B4-BE49-F238E27FC236}">
                <a16:creationId xmlns:a16="http://schemas.microsoft.com/office/drawing/2014/main" id="{3343F47C-D1A5-4F7E-AAAD-537D26F58E6A}"/>
              </a:ext>
            </a:extLst>
          </p:cNvPr>
          <p:cNvSpPr/>
          <p:nvPr/>
        </p:nvSpPr>
        <p:spPr>
          <a:xfrm>
            <a:off x="8009167" y="3893288"/>
            <a:ext cx="3628800"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Top Corners Rounded 63">
            <a:extLst>
              <a:ext uri="{FF2B5EF4-FFF2-40B4-BE49-F238E27FC236}">
                <a16:creationId xmlns:a16="http://schemas.microsoft.com/office/drawing/2014/main" id="{5CA13D3C-A3F4-4FBC-9881-0AF5F61BF3BD}"/>
              </a:ext>
            </a:extLst>
          </p:cNvPr>
          <p:cNvSpPr/>
          <p:nvPr/>
        </p:nvSpPr>
        <p:spPr>
          <a:xfrm>
            <a:off x="8015981" y="3898343"/>
            <a:ext cx="3615171"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4BA8A24E-B886-4EE0-80C9-F85524F519BF}"/>
              </a:ext>
            </a:extLst>
          </p:cNvPr>
          <p:cNvSpPr txBox="1"/>
          <p:nvPr/>
        </p:nvSpPr>
        <p:spPr>
          <a:xfrm>
            <a:off x="8023385" y="4239872"/>
            <a:ext cx="2664000" cy="338554"/>
          </a:xfrm>
          <a:prstGeom prst="rect">
            <a:avLst/>
          </a:prstGeom>
          <a:noFill/>
        </p:spPr>
        <p:txBody>
          <a:bodyPr wrap="square" rtlCol="0" anchor="b">
            <a:spAutoFit/>
          </a:bodyPr>
          <a:lstStyle/>
          <a:p>
            <a:r>
              <a:rPr lang="en-IN" sz="1600" b="1">
                <a:solidFill>
                  <a:schemeClr val="bg1"/>
                </a:solidFill>
              </a:rPr>
              <a:t>Title here</a:t>
            </a:r>
          </a:p>
        </p:txBody>
      </p:sp>
      <p:sp>
        <p:nvSpPr>
          <p:cNvPr id="66" name="TextBox 65">
            <a:extLst>
              <a:ext uri="{FF2B5EF4-FFF2-40B4-BE49-F238E27FC236}">
                <a16:creationId xmlns:a16="http://schemas.microsoft.com/office/drawing/2014/main" id="{1E2E82D6-9A9E-49B2-9299-63D6C37314F6}"/>
              </a:ext>
            </a:extLst>
          </p:cNvPr>
          <p:cNvSpPr txBox="1"/>
          <p:nvPr/>
        </p:nvSpPr>
        <p:spPr>
          <a:xfrm>
            <a:off x="537138" y="2192036"/>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67" name="TextBox 66">
            <a:extLst>
              <a:ext uri="{FF2B5EF4-FFF2-40B4-BE49-F238E27FC236}">
                <a16:creationId xmlns:a16="http://schemas.microsoft.com/office/drawing/2014/main" id="{C63FE09A-A4BE-4A3B-9166-2280F74F880F}"/>
              </a:ext>
            </a:extLst>
          </p:cNvPr>
          <p:cNvSpPr txBox="1"/>
          <p:nvPr/>
        </p:nvSpPr>
        <p:spPr>
          <a:xfrm>
            <a:off x="4265629" y="2192036"/>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68" name="TextBox 67">
            <a:extLst>
              <a:ext uri="{FF2B5EF4-FFF2-40B4-BE49-F238E27FC236}">
                <a16:creationId xmlns:a16="http://schemas.microsoft.com/office/drawing/2014/main" id="{DF30B62E-3E3F-4D55-B9DC-77344CE1B104}"/>
              </a:ext>
            </a:extLst>
          </p:cNvPr>
          <p:cNvSpPr txBox="1"/>
          <p:nvPr/>
        </p:nvSpPr>
        <p:spPr>
          <a:xfrm>
            <a:off x="7994121" y="2192036"/>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69" name="TextBox 68">
            <a:extLst>
              <a:ext uri="{FF2B5EF4-FFF2-40B4-BE49-F238E27FC236}">
                <a16:creationId xmlns:a16="http://schemas.microsoft.com/office/drawing/2014/main" id="{DB72D3F6-DED5-4AA6-81A2-59131ECD86B1}"/>
              </a:ext>
            </a:extLst>
          </p:cNvPr>
          <p:cNvSpPr txBox="1"/>
          <p:nvPr/>
        </p:nvSpPr>
        <p:spPr>
          <a:xfrm>
            <a:off x="551910" y="4726792"/>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70" name="TextBox 69">
            <a:extLst>
              <a:ext uri="{FF2B5EF4-FFF2-40B4-BE49-F238E27FC236}">
                <a16:creationId xmlns:a16="http://schemas.microsoft.com/office/drawing/2014/main" id="{684C7585-5F94-46AE-80C0-04EB02B0500F}"/>
              </a:ext>
            </a:extLst>
          </p:cNvPr>
          <p:cNvSpPr txBox="1"/>
          <p:nvPr/>
        </p:nvSpPr>
        <p:spPr>
          <a:xfrm>
            <a:off x="4280401" y="4726792"/>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71" name="TextBox 70">
            <a:extLst>
              <a:ext uri="{FF2B5EF4-FFF2-40B4-BE49-F238E27FC236}">
                <a16:creationId xmlns:a16="http://schemas.microsoft.com/office/drawing/2014/main" id="{5732BFB5-20C1-491F-B525-5B32EB5EEE0A}"/>
              </a:ext>
            </a:extLst>
          </p:cNvPr>
          <p:cNvSpPr txBox="1"/>
          <p:nvPr/>
        </p:nvSpPr>
        <p:spPr>
          <a:xfrm>
            <a:off x="8008893" y="4726792"/>
            <a:ext cx="3608356"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pic>
        <p:nvPicPr>
          <p:cNvPr id="72" name="Graphic 71">
            <a:extLst>
              <a:ext uri="{FF2B5EF4-FFF2-40B4-BE49-F238E27FC236}">
                <a16:creationId xmlns:a16="http://schemas.microsoft.com/office/drawing/2014/main" id="{F41A5017-A651-43D8-8B96-51DF34A7A2C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63" b="23135"/>
          <a:stretch/>
        </p:blipFill>
        <p:spPr>
          <a:xfrm>
            <a:off x="7182912" y="1476562"/>
            <a:ext cx="578502" cy="587373"/>
          </a:xfrm>
          <a:prstGeom prst="rect">
            <a:avLst/>
          </a:prstGeom>
        </p:spPr>
      </p:pic>
      <p:pic>
        <p:nvPicPr>
          <p:cNvPr id="73" name="Graphic 72">
            <a:extLst>
              <a:ext uri="{FF2B5EF4-FFF2-40B4-BE49-F238E27FC236}">
                <a16:creationId xmlns:a16="http://schemas.microsoft.com/office/drawing/2014/main" id="{89337C3C-91F4-4912-B62A-972E4EF6FE15}"/>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761" t="1" r="1" b="20159"/>
          <a:stretch/>
        </p:blipFill>
        <p:spPr>
          <a:xfrm>
            <a:off x="3388158" y="1571137"/>
            <a:ext cx="637143" cy="426302"/>
          </a:xfrm>
          <a:prstGeom prst="rect">
            <a:avLst/>
          </a:prstGeom>
        </p:spPr>
      </p:pic>
      <p:pic>
        <p:nvPicPr>
          <p:cNvPr id="75" name="Graphic 74">
            <a:extLst>
              <a:ext uri="{FF2B5EF4-FFF2-40B4-BE49-F238E27FC236}">
                <a16:creationId xmlns:a16="http://schemas.microsoft.com/office/drawing/2014/main" id="{6EBA0ED9-7577-48FE-93CD-76B6A3E9E4B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029" b="17727"/>
          <a:stretch/>
        </p:blipFill>
        <p:spPr>
          <a:xfrm>
            <a:off x="10971840" y="1499576"/>
            <a:ext cx="583064" cy="563804"/>
          </a:xfrm>
          <a:prstGeom prst="rect">
            <a:avLst/>
          </a:prstGeom>
        </p:spPr>
      </p:pic>
      <p:pic>
        <p:nvPicPr>
          <p:cNvPr id="76" name="Graphic 75">
            <a:extLst>
              <a:ext uri="{FF2B5EF4-FFF2-40B4-BE49-F238E27FC236}">
                <a16:creationId xmlns:a16="http://schemas.microsoft.com/office/drawing/2014/main" id="{9C394213-508B-4B48-A212-4D41E396BDE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63" b="23135"/>
          <a:stretch/>
        </p:blipFill>
        <p:spPr>
          <a:xfrm>
            <a:off x="7182912" y="4011253"/>
            <a:ext cx="578502" cy="587373"/>
          </a:xfrm>
          <a:prstGeom prst="rect">
            <a:avLst/>
          </a:prstGeom>
        </p:spPr>
      </p:pic>
      <p:pic>
        <p:nvPicPr>
          <p:cNvPr id="77" name="Graphic 76">
            <a:extLst>
              <a:ext uri="{FF2B5EF4-FFF2-40B4-BE49-F238E27FC236}">
                <a16:creationId xmlns:a16="http://schemas.microsoft.com/office/drawing/2014/main" id="{319AA7F1-A712-4458-B81D-5E022300D72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761" t="1" r="1" b="20159"/>
          <a:stretch/>
        </p:blipFill>
        <p:spPr>
          <a:xfrm>
            <a:off x="3374532" y="4136281"/>
            <a:ext cx="637143" cy="426302"/>
          </a:xfrm>
          <a:prstGeom prst="rect">
            <a:avLst/>
          </a:prstGeom>
        </p:spPr>
      </p:pic>
      <p:pic>
        <p:nvPicPr>
          <p:cNvPr id="78" name="Graphic 77">
            <a:extLst>
              <a:ext uri="{FF2B5EF4-FFF2-40B4-BE49-F238E27FC236}">
                <a16:creationId xmlns:a16="http://schemas.microsoft.com/office/drawing/2014/main" id="{9DDA495F-1185-4E3B-8906-DB6A1215F64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029" b="17727"/>
          <a:stretch/>
        </p:blipFill>
        <p:spPr>
          <a:xfrm>
            <a:off x="10971283" y="4028138"/>
            <a:ext cx="583064" cy="563804"/>
          </a:xfrm>
          <a:prstGeom prst="rect">
            <a:avLst/>
          </a:prstGeom>
        </p:spPr>
      </p:pic>
      <p:sp>
        <p:nvSpPr>
          <p:cNvPr id="79" name="Rectangle: Rounded Corners 78">
            <a:extLst>
              <a:ext uri="{FF2B5EF4-FFF2-40B4-BE49-F238E27FC236}">
                <a16:creationId xmlns:a16="http://schemas.microsoft.com/office/drawing/2014/main" id="{E47E6A43-D26F-43EE-A804-5BDA4143026D}"/>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2156816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9F7-DD4F-4A82-A5A1-573ACBDBEC08}"/>
              </a:ext>
            </a:extLst>
          </p:cNvPr>
          <p:cNvSpPr>
            <a:spLocks noGrp="1"/>
          </p:cNvSpPr>
          <p:nvPr>
            <p:ph type="title"/>
          </p:nvPr>
        </p:nvSpPr>
        <p:spPr/>
        <p:txBody>
          <a:bodyPr/>
          <a:lstStyle/>
          <a:p>
            <a:r>
              <a:rPr lang="en-US"/>
              <a:t>Template…30</a:t>
            </a:r>
            <a:endParaRPr lang="en-IN"/>
          </a:p>
        </p:txBody>
      </p:sp>
      <p:sp>
        <p:nvSpPr>
          <p:cNvPr id="5" name="Rectangle: Rounded Corners 4">
            <a:extLst>
              <a:ext uri="{FF2B5EF4-FFF2-40B4-BE49-F238E27FC236}">
                <a16:creationId xmlns:a16="http://schemas.microsoft.com/office/drawing/2014/main" id="{67336B91-8FB5-4ABD-9B93-7696235D663F}"/>
              </a:ext>
            </a:extLst>
          </p:cNvPr>
          <p:cNvSpPr/>
          <p:nvPr/>
        </p:nvSpPr>
        <p:spPr>
          <a:xfrm>
            <a:off x="6214802" y="1314170"/>
            <a:ext cx="4574016"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Rounded 5">
            <a:extLst>
              <a:ext uri="{FF2B5EF4-FFF2-40B4-BE49-F238E27FC236}">
                <a16:creationId xmlns:a16="http://schemas.microsoft.com/office/drawing/2014/main" id="{F458927C-D1AC-41B0-B842-39F925E8AADC}"/>
              </a:ext>
            </a:extLst>
          </p:cNvPr>
          <p:cNvSpPr/>
          <p:nvPr/>
        </p:nvSpPr>
        <p:spPr>
          <a:xfrm>
            <a:off x="6200792" y="1322598"/>
            <a:ext cx="4588026"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A583B64-F78D-428F-9A07-E6E9A2663F8B}"/>
              </a:ext>
            </a:extLst>
          </p:cNvPr>
          <p:cNvSpPr/>
          <p:nvPr/>
        </p:nvSpPr>
        <p:spPr>
          <a:xfrm>
            <a:off x="1487640" y="1322109"/>
            <a:ext cx="4603496"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Top Corners Rounded 7">
            <a:extLst>
              <a:ext uri="{FF2B5EF4-FFF2-40B4-BE49-F238E27FC236}">
                <a16:creationId xmlns:a16="http://schemas.microsoft.com/office/drawing/2014/main" id="{709160A8-62CE-498C-87E6-28FC47A485FC}"/>
              </a:ext>
            </a:extLst>
          </p:cNvPr>
          <p:cNvSpPr/>
          <p:nvPr/>
        </p:nvSpPr>
        <p:spPr>
          <a:xfrm>
            <a:off x="1503110" y="1327280"/>
            <a:ext cx="4588026"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0B49525-06AE-4D55-9F2C-C924C176F525}"/>
              </a:ext>
            </a:extLst>
          </p:cNvPr>
          <p:cNvSpPr txBox="1"/>
          <p:nvPr/>
        </p:nvSpPr>
        <p:spPr>
          <a:xfrm>
            <a:off x="1507160" y="1614130"/>
            <a:ext cx="3600000" cy="369332"/>
          </a:xfrm>
          <a:prstGeom prst="rect">
            <a:avLst/>
          </a:prstGeom>
          <a:noFill/>
        </p:spPr>
        <p:txBody>
          <a:bodyPr wrap="square" rtlCol="0" anchor="b">
            <a:spAutoFit/>
          </a:bodyPr>
          <a:lstStyle/>
          <a:p>
            <a:r>
              <a:rPr lang="en-IN" b="1">
                <a:solidFill>
                  <a:schemeClr val="bg1"/>
                </a:solidFill>
              </a:rPr>
              <a:t>Title here</a:t>
            </a:r>
            <a:endParaRPr lang="en-IN">
              <a:solidFill>
                <a:schemeClr val="bg1"/>
              </a:solidFill>
            </a:endParaRPr>
          </a:p>
        </p:txBody>
      </p:sp>
      <p:sp>
        <p:nvSpPr>
          <p:cNvPr id="11" name="TextBox 10">
            <a:extLst>
              <a:ext uri="{FF2B5EF4-FFF2-40B4-BE49-F238E27FC236}">
                <a16:creationId xmlns:a16="http://schemas.microsoft.com/office/drawing/2014/main" id="{2A1FB560-9E5B-46B2-AE4A-AC5805257C74}"/>
              </a:ext>
            </a:extLst>
          </p:cNvPr>
          <p:cNvSpPr txBox="1"/>
          <p:nvPr/>
        </p:nvSpPr>
        <p:spPr>
          <a:xfrm>
            <a:off x="6200791" y="1600152"/>
            <a:ext cx="3600000" cy="369332"/>
          </a:xfrm>
          <a:prstGeom prst="rect">
            <a:avLst/>
          </a:prstGeom>
          <a:noFill/>
        </p:spPr>
        <p:txBody>
          <a:bodyPr wrap="square" rtlCol="0" anchor="b">
            <a:spAutoFit/>
          </a:bodyPr>
          <a:lstStyle/>
          <a:p>
            <a:r>
              <a:rPr lang="en-IN" b="1">
                <a:solidFill>
                  <a:schemeClr val="bg1"/>
                </a:solidFill>
              </a:rPr>
              <a:t>Title here</a:t>
            </a:r>
            <a:endParaRPr lang="en-IN">
              <a:solidFill>
                <a:schemeClr val="bg1"/>
              </a:solidFill>
            </a:endParaRPr>
          </a:p>
        </p:txBody>
      </p:sp>
      <p:sp>
        <p:nvSpPr>
          <p:cNvPr id="37" name="TextBox 36">
            <a:extLst>
              <a:ext uri="{FF2B5EF4-FFF2-40B4-BE49-F238E27FC236}">
                <a16:creationId xmlns:a16="http://schemas.microsoft.com/office/drawing/2014/main" id="{E782953C-BB8D-4487-96AA-7FE85E010DC4}"/>
              </a:ext>
            </a:extLst>
          </p:cNvPr>
          <p:cNvSpPr txBox="1"/>
          <p:nvPr/>
        </p:nvSpPr>
        <p:spPr>
          <a:xfrm>
            <a:off x="1487639" y="2142989"/>
            <a:ext cx="45880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38" name="TextBox 37">
            <a:extLst>
              <a:ext uri="{FF2B5EF4-FFF2-40B4-BE49-F238E27FC236}">
                <a16:creationId xmlns:a16="http://schemas.microsoft.com/office/drawing/2014/main" id="{3AD657BB-8B29-4AEB-851A-5E4A6C4CD1F2}"/>
              </a:ext>
            </a:extLst>
          </p:cNvPr>
          <p:cNvSpPr txBox="1"/>
          <p:nvPr/>
        </p:nvSpPr>
        <p:spPr>
          <a:xfrm>
            <a:off x="6214803" y="2176326"/>
            <a:ext cx="45880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40" name="Rectangle: Rounded Corners 39">
            <a:extLst>
              <a:ext uri="{FF2B5EF4-FFF2-40B4-BE49-F238E27FC236}">
                <a16:creationId xmlns:a16="http://schemas.microsoft.com/office/drawing/2014/main" id="{90F86BE7-0FDF-4048-9275-11CA3BE1C179}"/>
              </a:ext>
            </a:extLst>
          </p:cNvPr>
          <p:cNvSpPr/>
          <p:nvPr/>
        </p:nvSpPr>
        <p:spPr>
          <a:xfrm>
            <a:off x="6186781" y="3714916"/>
            <a:ext cx="4574016"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Top Corners Rounded 40">
            <a:extLst>
              <a:ext uri="{FF2B5EF4-FFF2-40B4-BE49-F238E27FC236}">
                <a16:creationId xmlns:a16="http://schemas.microsoft.com/office/drawing/2014/main" id="{15CC3EA2-C796-4C9D-B249-1B881A80CCF5}"/>
              </a:ext>
            </a:extLst>
          </p:cNvPr>
          <p:cNvSpPr/>
          <p:nvPr/>
        </p:nvSpPr>
        <p:spPr>
          <a:xfrm>
            <a:off x="6172771" y="3723344"/>
            <a:ext cx="4588026"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0BCBFD9F-076F-4E8F-A5BA-8B6969A2BC9E}"/>
              </a:ext>
            </a:extLst>
          </p:cNvPr>
          <p:cNvSpPr/>
          <p:nvPr/>
        </p:nvSpPr>
        <p:spPr>
          <a:xfrm>
            <a:off x="1459619" y="3722855"/>
            <a:ext cx="4603496" cy="2202502"/>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Top Corners Rounded 42">
            <a:extLst>
              <a:ext uri="{FF2B5EF4-FFF2-40B4-BE49-F238E27FC236}">
                <a16:creationId xmlns:a16="http://schemas.microsoft.com/office/drawing/2014/main" id="{193AF0DE-91D7-4571-AEBC-39FFB485125D}"/>
              </a:ext>
            </a:extLst>
          </p:cNvPr>
          <p:cNvSpPr/>
          <p:nvPr/>
        </p:nvSpPr>
        <p:spPr>
          <a:xfrm>
            <a:off x="1475089" y="3728026"/>
            <a:ext cx="4588026" cy="768815"/>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0BE6B4BF-C1D1-4F10-B110-51D71FAD47F5}"/>
              </a:ext>
            </a:extLst>
          </p:cNvPr>
          <p:cNvSpPr txBox="1"/>
          <p:nvPr/>
        </p:nvSpPr>
        <p:spPr>
          <a:xfrm>
            <a:off x="1479139" y="4014876"/>
            <a:ext cx="3600000" cy="369332"/>
          </a:xfrm>
          <a:prstGeom prst="rect">
            <a:avLst/>
          </a:prstGeom>
          <a:noFill/>
        </p:spPr>
        <p:txBody>
          <a:bodyPr wrap="square" rtlCol="0" anchor="b">
            <a:spAutoFit/>
          </a:bodyPr>
          <a:lstStyle/>
          <a:p>
            <a:r>
              <a:rPr lang="en-IN" b="1">
                <a:solidFill>
                  <a:schemeClr val="bg1"/>
                </a:solidFill>
              </a:rPr>
              <a:t>Title here</a:t>
            </a:r>
            <a:endParaRPr lang="en-IN">
              <a:solidFill>
                <a:schemeClr val="bg1"/>
              </a:solidFill>
            </a:endParaRPr>
          </a:p>
        </p:txBody>
      </p:sp>
      <p:sp>
        <p:nvSpPr>
          <p:cNvPr id="45" name="TextBox 44">
            <a:extLst>
              <a:ext uri="{FF2B5EF4-FFF2-40B4-BE49-F238E27FC236}">
                <a16:creationId xmlns:a16="http://schemas.microsoft.com/office/drawing/2014/main" id="{DA106933-C92A-4A0A-AF68-4A62B8ED6695}"/>
              </a:ext>
            </a:extLst>
          </p:cNvPr>
          <p:cNvSpPr txBox="1"/>
          <p:nvPr/>
        </p:nvSpPr>
        <p:spPr>
          <a:xfrm>
            <a:off x="6172770" y="4000898"/>
            <a:ext cx="3600000" cy="369332"/>
          </a:xfrm>
          <a:prstGeom prst="rect">
            <a:avLst/>
          </a:prstGeom>
          <a:noFill/>
        </p:spPr>
        <p:txBody>
          <a:bodyPr wrap="square" rtlCol="0" anchor="b">
            <a:spAutoFit/>
          </a:bodyPr>
          <a:lstStyle/>
          <a:p>
            <a:r>
              <a:rPr lang="en-IN" b="1">
                <a:solidFill>
                  <a:schemeClr val="bg1"/>
                </a:solidFill>
              </a:rPr>
              <a:t>Title here</a:t>
            </a:r>
            <a:endParaRPr lang="en-IN">
              <a:solidFill>
                <a:schemeClr val="bg1"/>
              </a:solidFill>
            </a:endParaRPr>
          </a:p>
        </p:txBody>
      </p:sp>
      <p:sp>
        <p:nvSpPr>
          <p:cNvPr id="51" name="TextBox 50">
            <a:extLst>
              <a:ext uri="{FF2B5EF4-FFF2-40B4-BE49-F238E27FC236}">
                <a16:creationId xmlns:a16="http://schemas.microsoft.com/office/drawing/2014/main" id="{157738EA-7197-4FB6-BADA-2B250CAA8DCA}"/>
              </a:ext>
            </a:extLst>
          </p:cNvPr>
          <p:cNvSpPr txBox="1"/>
          <p:nvPr/>
        </p:nvSpPr>
        <p:spPr>
          <a:xfrm>
            <a:off x="1459618" y="4543735"/>
            <a:ext cx="45880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sp>
        <p:nvSpPr>
          <p:cNvPr id="52" name="TextBox 51">
            <a:extLst>
              <a:ext uri="{FF2B5EF4-FFF2-40B4-BE49-F238E27FC236}">
                <a16:creationId xmlns:a16="http://schemas.microsoft.com/office/drawing/2014/main" id="{87990C15-6C3B-4EAA-8A38-D65B28CBFC1B}"/>
              </a:ext>
            </a:extLst>
          </p:cNvPr>
          <p:cNvSpPr txBox="1"/>
          <p:nvPr/>
        </p:nvSpPr>
        <p:spPr>
          <a:xfrm>
            <a:off x="6186782" y="4577072"/>
            <a:ext cx="4588025" cy="307777"/>
          </a:xfrm>
          <a:prstGeom prst="rect">
            <a:avLst/>
          </a:prstGeom>
          <a:noFill/>
        </p:spPr>
        <p:txBody>
          <a:bodyPr wrap="square" rtlCol="0">
            <a:spAutoFit/>
          </a:bodyPr>
          <a:lstStyle/>
          <a:p>
            <a:pPr marL="179388" lvl="1" indent="-179388">
              <a:buFont typeface="Arial" panose="020B0604020202020204" pitchFamily="34" charset="0"/>
              <a:buChar char="•"/>
            </a:pPr>
            <a:r>
              <a:rPr lang="en-IN" sz="1400"/>
              <a:t>Text</a:t>
            </a:r>
          </a:p>
        </p:txBody>
      </p:sp>
      <p:pic>
        <p:nvPicPr>
          <p:cNvPr id="53" name="Graphic 52">
            <a:extLst>
              <a:ext uri="{FF2B5EF4-FFF2-40B4-BE49-F238E27FC236}">
                <a16:creationId xmlns:a16="http://schemas.microsoft.com/office/drawing/2014/main" id="{ECFE8A66-816E-45F8-BE94-3177212D4431}"/>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3761" t="1" r="1" b="20159"/>
          <a:stretch/>
        </p:blipFill>
        <p:spPr>
          <a:xfrm>
            <a:off x="5238072" y="1519398"/>
            <a:ext cx="637143" cy="426302"/>
          </a:xfrm>
          <a:prstGeom prst="rect">
            <a:avLst/>
          </a:prstGeom>
        </p:spPr>
      </p:pic>
      <p:pic>
        <p:nvPicPr>
          <p:cNvPr id="54" name="Graphic 53">
            <a:extLst>
              <a:ext uri="{FF2B5EF4-FFF2-40B4-BE49-F238E27FC236}">
                <a16:creationId xmlns:a16="http://schemas.microsoft.com/office/drawing/2014/main" id="{E43DF9C2-2D0C-4366-BC9E-C1DF193FE58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029" b="17727"/>
          <a:stretch/>
        </p:blipFill>
        <p:spPr>
          <a:xfrm>
            <a:off x="10121296" y="1437519"/>
            <a:ext cx="583064" cy="563804"/>
          </a:xfrm>
          <a:prstGeom prst="rect">
            <a:avLst/>
          </a:prstGeom>
        </p:spPr>
      </p:pic>
      <p:pic>
        <p:nvPicPr>
          <p:cNvPr id="55" name="Graphic 54">
            <a:extLst>
              <a:ext uri="{FF2B5EF4-FFF2-40B4-BE49-F238E27FC236}">
                <a16:creationId xmlns:a16="http://schemas.microsoft.com/office/drawing/2014/main" id="{2338E5CA-3FCC-45EB-80C3-137C4E441F59}"/>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3761" t="1" r="1" b="20159"/>
          <a:stretch/>
        </p:blipFill>
        <p:spPr>
          <a:xfrm>
            <a:off x="5238072" y="3908270"/>
            <a:ext cx="637143" cy="426302"/>
          </a:xfrm>
          <a:prstGeom prst="rect">
            <a:avLst/>
          </a:prstGeom>
        </p:spPr>
      </p:pic>
      <p:pic>
        <p:nvPicPr>
          <p:cNvPr id="56" name="Graphic 55">
            <a:extLst>
              <a:ext uri="{FF2B5EF4-FFF2-40B4-BE49-F238E27FC236}">
                <a16:creationId xmlns:a16="http://schemas.microsoft.com/office/drawing/2014/main" id="{53254656-0359-4C58-8052-55DC7E67CB8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029" b="17727"/>
          <a:stretch/>
        </p:blipFill>
        <p:spPr>
          <a:xfrm>
            <a:off x="10121296" y="3826391"/>
            <a:ext cx="583064" cy="563804"/>
          </a:xfrm>
          <a:prstGeom prst="rect">
            <a:avLst/>
          </a:prstGeom>
        </p:spPr>
      </p:pic>
      <p:sp>
        <p:nvSpPr>
          <p:cNvPr id="57" name="Rectangle: Rounded Corners 56">
            <a:extLst>
              <a:ext uri="{FF2B5EF4-FFF2-40B4-BE49-F238E27FC236}">
                <a16:creationId xmlns:a16="http://schemas.microsoft.com/office/drawing/2014/main" id="{3E677AF7-D68E-462C-A56C-1C3474C1830D}"/>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3107486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9F7-DD4F-4A82-A5A1-573ACBDBEC08}"/>
              </a:ext>
            </a:extLst>
          </p:cNvPr>
          <p:cNvSpPr>
            <a:spLocks noGrp="1"/>
          </p:cNvSpPr>
          <p:nvPr>
            <p:ph type="title"/>
          </p:nvPr>
        </p:nvSpPr>
        <p:spPr/>
        <p:txBody>
          <a:bodyPr/>
          <a:lstStyle/>
          <a:p>
            <a:r>
              <a:rPr lang="en-US"/>
              <a:t>Template…30</a:t>
            </a:r>
            <a:endParaRPr lang="en-IN"/>
          </a:p>
        </p:txBody>
      </p:sp>
      <p:sp>
        <p:nvSpPr>
          <p:cNvPr id="54" name="Rectangle: Rounded Corners 53">
            <a:extLst>
              <a:ext uri="{FF2B5EF4-FFF2-40B4-BE49-F238E27FC236}">
                <a16:creationId xmlns:a16="http://schemas.microsoft.com/office/drawing/2014/main" id="{44F4EF24-1AE0-48BF-B19E-A8B301A96998}"/>
              </a:ext>
            </a:extLst>
          </p:cNvPr>
          <p:cNvSpPr/>
          <p:nvPr/>
        </p:nvSpPr>
        <p:spPr>
          <a:xfrm>
            <a:off x="543423" y="1844677"/>
            <a:ext cx="3243385" cy="3134829"/>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Top Corners Rounded 54">
            <a:extLst>
              <a:ext uri="{FF2B5EF4-FFF2-40B4-BE49-F238E27FC236}">
                <a16:creationId xmlns:a16="http://schemas.microsoft.com/office/drawing/2014/main" id="{D918EA77-62C5-4AD2-BBE4-175D6AED6381}"/>
              </a:ext>
            </a:extLst>
          </p:cNvPr>
          <p:cNvSpPr/>
          <p:nvPr/>
        </p:nvSpPr>
        <p:spPr>
          <a:xfrm>
            <a:off x="554322" y="1729409"/>
            <a:ext cx="3232486" cy="755608"/>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A30BD297-D5B5-4734-99F8-9378B2FAEF34}"/>
              </a:ext>
            </a:extLst>
          </p:cNvPr>
          <p:cNvSpPr txBox="1"/>
          <p:nvPr/>
        </p:nvSpPr>
        <p:spPr>
          <a:xfrm>
            <a:off x="595970" y="2145942"/>
            <a:ext cx="2484000" cy="229646"/>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57" name="TextBox 56">
            <a:extLst>
              <a:ext uri="{FF2B5EF4-FFF2-40B4-BE49-F238E27FC236}">
                <a16:creationId xmlns:a16="http://schemas.microsoft.com/office/drawing/2014/main" id="{C58D40D7-A8B4-401A-9E3B-680477D52669}"/>
              </a:ext>
            </a:extLst>
          </p:cNvPr>
          <p:cNvSpPr txBox="1"/>
          <p:nvPr/>
        </p:nvSpPr>
        <p:spPr>
          <a:xfrm>
            <a:off x="593117" y="2531799"/>
            <a:ext cx="3168000" cy="394254"/>
          </a:xfrm>
          <a:prstGeom prst="rect">
            <a:avLst/>
          </a:prstGeom>
          <a:noFill/>
        </p:spPr>
        <p:txBody>
          <a:bodyPr wrap="square" rtlCol="0">
            <a:spAutoFit/>
          </a:bodyPr>
          <a:lstStyle/>
          <a:p>
            <a:pPr marL="179388" lvl="1" indent="-179388">
              <a:buFont typeface="Arial" panose="020B0604020202020204" pitchFamily="34" charset="0"/>
              <a:buChar char="•"/>
            </a:pPr>
            <a:r>
              <a:rPr lang="en-IN" sz="1200"/>
              <a:t>Text</a:t>
            </a:r>
          </a:p>
        </p:txBody>
      </p:sp>
      <p:sp>
        <p:nvSpPr>
          <p:cNvPr id="59" name="Rectangle: Rounded Corners 58">
            <a:extLst>
              <a:ext uri="{FF2B5EF4-FFF2-40B4-BE49-F238E27FC236}">
                <a16:creationId xmlns:a16="http://schemas.microsoft.com/office/drawing/2014/main" id="{1B6452FE-15E9-4F6D-B4F3-C39D22F1FF42}"/>
              </a:ext>
            </a:extLst>
          </p:cNvPr>
          <p:cNvSpPr/>
          <p:nvPr/>
        </p:nvSpPr>
        <p:spPr>
          <a:xfrm>
            <a:off x="4101618" y="1855527"/>
            <a:ext cx="3243385" cy="3134829"/>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Top Corners Rounded 59">
            <a:extLst>
              <a:ext uri="{FF2B5EF4-FFF2-40B4-BE49-F238E27FC236}">
                <a16:creationId xmlns:a16="http://schemas.microsoft.com/office/drawing/2014/main" id="{62FE9C93-5E95-417C-951C-B1CC8904914C}"/>
              </a:ext>
            </a:extLst>
          </p:cNvPr>
          <p:cNvSpPr/>
          <p:nvPr/>
        </p:nvSpPr>
        <p:spPr>
          <a:xfrm>
            <a:off x="4112517" y="1729409"/>
            <a:ext cx="3232486" cy="766458"/>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1C21C6D0-FF83-4137-9327-212D4D213734}"/>
              </a:ext>
            </a:extLst>
          </p:cNvPr>
          <p:cNvSpPr txBox="1"/>
          <p:nvPr/>
        </p:nvSpPr>
        <p:spPr>
          <a:xfrm>
            <a:off x="4154165" y="2156792"/>
            <a:ext cx="2484000" cy="229646"/>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62" name="TextBox 61">
            <a:extLst>
              <a:ext uri="{FF2B5EF4-FFF2-40B4-BE49-F238E27FC236}">
                <a16:creationId xmlns:a16="http://schemas.microsoft.com/office/drawing/2014/main" id="{A711FFE8-7E0D-44A1-A755-3C69E60A91A2}"/>
              </a:ext>
            </a:extLst>
          </p:cNvPr>
          <p:cNvSpPr txBox="1"/>
          <p:nvPr/>
        </p:nvSpPr>
        <p:spPr>
          <a:xfrm>
            <a:off x="4151312" y="2542649"/>
            <a:ext cx="3168000" cy="394254"/>
          </a:xfrm>
          <a:prstGeom prst="rect">
            <a:avLst/>
          </a:prstGeom>
          <a:noFill/>
        </p:spPr>
        <p:txBody>
          <a:bodyPr wrap="square" rtlCol="0">
            <a:spAutoFit/>
          </a:bodyPr>
          <a:lstStyle/>
          <a:p>
            <a:pPr marL="179388" lvl="1" indent="-179388">
              <a:buFont typeface="Arial" panose="020B0604020202020204" pitchFamily="34" charset="0"/>
              <a:buChar char="•"/>
            </a:pPr>
            <a:r>
              <a:rPr lang="en-IN" sz="1200"/>
              <a:t>Text</a:t>
            </a:r>
          </a:p>
        </p:txBody>
      </p:sp>
      <p:sp>
        <p:nvSpPr>
          <p:cNvPr id="64" name="Rectangle: Rounded Corners 63">
            <a:extLst>
              <a:ext uri="{FF2B5EF4-FFF2-40B4-BE49-F238E27FC236}">
                <a16:creationId xmlns:a16="http://schemas.microsoft.com/office/drawing/2014/main" id="{9E9F0D58-FD16-4BA0-92B3-37F044DE84DB}"/>
              </a:ext>
            </a:extLst>
          </p:cNvPr>
          <p:cNvSpPr/>
          <p:nvPr/>
        </p:nvSpPr>
        <p:spPr>
          <a:xfrm>
            <a:off x="7659813" y="1844676"/>
            <a:ext cx="3243385" cy="3134829"/>
          </a:xfrm>
          <a:prstGeom prst="roundRect">
            <a:avLst>
              <a:gd name="adj" fmla="val 83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Top Corners Rounded 64">
            <a:extLst>
              <a:ext uri="{FF2B5EF4-FFF2-40B4-BE49-F238E27FC236}">
                <a16:creationId xmlns:a16="http://schemas.microsoft.com/office/drawing/2014/main" id="{ABB9B392-B007-4921-9ED9-441C35C4D12E}"/>
              </a:ext>
            </a:extLst>
          </p:cNvPr>
          <p:cNvSpPr/>
          <p:nvPr/>
        </p:nvSpPr>
        <p:spPr>
          <a:xfrm>
            <a:off x="7670712" y="1729408"/>
            <a:ext cx="3232486" cy="755608"/>
          </a:xfrm>
          <a:prstGeom prst="round2SameRect">
            <a:avLst>
              <a:gd name="adj1" fmla="val 2494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a:extLst>
              <a:ext uri="{FF2B5EF4-FFF2-40B4-BE49-F238E27FC236}">
                <a16:creationId xmlns:a16="http://schemas.microsoft.com/office/drawing/2014/main" id="{C7D469B3-C3E5-427E-A136-40A5461B53D0}"/>
              </a:ext>
            </a:extLst>
          </p:cNvPr>
          <p:cNvSpPr txBox="1"/>
          <p:nvPr/>
        </p:nvSpPr>
        <p:spPr>
          <a:xfrm>
            <a:off x="7712360" y="2145941"/>
            <a:ext cx="2484000" cy="229646"/>
          </a:xfrm>
          <a:prstGeom prst="rect">
            <a:avLst/>
          </a:prstGeom>
          <a:noFill/>
        </p:spPr>
        <p:txBody>
          <a:bodyPr wrap="square" rtlCol="0" anchor="b">
            <a:spAutoFit/>
          </a:bodyPr>
          <a:lstStyle/>
          <a:p>
            <a:r>
              <a:rPr lang="en-IN" sz="1600" b="1">
                <a:solidFill>
                  <a:schemeClr val="bg1"/>
                </a:solidFill>
              </a:rPr>
              <a:t>Title here</a:t>
            </a:r>
            <a:endParaRPr lang="en-IN" sz="1600">
              <a:solidFill>
                <a:schemeClr val="bg1"/>
              </a:solidFill>
            </a:endParaRPr>
          </a:p>
        </p:txBody>
      </p:sp>
      <p:sp>
        <p:nvSpPr>
          <p:cNvPr id="67" name="TextBox 66">
            <a:extLst>
              <a:ext uri="{FF2B5EF4-FFF2-40B4-BE49-F238E27FC236}">
                <a16:creationId xmlns:a16="http://schemas.microsoft.com/office/drawing/2014/main" id="{8C79A446-1E71-448A-9AC9-0DDBA0782641}"/>
              </a:ext>
            </a:extLst>
          </p:cNvPr>
          <p:cNvSpPr txBox="1"/>
          <p:nvPr/>
        </p:nvSpPr>
        <p:spPr>
          <a:xfrm>
            <a:off x="7709507" y="2531798"/>
            <a:ext cx="3168000" cy="394254"/>
          </a:xfrm>
          <a:prstGeom prst="rect">
            <a:avLst/>
          </a:prstGeom>
          <a:noFill/>
        </p:spPr>
        <p:txBody>
          <a:bodyPr wrap="square" rtlCol="0">
            <a:spAutoFit/>
          </a:bodyPr>
          <a:lstStyle/>
          <a:p>
            <a:pPr marL="179388" lvl="1" indent="-179388">
              <a:buFont typeface="Arial" panose="020B0604020202020204" pitchFamily="34" charset="0"/>
              <a:buChar char="•"/>
            </a:pPr>
            <a:r>
              <a:rPr lang="en-IN" sz="1200"/>
              <a:t>Text</a:t>
            </a:r>
          </a:p>
        </p:txBody>
      </p:sp>
      <p:pic>
        <p:nvPicPr>
          <p:cNvPr id="68" name="Graphic 67">
            <a:extLst>
              <a:ext uri="{FF2B5EF4-FFF2-40B4-BE49-F238E27FC236}">
                <a16:creationId xmlns:a16="http://schemas.microsoft.com/office/drawing/2014/main" id="{2977282E-5364-4CCC-AA59-0CEBD87D478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63" b="23135"/>
          <a:stretch/>
        </p:blipFill>
        <p:spPr>
          <a:xfrm>
            <a:off x="6663724" y="1825611"/>
            <a:ext cx="578502" cy="587373"/>
          </a:xfrm>
          <a:prstGeom prst="rect">
            <a:avLst/>
          </a:prstGeom>
        </p:spPr>
      </p:pic>
      <p:pic>
        <p:nvPicPr>
          <p:cNvPr id="69" name="Graphic 68">
            <a:extLst>
              <a:ext uri="{FF2B5EF4-FFF2-40B4-BE49-F238E27FC236}">
                <a16:creationId xmlns:a16="http://schemas.microsoft.com/office/drawing/2014/main" id="{25EB673F-3E2B-42A3-BBE4-940A38025F4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761" t="1" r="1" b="20159"/>
          <a:stretch/>
        </p:blipFill>
        <p:spPr>
          <a:xfrm>
            <a:off x="3014211" y="1932790"/>
            <a:ext cx="637143" cy="426302"/>
          </a:xfrm>
          <a:prstGeom prst="rect">
            <a:avLst/>
          </a:prstGeom>
        </p:spPr>
      </p:pic>
      <p:pic>
        <p:nvPicPr>
          <p:cNvPr id="70" name="Graphic 69">
            <a:extLst>
              <a:ext uri="{FF2B5EF4-FFF2-40B4-BE49-F238E27FC236}">
                <a16:creationId xmlns:a16="http://schemas.microsoft.com/office/drawing/2014/main" id="{475B467B-3378-4546-9F06-850538EA22B5}"/>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594" r="-1" b="23141"/>
          <a:stretch/>
        </p:blipFill>
        <p:spPr>
          <a:xfrm>
            <a:off x="10295020" y="1859695"/>
            <a:ext cx="509517" cy="515892"/>
          </a:xfrm>
          <a:prstGeom prst="rect">
            <a:avLst/>
          </a:prstGeom>
        </p:spPr>
      </p:pic>
      <p:sp>
        <p:nvSpPr>
          <p:cNvPr id="71" name="Rectangle: Rounded Corners 70">
            <a:extLst>
              <a:ext uri="{FF2B5EF4-FFF2-40B4-BE49-F238E27FC236}">
                <a16:creationId xmlns:a16="http://schemas.microsoft.com/office/drawing/2014/main" id="{D2586DD7-EE17-4CA2-8669-6F00E59136F1}"/>
              </a:ext>
            </a:extLst>
          </p:cNvPr>
          <p:cNvSpPr/>
          <p:nvPr/>
        </p:nvSpPr>
        <p:spPr>
          <a:xfrm>
            <a:off x="-2594113" y="1"/>
            <a:ext cx="2524539" cy="1570640"/>
          </a:xfrm>
          <a:prstGeom prst="roundRect">
            <a:avLst>
              <a:gd name="adj" fmla="val 10972"/>
            </a:avLst>
          </a:prstGeom>
          <a:solidFill>
            <a:sysClr val="window" lastClr="FFFFFF"/>
          </a:solidFill>
          <a:ln w="28575" cap="flat" cmpd="sng" algn="ctr">
            <a:solidFill>
              <a:srgbClr val="F5911E"/>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4740A"/>
                </a:solidFill>
                <a:effectLst/>
                <a:uLnTx/>
                <a:uFillTx/>
                <a:latin typeface="Century Gothic"/>
                <a:ea typeface="+mn-ea"/>
                <a:cs typeface="+mn-cs"/>
              </a:rPr>
              <a:t>Icons used here are for representation purpose only… Please change the icons as per your content</a:t>
            </a:r>
            <a:endParaRPr kumimoji="0" lang="en-US" sz="1600" b="0" i="1" u="none" strike="noStrike" kern="0" cap="none" spc="0" normalizeH="0" baseline="0" noProof="0">
              <a:ln>
                <a:noFill/>
              </a:ln>
              <a:solidFill>
                <a:srgbClr val="D4740A"/>
              </a:solidFill>
              <a:effectLst/>
              <a:uLnTx/>
              <a:uFillTx/>
              <a:latin typeface="Century Gothic"/>
              <a:ea typeface="+mn-ea"/>
              <a:cs typeface="+mn-cs"/>
            </a:endParaRPr>
          </a:p>
        </p:txBody>
      </p:sp>
    </p:spTree>
    <p:extLst>
      <p:ext uri="{BB962C8B-B14F-4D97-AF65-F5344CB8AC3E}">
        <p14:creationId xmlns:p14="http://schemas.microsoft.com/office/powerpoint/2010/main" val="12243977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859C-57F1-4B4E-9DC0-D89015353D7A}"/>
              </a:ext>
            </a:extLst>
          </p:cNvPr>
          <p:cNvSpPr>
            <a:spLocks noGrp="1"/>
          </p:cNvSpPr>
          <p:nvPr>
            <p:ph type="title"/>
          </p:nvPr>
        </p:nvSpPr>
        <p:spPr/>
        <p:txBody>
          <a:bodyPr/>
          <a:lstStyle/>
          <a:p>
            <a:r>
              <a:rPr lang="en-US"/>
              <a:t>Template…31</a:t>
            </a:r>
          </a:p>
        </p:txBody>
      </p:sp>
      <p:grpSp>
        <p:nvGrpSpPr>
          <p:cNvPr id="23" name="Group 22">
            <a:extLst>
              <a:ext uri="{FF2B5EF4-FFF2-40B4-BE49-F238E27FC236}">
                <a16:creationId xmlns:a16="http://schemas.microsoft.com/office/drawing/2014/main" id="{62C2971D-3D27-4206-B7BE-DF4F80096829}"/>
              </a:ext>
            </a:extLst>
          </p:cNvPr>
          <p:cNvGrpSpPr/>
          <p:nvPr/>
        </p:nvGrpSpPr>
        <p:grpSpPr>
          <a:xfrm>
            <a:off x="3314877" y="1398452"/>
            <a:ext cx="3019847" cy="2967325"/>
            <a:chOff x="3314877" y="1398452"/>
            <a:chExt cx="3019847" cy="2967325"/>
          </a:xfrm>
        </p:grpSpPr>
        <p:sp>
          <p:nvSpPr>
            <p:cNvPr id="24" name="Oval 23">
              <a:extLst>
                <a:ext uri="{FF2B5EF4-FFF2-40B4-BE49-F238E27FC236}">
                  <a16:creationId xmlns:a16="http://schemas.microsoft.com/office/drawing/2014/main" id="{4FC578A2-2BAA-41C7-B71B-AEA8748CB845}"/>
                </a:ext>
              </a:extLst>
            </p:cNvPr>
            <p:cNvSpPr/>
            <p:nvPr/>
          </p:nvSpPr>
          <p:spPr>
            <a:xfrm>
              <a:off x="3314877" y="1398452"/>
              <a:ext cx="3019847" cy="2967325"/>
            </a:xfrm>
            <a:prstGeom prst="ellipse">
              <a:avLst/>
            </a:prstGeom>
            <a:solidFill>
              <a:schemeClr val="accent5">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a:ln>
                  <a:noFill/>
                </a:ln>
                <a:solidFill>
                  <a:prstClr val="white"/>
                </a:solidFill>
                <a:effectLst/>
                <a:uLnTx/>
                <a:uFillTx/>
                <a:latin typeface="Century Gothic"/>
                <a:ea typeface="+mn-ea"/>
                <a:cs typeface="+mn-cs"/>
              </a:endParaRPr>
            </a:p>
          </p:txBody>
        </p:sp>
        <p:sp>
          <p:nvSpPr>
            <p:cNvPr id="25" name="TextBox 24">
              <a:extLst>
                <a:ext uri="{FF2B5EF4-FFF2-40B4-BE49-F238E27FC236}">
                  <a16:creationId xmlns:a16="http://schemas.microsoft.com/office/drawing/2014/main" id="{3A1B0E56-DA01-4081-AC5C-FB1599152270}"/>
                </a:ext>
              </a:extLst>
            </p:cNvPr>
            <p:cNvSpPr txBox="1"/>
            <p:nvPr/>
          </p:nvSpPr>
          <p:spPr>
            <a:xfrm>
              <a:off x="4258406" y="2620505"/>
              <a:ext cx="11762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prstClr val="white"/>
                  </a:solidFill>
                  <a:effectLst/>
                  <a:uLnTx/>
                  <a:uFillTx/>
                  <a:latin typeface="Century Gothic"/>
                  <a:ea typeface="+mn-ea"/>
                  <a:cs typeface="+mn-cs"/>
                </a:rPr>
                <a:t>Title 1</a:t>
              </a:r>
            </a:p>
          </p:txBody>
        </p:sp>
      </p:grpSp>
      <p:grpSp>
        <p:nvGrpSpPr>
          <p:cNvPr id="26" name="Group 25">
            <a:extLst>
              <a:ext uri="{FF2B5EF4-FFF2-40B4-BE49-F238E27FC236}">
                <a16:creationId xmlns:a16="http://schemas.microsoft.com/office/drawing/2014/main" id="{0D680B0F-1F9F-4050-A3EF-706AC6EFBF26}"/>
              </a:ext>
            </a:extLst>
          </p:cNvPr>
          <p:cNvGrpSpPr/>
          <p:nvPr/>
        </p:nvGrpSpPr>
        <p:grpSpPr>
          <a:xfrm>
            <a:off x="5857275" y="1441423"/>
            <a:ext cx="3019847" cy="2967325"/>
            <a:chOff x="5857275" y="1441423"/>
            <a:chExt cx="3019847" cy="2967325"/>
          </a:xfrm>
        </p:grpSpPr>
        <p:sp>
          <p:nvSpPr>
            <p:cNvPr id="27" name="Oval 26">
              <a:extLst>
                <a:ext uri="{FF2B5EF4-FFF2-40B4-BE49-F238E27FC236}">
                  <a16:creationId xmlns:a16="http://schemas.microsoft.com/office/drawing/2014/main" id="{9643FD9D-4285-4144-A998-B3BF4B3E92D7}"/>
                </a:ext>
              </a:extLst>
            </p:cNvPr>
            <p:cNvSpPr/>
            <p:nvPr/>
          </p:nvSpPr>
          <p:spPr>
            <a:xfrm>
              <a:off x="5857275" y="1441423"/>
              <a:ext cx="3019847" cy="2967325"/>
            </a:xfrm>
            <a:prstGeom prst="ellipse">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a:ln>
                  <a:noFill/>
                </a:ln>
                <a:solidFill>
                  <a:prstClr val="white"/>
                </a:solidFill>
                <a:effectLst/>
                <a:uLnTx/>
                <a:uFillTx/>
                <a:latin typeface="Century Gothic"/>
                <a:ea typeface="+mn-ea"/>
                <a:cs typeface="+mn-cs"/>
              </a:endParaRPr>
            </a:p>
          </p:txBody>
        </p:sp>
        <p:sp>
          <p:nvSpPr>
            <p:cNvPr id="28" name="TextBox 27">
              <a:extLst>
                <a:ext uri="{FF2B5EF4-FFF2-40B4-BE49-F238E27FC236}">
                  <a16:creationId xmlns:a16="http://schemas.microsoft.com/office/drawing/2014/main" id="{EDCDEF8F-7C57-4223-85FF-6352F6BBE587}"/>
                </a:ext>
              </a:extLst>
            </p:cNvPr>
            <p:cNvSpPr txBox="1"/>
            <p:nvPr/>
          </p:nvSpPr>
          <p:spPr>
            <a:xfrm>
              <a:off x="6897198" y="2620504"/>
              <a:ext cx="11762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prstClr val="white"/>
                  </a:solidFill>
                  <a:effectLst/>
                  <a:uLnTx/>
                  <a:uFillTx/>
                  <a:latin typeface="Century Gothic"/>
                  <a:ea typeface="+mn-ea"/>
                  <a:cs typeface="+mn-cs"/>
                </a:rPr>
                <a:t>Title 2</a:t>
              </a:r>
            </a:p>
          </p:txBody>
        </p:sp>
      </p:grpSp>
      <p:grpSp>
        <p:nvGrpSpPr>
          <p:cNvPr id="37" name="Group 36">
            <a:extLst>
              <a:ext uri="{FF2B5EF4-FFF2-40B4-BE49-F238E27FC236}">
                <a16:creationId xmlns:a16="http://schemas.microsoft.com/office/drawing/2014/main" id="{2AF6719A-31B2-41DF-B69E-B45F9F526D85}"/>
              </a:ext>
            </a:extLst>
          </p:cNvPr>
          <p:cNvGrpSpPr/>
          <p:nvPr/>
        </p:nvGrpSpPr>
        <p:grpSpPr>
          <a:xfrm>
            <a:off x="4465468" y="3379162"/>
            <a:ext cx="3019847" cy="2967325"/>
            <a:chOff x="6346660" y="2081464"/>
            <a:chExt cx="2546863" cy="2502568"/>
          </a:xfrm>
        </p:grpSpPr>
        <p:sp>
          <p:nvSpPr>
            <p:cNvPr id="38" name="Oval 37">
              <a:extLst>
                <a:ext uri="{FF2B5EF4-FFF2-40B4-BE49-F238E27FC236}">
                  <a16:creationId xmlns:a16="http://schemas.microsoft.com/office/drawing/2014/main" id="{AF5CDF46-B280-40EB-816D-1BB45DD6776F}"/>
                </a:ext>
              </a:extLst>
            </p:cNvPr>
            <p:cNvSpPr/>
            <p:nvPr/>
          </p:nvSpPr>
          <p:spPr>
            <a:xfrm>
              <a:off x="6346660" y="2081464"/>
              <a:ext cx="2546863" cy="2502568"/>
            </a:xfrm>
            <a:prstGeom prst="ellipse">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a:ln>
                  <a:noFill/>
                </a:ln>
                <a:solidFill>
                  <a:prstClr val="white"/>
                </a:solidFill>
                <a:effectLst/>
                <a:uLnTx/>
                <a:uFillTx/>
                <a:latin typeface="Century Gothic"/>
                <a:ea typeface="+mn-ea"/>
                <a:cs typeface="+mn-cs"/>
              </a:endParaRPr>
            </a:p>
          </p:txBody>
        </p:sp>
        <p:sp>
          <p:nvSpPr>
            <p:cNvPr id="39" name="TextBox 38">
              <a:extLst>
                <a:ext uri="{FF2B5EF4-FFF2-40B4-BE49-F238E27FC236}">
                  <a16:creationId xmlns:a16="http://schemas.microsoft.com/office/drawing/2014/main" id="{B356D2EA-E518-4255-AF9A-9165C3E4B9ED}"/>
                </a:ext>
              </a:extLst>
            </p:cNvPr>
            <p:cNvSpPr txBox="1"/>
            <p:nvPr/>
          </p:nvSpPr>
          <p:spPr>
            <a:xfrm>
              <a:off x="6706290" y="3112112"/>
              <a:ext cx="1985210" cy="4412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prstClr val="white"/>
                  </a:solidFill>
                  <a:effectLst/>
                  <a:uLnTx/>
                  <a:uFillTx/>
                  <a:latin typeface="Century Gothic"/>
                  <a:ea typeface="+mn-ea"/>
                  <a:cs typeface="+mn-cs"/>
                </a:rPr>
                <a:t>Title 3</a:t>
              </a:r>
            </a:p>
          </p:txBody>
        </p:sp>
      </p:grpSp>
      <p:sp>
        <p:nvSpPr>
          <p:cNvPr id="3" name="Rectangle: Rounded Corners 2">
            <a:extLst>
              <a:ext uri="{FF2B5EF4-FFF2-40B4-BE49-F238E27FC236}">
                <a16:creationId xmlns:a16="http://schemas.microsoft.com/office/drawing/2014/main" id="{A510668F-D66D-4A15-8FDC-57F47A2ADBAB}"/>
              </a:ext>
            </a:extLst>
          </p:cNvPr>
          <p:cNvSpPr/>
          <p:nvPr/>
        </p:nvSpPr>
        <p:spPr>
          <a:xfrm>
            <a:off x="-2505807" y="6585"/>
            <a:ext cx="2433526" cy="767751"/>
          </a:xfrm>
          <a:prstGeom prst="roundRect">
            <a:avLst/>
          </a:prstGeom>
          <a:solidFill>
            <a:schemeClr val="bg1"/>
          </a:solidFill>
          <a:ln w="28575">
            <a:solidFill>
              <a:srgbClr val="F591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F5911E"/>
                </a:solidFill>
                <a:effectLst/>
                <a:uLnTx/>
                <a:uFillTx/>
                <a:latin typeface="Century Gothic"/>
                <a:ea typeface="+mn-ea"/>
                <a:cs typeface="+mn-cs"/>
              </a:rPr>
              <a:t>Slide has </a:t>
            </a:r>
            <a:r>
              <a:rPr kumimoji="0" lang="en-US" sz="2000" b="1" i="1" u="none" strike="noStrike" kern="1200" cap="none" spc="0" normalizeH="0" baseline="0" noProof="0">
                <a:ln>
                  <a:noFill/>
                </a:ln>
                <a:solidFill>
                  <a:srgbClr val="F5911E"/>
                </a:solidFill>
                <a:effectLst/>
                <a:uLnTx/>
                <a:uFillTx/>
                <a:latin typeface="Century Gothic"/>
                <a:ea typeface="+mn-ea"/>
                <a:cs typeface="+mn-cs"/>
              </a:rPr>
              <a:t>Transition</a:t>
            </a:r>
            <a:r>
              <a:rPr kumimoji="0" lang="en-US" sz="2000" i="0" u="none" strike="noStrike" kern="1200" cap="none" spc="0" normalizeH="0" baseline="0" noProof="0">
                <a:ln>
                  <a:noFill/>
                </a:ln>
                <a:solidFill>
                  <a:srgbClr val="F5911E"/>
                </a:solidFill>
                <a:effectLst/>
                <a:uLnTx/>
                <a:uFillTx/>
                <a:latin typeface="Century Gothic"/>
                <a:ea typeface="+mn-ea"/>
                <a:cs typeface="+mn-cs"/>
              </a:rPr>
              <a:t> effect</a:t>
            </a:r>
          </a:p>
        </p:txBody>
      </p:sp>
    </p:spTree>
    <p:extLst>
      <p:ext uri="{BB962C8B-B14F-4D97-AF65-F5344CB8AC3E}">
        <p14:creationId xmlns:p14="http://schemas.microsoft.com/office/powerpoint/2010/main" val="13031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32AE-98EC-480A-BCF0-BC9283CC7509}"/>
              </a:ext>
            </a:extLst>
          </p:cNvPr>
          <p:cNvSpPr>
            <a:spLocks noGrp="1"/>
          </p:cNvSpPr>
          <p:nvPr>
            <p:ph type="title"/>
          </p:nvPr>
        </p:nvSpPr>
        <p:spPr/>
        <p:txBody>
          <a:bodyPr/>
          <a:lstStyle/>
          <a:p>
            <a:r>
              <a:rPr lang="en-US"/>
              <a:t>Template…32</a:t>
            </a:r>
            <a:endParaRPr lang="en-IN"/>
          </a:p>
        </p:txBody>
      </p:sp>
      <p:sp>
        <p:nvSpPr>
          <p:cNvPr id="6" name="Rectangle 5">
            <a:extLst>
              <a:ext uri="{FF2B5EF4-FFF2-40B4-BE49-F238E27FC236}">
                <a16:creationId xmlns:a16="http://schemas.microsoft.com/office/drawing/2014/main" id="{E01C48C6-038A-43C1-A4E7-5F67D6E4E8E4}"/>
              </a:ext>
            </a:extLst>
          </p:cNvPr>
          <p:cNvSpPr/>
          <p:nvPr/>
        </p:nvSpPr>
        <p:spPr>
          <a:xfrm>
            <a:off x="203200" y="1375447"/>
            <a:ext cx="1136073" cy="12938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t>1</a:t>
            </a:r>
            <a:endParaRPr lang="en-IN" sz="6600"/>
          </a:p>
        </p:txBody>
      </p:sp>
      <p:sp>
        <p:nvSpPr>
          <p:cNvPr id="7" name="Rectangle 6">
            <a:extLst>
              <a:ext uri="{FF2B5EF4-FFF2-40B4-BE49-F238E27FC236}">
                <a16:creationId xmlns:a16="http://schemas.microsoft.com/office/drawing/2014/main" id="{34BC451A-AF76-48A5-B054-B42578788011}"/>
              </a:ext>
            </a:extLst>
          </p:cNvPr>
          <p:cNvSpPr/>
          <p:nvPr/>
        </p:nvSpPr>
        <p:spPr>
          <a:xfrm>
            <a:off x="203199" y="4705782"/>
            <a:ext cx="1136073" cy="12924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a:t>3</a:t>
            </a:r>
            <a:endParaRPr lang="en-IN" sz="6600"/>
          </a:p>
        </p:txBody>
      </p:sp>
      <p:sp>
        <p:nvSpPr>
          <p:cNvPr id="8" name="Rectangle 7">
            <a:extLst>
              <a:ext uri="{FF2B5EF4-FFF2-40B4-BE49-F238E27FC236}">
                <a16:creationId xmlns:a16="http://schemas.microsoft.com/office/drawing/2014/main" id="{C0250CBE-3851-4260-A09B-AE76151B7C66}"/>
              </a:ext>
            </a:extLst>
          </p:cNvPr>
          <p:cNvSpPr/>
          <p:nvPr/>
        </p:nvSpPr>
        <p:spPr>
          <a:xfrm>
            <a:off x="203198" y="3041346"/>
            <a:ext cx="1136073" cy="12924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a:t>2</a:t>
            </a:r>
            <a:endParaRPr lang="en-IN" sz="6600"/>
          </a:p>
        </p:txBody>
      </p:sp>
      <p:sp>
        <p:nvSpPr>
          <p:cNvPr id="11" name="Rectangle 10">
            <a:extLst>
              <a:ext uri="{FF2B5EF4-FFF2-40B4-BE49-F238E27FC236}">
                <a16:creationId xmlns:a16="http://schemas.microsoft.com/office/drawing/2014/main" id="{30FC81B7-7EEE-4F02-AB81-4DB00C867B35}"/>
              </a:ext>
            </a:extLst>
          </p:cNvPr>
          <p:cNvSpPr/>
          <p:nvPr/>
        </p:nvSpPr>
        <p:spPr>
          <a:xfrm>
            <a:off x="6299200" y="1375445"/>
            <a:ext cx="1136073" cy="1293863"/>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a:t>4</a:t>
            </a:r>
            <a:endParaRPr lang="en-IN" sz="6600"/>
          </a:p>
        </p:txBody>
      </p:sp>
      <p:sp>
        <p:nvSpPr>
          <p:cNvPr id="12" name="Rectangle 11">
            <a:extLst>
              <a:ext uri="{FF2B5EF4-FFF2-40B4-BE49-F238E27FC236}">
                <a16:creationId xmlns:a16="http://schemas.microsoft.com/office/drawing/2014/main" id="{E7AC70A8-7718-4E11-AAB1-DB6310863116}"/>
              </a:ext>
            </a:extLst>
          </p:cNvPr>
          <p:cNvSpPr/>
          <p:nvPr/>
        </p:nvSpPr>
        <p:spPr>
          <a:xfrm>
            <a:off x="6299199" y="4705782"/>
            <a:ext cx="1136073" cy="12924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a:t>6</a:t>
            </a:r>
            <a:endParaRPr lang="en-IN" sz="6600"/>
          </a:p>
        </p:txBody>
      </p:sp>
      <p:sp>
        <p:nvSpPr>
          <p:cNvPr id="13" name="Rectangle 12">
            <a:extLst>
              <a:ext uri="{FF2B5EF4-FFF2-40B4-BE49-F238E27FC236}">
                <a16:creationId xmlns:a16="http://schemas.microsoft.com/office/drawing/2014/main" id="{152556F6-3FE6-42A8-95BA-887BDAB3A481}"/>
              </a:ext>
            </a:extLst>
          </p:cNvPr>
          <p:cNvSpPr/>
          <p:nvPr/>
        </p:nvSpPr>
        <p:spPr>
          <a:xfrm>
            <a:off x="6299198" y="3041345"/>
            <a:ext cx="1136073" cy="12924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a:t>5</a:t>
            </a:r>
            <a:endParaRPr lang="en-IN" sz="6600"/>
          </a:p>
        </p:txBody>
      </p:sp>
      <p:sp>
        <p:nvSpPr>
          <p:cNvPr id="14" name="Rectangle 13">
            <a:extLst>
              <a:ext uri="{FF2B5EF4-FFF2-40B4-BE49-F238E27FC236}">
                <a16:creationId xmlns:a16="http://schemas.microsoft.com/office/drawing/2014/main" id="{74DC47E9-6ABE-4FA7-B754-3F17091B6774}"/>
              </a:ext>
            </a:extLst>
          </p:cNvPr>
          <p:cNvSpPr/>
          <p:nvPr/>
        </p:nvSpPr>
        <p:spPr>
          <a:xfrm>
            <a:off x="1431636" y="1375446"/>
            <a:ext cx="4461165" cy="12938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tx1"/>
                </a:solidFill>
              </a:rPr>
              <a:t>Type your text </a:t>
            </a:r>
            <a:endParaRPr lang="en-IN" sz="1600">
              <a:solidFill>
                <a:schemeClr val="tx1"/>
              </a:solidFill>
            </a:endParaRPr>
          </a:p>
        </p:txBody>
      </p:sp>
      <p:sp>
        <p:nvSpPr>
          <p:cNvPr id="15" name="Rectangle 14">
            <a:extLst>
              <a:ext uri="{FF2B5EF4-FFF2-40B4-BE49-F238E27FC236}">
                <a16:creationId xmlns:a16="http://schemas.microsoft.com/office/drawing/2014/main" id="{534C93D6-E98E-448B-A3E3-BE69025C80A1}"/>
              </a:ext>
            </a:extLst>
          </p:cNvPr>
          <p:cNvSpPr/>
          <p:nvPr/>
        </p:nvSpPr>
        <p:spPr>
          <a:xfrm>
            <a:off x="7527636" y="1375445"/>
            <a:ext cx="4461164" cy="1293864"/>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tx1"/>
                </a:solidFill>
              </a:rPr>
              <a:t>Type your text </a:t>
            </a:r>
            <a:endParaRPr lang="en-IN" sz="1600">
              <a:solidFill>
                <a:schemeClr val="tx1"/>
              </a:solidFill>
            </a:endParaRPr>
          </a:p>
          <a:p>
            <a:endParaRPr lang="en-IN" sz="1600">
              <a:solidFill>
                <a:schemeClr val="tx1"/>
              </a:solidFill>
            </a:endParaRPr>
          </a:p>
        </p:txBody>
      </p:sp>
      <p:sp>
        <p:nvSpPr>
          <p:cNvPr id="16" name="Rectangle 15">
            <a:extLst>
              <a:ext uri="{FF2B5EF4-FFF2-40B4-BE49-F238E27FC236}">
                <a16:creationId xmlns:a16="http://schemas.microsoft.com/office/drawing/2014/main" id="{E8152B86-E56E-465C-8434-BC600FB14751}"/>
              </a:ext>
            </a:extLst>
          </p:cNvPr>
          <p:cNvSpPr/>
          <p:nvPr/>
        </p:nvSpPr>
        <p:spPr>
          <a:xfrm>
            <a:off x="1431636" y="3041346"/>
            <a:ext cx="4461165" cy="129240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tx1"/>
                </a:solidFill>
              </a:rPr>
              <a:t>Type your text </a:t>
            </a:r>
            <a:endParaRPr lang="en-IN" sz="1600">
              <a:solidFill>
                <a:schemeClr val="tx1"/>
              </a:solidFill>
            </a:endParaRPr>
          </a:p>
          <a:p>
            <a:endParaRPr lang="en-IN" sz="1600">
              <a:solidFill>
                <a:schemeClr val="tx1"/>
              </a:solidFill>
            </a:endParaRPr>
          </a:p>
        </p:txBody>
      </p:sp>
      <p:sp>
        <p:nvSpPr>
          <p:cNvPr id="17" name="Rectangle 16">
            <a:extLst>
              <a:ext uri="{FF2B5EF4-FFF2-40B4-BE49-F238E27FC236}">
                <a16:creationId xmlns:a16="http://schemas.microsoft.com/office/drawing/2014/main" id="{E6F1DDCC-5BA0-43E8-B52C-4FAAD38EA308}"/>
              </a:ext>
            </a:extLst>
          </p:cNvPr>
          <p:cNvSpPr/>
          <p:nvPr/>
        </p:nvSpPr>
        <p:spPr>
          <a:xfrm>
            <a:off x="7527636" y="3045818"/>
            <a:ext cx="4461164" cy="129240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tx1"/>
                </a:solidFill>
              </a:rPr>
              <a:t>Type your text </a:t>
            </a:r>
            <a:endParaRPr lang="en-IN" sz="1600">
              <a:solidFill>
                <a:schemeClr val="tx1"/>
              </a:solidFill>
            </a:endParaRPr>
          </a:p>
          <a:p>
            <a:endParaRPr lang="en-IN" sz="1600">
              <a:solidFill>
                <a:schemeClr val="tx1"/>
              </a:solidFill>
            </a:endParaRPr>
          </a:p>
        </p:txBody>
      </p:sp>
      <p:sp>
        <p:nvSpPr>
          <p:cNvPr id="18" name="Rectangle 17">
            <a:extLst>
              <a:ext uri="{FF2B5EF4-FFF2-40B4-BE49-F238E27FC236}">
                <a16:creationId xmlns:a16="http://schemas.microsoft.com/office/drawing/2014/main" id="{80203EB9-EEB5-4D73-B33D-EC46237115B5}"/>
              </a:ext>
            </a:extLst>
          </p:cNvPr>
          <p:cNvSpPr/>
          <p:nvPr/>
        </p:nvSpPr>
        <p:spPr>
          <a:xfrm>
            <a:off x="1431636" y="4705782"/>
            <a:ext cx="4461165" cy="129240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tx1"/>
                </a:solidFill>
              </a:rPr>
              <a:t>Type your text </a:t>
            </a:r>
            <a:endParaRPr lang="en-IN" sz="1600">
              <a:solidFill>
                <a:schemeClr val="tx1"/>
              </a:solidFill>
            </a:endParaRPr>
          </a:p>
          <a:p>
            <a:endParaRPr lang="en-IN" sz="1600">
              <a:solidFill>
                <a:schemeClr val="tx1"/>
              </a:solidFill>
            </a:endParaRPr>
          </a:p>
        </p:txBody>
      </p:sp>
      <p:sp>
        <p:nvSpPr>
          <p:cNvPr id="19" name="Rectangle 18">
            <a:extLst>
              <a:ext uri="{FF2B5EF4-FFF2-40B4-BE49-F238E27FC236}">
                <a16:creationId xmlns:a16="http://schemas.microsoft.com/office/drawing/2014/main" id="{1A8B5F51-D1DB-431A-8938-499AA80CA3E4}"/>
              </a:ext>
            </a:extLst>
          </p:cNvPr>
          <p:cNvSpPr/>
          <p:nvPr/>
        </p:nvSpPr>
        <p:spPr>
          <a:xfrm>
            <a:off x="7527636" y="4705782"/>
            <a:ext cx="4461164" cy="129240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tx1"/>
                </a:solidFill>
              </a:rPr>
              <a:t>Type your text </a:t>
            </a:r>
            <a:endParaRPr lang="en-IN" sz="1600">
              <a:solidFill>
                <a:schemeClr val="tx1"/>
              </a:solidFill>
            </a:endParaRPr>
          </a:p>
          <a:p>
            <a:endParaRPr lang="en-IN" sz="1600">
              <a:solidFill>
                <a:schemeClr val="tx1"/>
              </a:solidFill>
            </a:endParaRPr>
          </a:p>
        </p:txBody>
      </p:sp>
    </p:spTree>
    <p:extLst>
      <p:ext uri="{BB962C8B-B14F-4D97-AF65-F5344CB8AC3E}">
        <p14:creationId xmlns:p14="http://schemas.microsoft.com/office/powerpoint/2010/main" val="3165836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1A70-425B-4FBF-8A08-04A2B202184C}"/>
              </a:ext>
            </a:extLst>
          </p:cNvPr>
          <p:cNvSpPr>
            <a:spLocks noGrp="1"/>
          </p:cNvSpPr>
          <p:nvPr>
            <p:ph type="title"/>
          </p:nvPr>
        </p:nvSpPr>
        <p:spPr/>
        <p:txBody>
          <a:bodyPr/>
          <a:lstStyle/>
          <a:p>
            <a:r>
              <a:rPr lang="en-US"/>
              <a:t>Template…33</a:t>
            </a:r>
            <a:endParaRPr lang="en-IN"/>
          </a:p>
        </p:txBody>
      </p:sp>
      <p:sp>
        <p:nvSpPr>
          <p:cNvPr id="6" name="Rectangle 5">
            <a:extLst>
              <a:ext uri="{FF2B5EF4-FFF2-40B4-BE49-F238E27FC236}">
                <a16:creationId xmlns:a16="http://schemas.microsoft.com/office/drawing/2014/main" id="{64B16D6F-6100-4B32-87C7-8F9AB3103FC2}"/>
              </a:ext>
            </a:extLst>
          </p:cNvPr>
          <p:cNvSpPr/>
          <p:nvPr/>
        </p:nvSpPr>
        <p:spPr>
          <a:xfrm>
            <a:off x="203199" y="1375447"/>
            <a:ext cx="886691" cy="104448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1</a:t>
            </a:r>
            <a:endParaRPr lang="en-IN" sz="4800"/>
          </a:p>
        </p:txBody>
      </p:sp>
      <p:sp>
        <p:nvSpPr>
          <p:cNvPr id="7" name="Rectangle 6">
            <a:extLst>
              <a:ext uri="{FF2B5EF4-FFF2-40B4-BE49-F238E27FC236}">
                <a16:creationId xmlns:a16="http://schemas.microsoft.com/office/drawing/2014/main" id="{3F28C928-F7F7-410D-B4FD-98915E307786}"/>
              </a:ext>
            </a:extLst>
          </p:cNvPr>
          <p:cNvSpPr/>
          <p:nvPr/>
        </p:nvSpPr>
        <p:spPr>
          <a:xfrm>
            <a:off x="203199" y="5125411"/>
            <a:ext cx="886691" cy="104448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4</a:t>
            </a:r>
            <a:endParaRPr lang="en-IN" sz="4800"/>
          </a:p>
        </p:txBody>
      </p:sp>
      <p:sp>
        <p:nvSpPr>
          <p:cNvPr id="8" name="Rectangle 7">
            <a:extLst>
              <a:ext uri="{FF2B5EF4-FFF2-40B4-BE49-F238E27FC236}">
                <a16:creationId xmlns:a16="http://schemas.microsoft.com/office/drawing/2014/main" id="{82DBBB3F-EB7A-48B8-B266-826AED8A83A8}"/>
              </a:ext>
            </a:extLst>
          </p:cNvPr>
          <p:cNvSpPr/>
          <p:nvPr/>
        </p:nvSpPr>
        <p:spPr>
          <a:xfrm>
            <a:off x="203199" y="2625435"/>
            <a:ext cx="886691" cy="104448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2</a:t>
            </a:r>
            <a:endParaRPr lang="en-IN" sz="4800"/>
          </a:p>
        </p:txBody>
      </p:sp>
      <p:sp>
        <p:nvSpPr>
          <p:cNvPr id="9" name="Rectangle 8">
            <a:extLst>
              <a:ext uri="{FF2B5EF4-FFF2-40B4-BE49-F238E27FC236}">
                <a16:creationId xmlns:a16="http://schemas.microsoft.com/office/drawing/2014/main" id="{7409D6F6-373D-45BA-9134-0649ECC25B2F}"/>
              </a:ext>
            </a:extLst>
          </p:cNvPr>
          <p:cNvSpPr/>
          <p:nvPr/>
        </p:nvSpPr>
        <p:spPr>
          <a:xfrm>
            <a:off x="203199" y="3875423"/>
            <a:ext cx="886691" cy="104448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3</a:t>
            </a:r>
            <a:endParaRPr lang="en-IN" sz="4800"/>
          </a:p>
        </p:txBody>
      </p:sp>
      <p:sp>
        <p:nvSpPr>
          <p:cNvPr id="10" name="Rectangle 9">
            <a:extLst>
              <a:ext uri="{FF2B5EF4-FFF2-40B4-BE49-F238E27FC236}">
                <a16:creationId xmlns:a16="http://schemas.microsoft.com/office/drawing/2014/main" id="{B464C39B-04E5-4194-A11E-90E7C51BC876}"/>
              </a:ext>
            </a:extLst>
          </p:cNvPr>
          <p:cNvSpPr/>
          <p:nvPr/>
        </p:nvSpPr>
        <p:spPr>
          <a:xfrm>
            <a:off x="6336148" y="1375447"/>
            <a:ext cx="822037" cy="10440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a:t>5</a:t>
            </a:r>
            <a:endParaRPr lang="en-IN" sz="4800"/>
          </a:p>
        </p:txBody>
      </p:sp>
      <p:sp>
        <p:nvSpPr>
          <p:cNvPr id="11" name="Rectangle 10">
            <a:extLst>
              <a:ext uri="{FF2B5EF4-FFF2-40B4-BE49-F238E27FC236}">
                <a16:creationId xmlns:a16="http://schemas.microsoft.com/office/drawing/2014/main" id="{08186E3A-B21C-4D9A-B215-53AF3A668C45}"/>
              </a:ext>
            </a:extLst>
          </p:cNvPr>
          <p:cNvSpPr/>
          <p:nvPr/>
        </p:nvSpPr>
        <p:spPr>
          <a:xfrm>
            <a:off x="1163780" y="1375447"/>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2" name="Rectangle 11">
            <a:extLst>
              <a:ext uri="{FF2B5EF4-FFF2-40B4-BE49-F238E27FC236}">
                <a16:creationId xmlns:a16="http://schemas.microsoft.com/office/drawing/2014/main" id="{D754C5DD-0FD9-49D9-B973-E993471B01C7}"/>
              </a:ext>
            </a:extLst>
          </p:cNvPr>
          <p:cNvSpPr/>
          <p:nvPr/>
        </p:nvSpPr>
        <p:spPr>
          <a:xfrm>
            <a:off x="7232068" y="1375447"/>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3" name="Rectangle 12">
            <a:extLst>
              <a:ext uri="{FF2B5EF4-FFF2-40B4-BE49-F238E27FC236}">
                <a16:creationId xmlns:a16="http://schemas.microsoft.com/office/drawing/2014/main" id="{FBC91965-E2AA-4443-A0EF-AA31A96C24BC}"/>
              </a:ext>
            </a:extLst>
          </p:cNvPr>
          <p:cNvSpPr/>
          <p:nvPr/>
        </p:nvSpPr>
        <p:spPr>
          <a:xfrm>
            <a:off x="6336148" y="2625435"/>
            <a:ext cx="822037" cy="10440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a:t>6</a:t>
            </a:r>
            <a:endParaRPr lang="en-IN" sz="4800"/>
          </a:p>
        </p:txBody>
      </p:sp>
      <p:sp>
        <p:nvSpPr>
          <p:cNvPr id="14" name="Rectangle 13">
            <a:extLst>
              <a:ext uri="{FF2B5EF4-FFF2-40B4-BE49-F238E27FC236}">
                <a16:creationId xmlns:a16="http://schemas.microsoft.com/office/drawing/2014/main" id="{45AEE6E4-00ED-400A-9C53-EE8230DC3C57}"/>
              </a:ext>
            </a:extLst>
          </p:cNvPr>
          <p:cNvSpPr/>
          <p:nvPr/>
        </p:nvSpPr>
        <p:spPr>
          <a:xfrm>
            <a:off x="7232068" y="2625435"/>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5" name="Rectangle 14">
            <a:extLst>
              <a:ext uri="{FF2B5EF4-FFF2-40B4-BE49-F238E27FC236}">
                <a16:creationId xmlns:a16="http://schemas.microsoft.com/office/drawing/2014/main" id="{CDB21379-B9B2-401F-8A01-786DD0DFC179}"/>
              </a:ext>
            </a:extLst>
          </p:cNvPr>
          <p:cNvSpPr/>
          <p:nvPr/>
        </p:nvSpPr>
        <p:spPr>
          <a:xfrm>
            <a:off x="6336148" y="3874943"/>
            <a:ext cx="822037" cy="10440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a:t>7</a:t>
            </a:r>
            <a:endParaRPr lang="en-IN" sz="4800"/>
          </a:p>
        </p:txBody>
      </p:sp>
      <p:sp>
        <p:nvSpPr>
          <p:cNvPr id="16" name="Rectangle 15">
            <a:extLst>
              <a:ext uri="{FF2B5EF4-FFF2-40B4-BE49-F238E27FC236}">
                <a16:creationId xmlns:a16="http://schemas.microsoft.com/office/drawing/2014/main" id="{DD3E195F-2D9E-443A-94BD-3C006B5DFC48}"/>
              </a:ext>
            </a:extLst>
          </p:cNvPr>
          <p:cNvSpPr/>
          <p:nvPr/>
        </p:nvSpPr>
        <p:spPr>
          <a:xfrm>
            <a:off x="7232068" y="3874943"/>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7" name="Rectangle 16">
            <a:extLst>
              <a:ext uri="{FF2B5EF4-FFF2-40B4-BE49-F238E27FC236}">
                <a16:creationId xmlns:a16="http://schemas.microsoft.com/office/drawing/2014/main" id="{09FC4654-8248-4BE1-AC09-53DA660BC287}"/>
              </a:ext>
            </a:extLst>
          </p:cNvPr>
          <p:cNvSpPr/>
          <p:nvPr/>
        </p:nvSpPr>
        <p:spPr>
          <a:xfrm>
            <a:off x="6336148" y="5123971"/>
            <a:ext cx="822037" cy="10440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a:t>8</a:t>
            </a:r>
            <a:endParaRPr lang="en-IN" sz="4800"/>
          </a:p>
        </p:txBody>
      </p:sp>
      <p:sp>
        <p:nvSpPr>
          <p:cNvPr id="18" name="Rectangle 17">
            <a:extLst>
              <a:ext uri="{FF2B5EF4-FFF2-40B4-BE49-F238E27FC236}">
                <a16:creationId xmlns:a16="http://schemas.microsoft.com/office/drawing/2014/main" id="{137F91C4-2B1F-49A8-984A-F13FEF762677}"/>
              </a:ext>
            </a:extLst>
          </p:cNvPr>
          <p:cNvSpPr/>
          <p:nvPr/>
        </p:nvSpPr>
        <p:spPr>
          <a:xfrm>
            <a:off x="7232068" y="5123971"/>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9" name="Rectangle 18">
            <a:extLst>
              <a:ext uri="{FF2B5EF4-FFF2-40B4-BE49-F238E27FC236}">
                <a16:creationId xmlns:a16="http://schemas.microsoft.com/office/drawing/2014/main" id="{A1C7D85D-4AE1-4069-AD5D-017C9B7B9087}"/>
              </a:ext>
            </a:extLst>
          </p:cNvPr>
          <p:cNvSpPr/>
          <p:nvPr/>
        </p:nvSpPr>
        <p:spPr>
          <a:xfrm>
            <a:off x="1163780" y="2625435"/>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20" name="Rectangle 19">
            <a:extLst>
              <a:ext uri="{FF2B5EF4-FFF2-40B4-BE49-F238E27FC236}">
                <a16:creationId xmlns:a16="http://schemas.microsoft.com/office/drawing/2014/main" id="{FE862129-43DB-452A-B327-D182D20D6EB7}"/>
              </a:ext>
            </a:extLst>
          </p:cNvPr>
          <p:cNvSpPr/>
          <p:nvPr/>
        </p:nvSpPr>
        <p:spPr>
          <a:xfrm>
            <a:off x="1163780" y="3874943"/>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21" name="Rectangle 20">
            <a:extLst>
              <a:ext uri="{FF2B5EF4-FFF2-40B4-BE49-F238E27FC236}">
                <a16:creationId xmlns:a16="http://schemas.microsoft.com/office/drawing/2014/main" id="{063BDCE3-E53A-4E30-9008-E1905300E708}"/>
              </a:ext>
            </a:extLst>
          </p:cNvPr>
          <p:cNvSpPr/>
          <p:nvPr/>
        </p:nvSpPr>
        <p:spPr>
          <a:xfrm>
            <a:off x="1163780" y="5123971"/>
            <a:ext cx="4756725" cy="104448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Tree>
    <p:extLst>
      <p:ext uri="{BB962C8B-B14F-4D97-AF65-F5344CB8AC3E}">
        <p14:creationId xmlns:p14="http://schemas.microsoft.com/office/powerpoint/2010/main" val="2858210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CEC-E644-4FAD-A401-57E149D2A435}"/>
              </a:ext>
            </a:extLst>
          </p:cNvPr>
          <p:cNvSpPr>
            <a:spLocks noGrp="1"/>
          </p:cNvSpPr>
          <p:nvPr>
            <p:ph type="title"/>
          </p:nvPr>
        </p:nvSpPr>
        <p:spPr/>
        <p:txBody>
          <a:bodyPr/>
          <a:lstStyle/>
          <a:p>
            <a:r>
              <a:rPr lang="en-US"/>
              <a:t>Template…34</a:t>
            </a:r>
            <a:endParaRPr lang="en-IN"/>
          </a:p>
        </p:txBody>
      </p:sp>
      <p:sp>
        <p:nvSpPr>
          <p:cNvPr id="22" name="Rectangle 21">
            <a:extLst>
              <a:ext uri="{FF2B5EF4-FFF2-40B4-BE49-F238E27FC236}">
                <a16:creationId xmlns:a16="http://schemas.microsoft.com/office/drawing/2014/main" id="{0CF26329-E45D-421B-AAA7-4094E3A7F9BD}"/>
              </a:ext>
            </a:extLst>
          </p:cNvPr>
          <p:cNvSpPr/>
          <p:nvPr/>
        </p:nvSpPr>
        <p:spPr>
          <a:xfrm>
            <a:off x="193962" y="1375447"/>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1</a:t>
            </a:r>
            <a:endParaRPr lang="en-IN" sz="4000"/>
          </a:p>
        </p:txBody>
      </p:sp>
      <p:sp>
        <p:nvSpPr>
          <p:cNvPr id="23" name="Rectangle 22">
            <a:extLst>
              <a:ext uri="{FF2B5EF4-FFF2-40B4-BE49-F238E27FC236}">
                <a16:creationId xmlns:a16="http://schemas.microsoft.com/office/drawing/2014/main" id="{8C7CD579-5910-4FE0-9C71-14E1119BCEB8}"/>
              </a:ext>
            </a:extLst>
          </p:cNvPr>
          <p:cNvSpPr/>
          <p:nvPr/>
        </p:nvSpPr>
        <p:spPr>
          <a:xfrm>
            <a:off x="193962" y="5282429"/>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5</a:t>
            </a:r>
            <a:endParaRPr lang="en-IN" sz="4000"/>
          </a:p>
        </p:txBody>
      </p:sp>
      <p:sp>
        <p:nvSpPr>
          <p:cNvPr id="24" name="Rectangle 23">
            <a:extLst>
              <a:ext uri="{FF2B5EF4-FFF2-40B4-BE49-F238E27FC236}">
                <a16:creationId xmlns:a16="http://schemas.microsoft.com/office/drawing/2014/main" id="{56F7D242-48AF-4BDF-B413-055534D2D687}"/>
              </a:ext>
            </a:extLst>
          </p:cNvPr>
          <p:cNvSpPr/>
          <p:nvPr/>
        </p:nvSpPr>
        <p:spPr>
          <a:xfrm>
            <a:off x="193962" y="4303374"/>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4</a:t>
            </a:r>
            <a:endParaRPr lang="en-IN" sz="4000"/>
          </a:p>
        </p:txBody>
      </p:sp>
      <p:sp>
        <p:nvSpPr>
          <p:cNvPr id="25" name="Rectangle 24">
            <a:extLst>
              <a:ext uri="{FF2B5EF4-FFF2-40B4-BE49-F238E27FC236}">
                <a16:creationId xmlns:a16="http://schemas.microsoft.com/office/drawing/2014/main" id="{013C0282-B041-4186-AD96-97CCE929EB57}"/>
              </a:ext>
            </a:extLst>
          </p:cNvPr>
          <p:cNvSpPr/>
          <p:nvPr/>
        </p:nvSpPr>
        <p:spPr>
          <a:xfrm>
            <a:off x="193962" y="3324319"/>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3</a:t>
            </a:r>
            <a:endParaRPr lang="en-IN" sz="4000"/>
          </a:p>
        </p:txBody>
      </p:sp>
      <p:sp>
        <p:nvSpPr>
          <p:cNvPr id="26" name="Rectangle 25">
            <a:extLst>
              <a:ext uri="{FF2B5EF4-FFF2-40B4-BE49-F238E27FC236}">
                <a16:creationId xmlns:a16="http://schemas.microsoft.com/office/drawing/2014/main" id="{F6D19A20-F609-4C35-BA0A-2777F016398D}"/>
              </a:ext>
            </a:extLst>
          </p:cNvPr>
          <p:cNvSpPr/>
          <p:nvPr/>
        </p:nvSpPr>
        <p:spPr>
          <a:xfrm>
            <a:off x="193962" y="2349883"/>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2</a:t>
            </a:r>
            <a:endParaRPr lang="en-IN" sz="4000"/>
          </a:p>
        </p:txBody>
      </p:sp>
      <p:sp>
        <p:nvSpPr>
          <p:cNvPr id="27" name="Rectangle 26">
            <a:extLst>
              <a:ext uri="{FF2B5EF4-FFF2-40B4-BE49-F238E27FC236}">
                <a16:creationId xmlns:a16="http://schemas.microsoft.com/office/drawing/2014/main" id="{AD043FDC-C39C-413F-88DE-98973D6A6B39}"/>
              </a:ext>
            </a:extLst>
          </p:cNvPr>
          <p:cNvSpPr/>
          <p:nvPr/>
        </p:nvSpPr>
        <p:spPr>
          <a:xfrm>
            <a:off x="6262260" y="1375447"/>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6</a:t>
            </a:r>
            <a:endParaRPr lang="en-IN" sz="4000"/>
          </a:p>
        </p:txBody>
      </p:sp>
      <p:sp>
        <p:nvSpPr>
          <p:cNvPr id="28" name="Rectangle 27">
            <a:extLst>
              <a:ext uri="{FF2B5EF4-FFF2-40B4-BE49-F238E27FC236}">
                <a16:creationId xmlns:a16="http://schemas.microsoft.com/office/drawing/2014/main" id="{6B5BC646-5354-4F90-9E3D-07A9D17E170E}"/>
              </a:ext>
            </a:extLst>
          </p:cNvPr>
          <p:cNvSpPr/>
          <p:nvPr/>
        </p:nvSpPr>
        <p:spPr>
          <a:xfrm>
            <a:off x="6262260" y="5282429"/>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10</a:t>
            </a:r>
            <a:endParaRPr lang="en-IN" sz="4000"/>
          </a:p>
        </p:txBody>
      </p:sp>
      <p:sp>
        <p:nvSpPr>
          <p:cNvPr id="29" name="Rectangle 28">
            <a:extLst>
              <a:ext uri="{FF2B5EF4-FFF2-40B4-BE49-F238E27FC236}">
                <a16:creationId xmlns:a16="http://schemas.microsoft.com/office/drawing/2014/main" id="{69581318-8ECC-48C5-9D33-5DB43E7914D2}"/>
              </a:ext>
            </a:extLst>
          </p:cNvPr>
          <p:cNvSpPr/>
          <p:nvPr/>
        </p:nvSpPr>
        <p:spPr>
          <a:xfrm>
            <a:off x="6262260" y="4303374"/>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9</a:t>
            </a:r>
            <a:endParaRPr lang="en-IN" sz="4000"/>
          </a:p>
        </p:txBody>
      </p:sp>
      <p:sp>
        <p:nvSpPr>
          <p:cNvPr id="30" name="Rectangle 29">
            <a:extLst>
              <a:ext uri="{FF2B5EF4-FFF2-40B4-BE49-F238E27FC236}">
                <a16:creationId xmlns:a16="http://schemas.microsoft.com/office/drawing/2014/main" id="{0A78BEF9-7B5A-403A-B2EA-D90E791174B9}"/>
              </a:ext>
            </a:extLst>
          </p:cNvPr>
          <p:cNvSpPr/>
          <p:nvPr/>
        </p:nvSpPr>
        <p:spPr>
          <a:xfrm>
            <a:off x="6262260" y="3324319"/>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8</a:t>
            </a:r>
            <a:endParaRPr lang="en-IN" sz="4000"/>
          </a:p>
        </p:txBody>
      </p:sp>
      <p:sp>
        <p:nvSpPr>
          <p:cNvPr id="31" name="Rectangle 30">
            <a:extLst>
              <a:ext uri="{FF2B5EF4-FFF2-40B4-BE49-F238E27FC236}">
                <a16:creationId xmlns:a16="http://schemas.microsoft.com/office/drawing/2014/main" id="{13AA95B7-B5AD-400C-8507-2E0FAFF9497B}"/>
              </a:ext>
            </a:extLst>
          </p:cNvPr>
          <p:cNvSpPr/>
          <p:nvPr/>
        </p:nvSpPr>
        <p:spPr>
          <a:xfrm>
            <a:off x="6262260" y="2349883"/>
            <a:ext cx="822037" cy="887462"/>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a:t>7</a:t>
            </a:r>
            <a:endParaRPr lang="en-IN" sz="4000"/>
          </a:p>
        </p:txBody>
      </p:sp>
      <p:sp>
        <p:nvSpPr>
          <p:cNvPr id="32" name="Rectangle 31">
            <a:extLst>
              <a:ext uri="{FF2B5EF4-FFF2-40B4-BE49-F238E27FC236}">
                <a16:creationId xmlns:a16="http://schemas.microsoft.com/office/drawing/2014/main" id="{09856263-F079-4B54-A647-BF9744945BD2}"/>
              </a:ext>
            </a:extLst>
          </p:cNvPr>
          <p:cNvSpPr/>
          <p:nvPr/>
        </p:nvSpPr>
        <p:spPr>
          <a:xfrm>
            <a:off x="1099125" y="1375447"/>
            <a:ext cx="4830619"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33" name="Rectangle 32">
            <a:extLst>
              <a:ext uri="{FF2B5EF4-FFF2-40B4-BE49-F238E27FC236}">
                <a16:creationId xmlns:a16="http://schemas.microsoft.com/office/drawing/2014/main" id="{579F28AC-7D87-4462-BBCC-DE2647A79265}"/>
              </a:ext>
            </a:extLst>
          </p:cNvPr>
          <p:cNvSpPr/>
          <p:nvPr/>
        </p:nvSpPr>
        <p:spPr>
          <a:xfrm>
            <a:off x="7167422" y="1375447"/>
            <a:ext cx="4830616"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34" name="Rectangle 33">
            <a:extLst>
              <a:ext uri="{FF2B5EF4-FFF2-40B4-BE49-F238E27FC236}">
                <a16:creationId xmlns:a16="http://schemas.microsoft.com/office/drawing/2014/main" id="{A664E763-A3B0-4DAD-B383-5A08C5587212}"/>
              </a:ext>
            </a:extLst>
          </p:cNvPr>
          <p:cNvSpPr/>
          <p:nvPr/>
        </p:nvSpPr>
        <p:spPr>
          <a:xfrm>
            <a:off x="1099125" y="2345264"/>
            <a:ext cx="4830619"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a:p>
            <a:endParaRPr lang="en-IN" sz="1400">
              <a:solidFill>
                <a:schemeClr val="tx1"/>
              </a:solidFill>
            </a:endParaRPr>
          </a:p>
        </p:txBody>
      </p:sp>
      <p:sp>
        <p:nvSpPr>
          <p:cNvPr id="35" name="Rectangle 34">
            <a:extLst>
              <a:ext uri="{FF2B5EF4-FFF2-40B4-BE49-F238E27FC236}">
                <a16:creationId xmlns:a16="http://schemas.microsoft.com/office/drawing/2014/main" id="{3485E695-E927-47BF-8884-693D4D945B12}"/>
              </a:ext>
            </a:extLst>
          </p:cNvPr>
          <p:cNvSpPr/>
          <p:nvPr/>
        </p:nvSpPr>
        <p:spPr>
          <a:xfrm>
            <a:off x="7167422" y="2345264"/>
            <a:ext cx="4830616"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36" name="Rectangle 35">
            <a:extLst>
              <a:ext uri="{FF2B5EF4-FFF2-40B4-BE49-F238E27FC236}">
                <a16:creationId xmlns:a16="http://schemas.microsoft.com/office/drawing/2014/main" id="{F5B9D335-1F99-4038-BFE2-FDDFDF11D6BC}"/>
              </a:ext>
            </a:extLst>
          </p:cNvPr>
          <p:cNvSpPr/>
          <p:nvPr/>
        </p:nvSpPr>
        <p:spPr>
          <a:xfrm>
            <a:off x="1099125" y="3315081"/>
            <a:ext cx="4830619"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37" name="Rectangle 36">
            <a:extLst>
              <a:ext uri="{FF2B5EF4-FFF2-40B4-BE49-F238E27FC236}">
                <a16:creationId xmlns:a16="http://schemas.microsoft.com/office/drawing/2014/main" id="{FF1AEDAE-4016-4495-B00E-D146525203D4}"/>
              </a:ext>
            </a:extLst>
          </p:cNvPr>
          <p:cNvSpPr/>
          <p:nvPr/>
        </p:nvSpPr>
        <p:spPr>
          <a:xfrm>
            <a:off x="7167422" y="3315081"/>
            <a:ext cx="4830616"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38" name="Rectangle 37">
            <a:extLst>
              <a:ext uri="{FF2B5EF4-FFF2-40B4-BE49-F238E27FC236}">
                <a16:creationId xmlns:a16="http://schemas.microsoft.com/office/drawing/2014/main" id="{7D0C1DA4-A552-46A8-864C-D2D8472B475E}"/>
              </a:ext>
            </a:extLst>
          </p:cNvPr>
          <p:cNvSpPr/>
          <p:nvPr/>
        </p:nvSpPr>
        <p:spPr>
          <a:xfrm>
            <a:off x="1099125" y="4303374"/>
            <a:ext cx="4830619"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39" name="Rectangle 38">
            <a:extLst>
              <a:ext uri="{FF2B5EF4-FFF2-40B4-BE49-F238E27FC236}">
                <a16:creationId xmlns:a16="http://schemas.microsoft.com/office/drawing/2014/main" id="{E65E25CF-60A7-48F1-91AD-9B58AC0ACC1B}"/>
              </a:ext>
            </a:extLst>
          </p:cNvPr>
          <p:cNvSpPr/>
          <p:nvPr/>
        </p:nvSpPr>
        <p:spPr>
          <a:xfrm>
            <a:off x="7167422" y="4303374"/>
            <a:ext cx="4830616"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40" name="Rectangle 39">
            <a:extLst>
              <a:ext uri="{FF2B5EF4-FFF2-40B4-BE49-F238E27FC236}">
                <a16:creationId xmlns:a16="http://schemas.microsoft.com/office/drawing/2014/main" id="{034DFB54-C187-4D7A-8C07-0AAAA961E2C9}"/>
              </a:ext>
            </a:extLst>
          </p:cNvPr>
          <p:cNvSpPr/>
          <p:nvPr/>
        </p:nvSpPr>
        <p:spPr>
          <a:xfrm>
            <a:off x="1099125" y="5282429"/>
            <a:ext cx="4830619"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
        <p:nvSpPr>
          <p:cNvPr id="41" name="Rectangle 40">
            <a:extLst>
              <a:ext uri="{FF2B5EF4-FFF2-40B4-BE49-F238E27FC236}">
                <a16:creationId xmlns:a16="http://schemas.microsoft.com/office/drawing/2014/main" id="{5075563D-72A6-4E64-A354-B60159D6D728}"/>
              </a:ext>
            </a:extLst>
          </p:cNvPr>
          <p:cNvSpPr/>
          <p:nvPr/>
        </p:nvSpPr>
        <p:spPr>
          <a:xfrm>
            <a:off x="7167422" y="5282429"/>
            <a:ext cx="4830616" cy="887462"/>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tx1"/>
                </a:solidFill>
              </a:rPr>
              <a:t>Type your text </a:t>
            </a:r>
            <a:endParaRPr lang="en-IN" sz="1400">
              <a:solidFill>
                <a:schemeClr val="tx1"/>
              </a:solidFill>
            </a:endParaRPr>
          </a:p>
        </p:txBody>
      </p:sp>
    </p:spTree>
    <p:extLst>
      <p:ext uri="{BB962C8B-B14F-4D97-AF65-F5344CB8AC3E}">
        <p14:creationId xmlns:p14="http://schemas.microsoft.com/office/powerpoint/2010/main" val="1210877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95A1-6426-452C-8E75-0DBEFF575FA4}"/>
              </a:ext>
            </a:extLst>
          </p:cNvPr>
          <p:cNvSpPr>
            <a:spLocks noGrp="1"/>
          </p:cNvSpPr>
          <p:nvPr>
            <p:ph type="title"/>
          </p:nvPr>
        </p:nvSpPr>
        <p:spPr/>
        <p:txBody>
          <a:bodyPr/>
          <a:lstStyle/>
          <a:p>
            <a:r>
              <a:rPr lang="en-US"/>
              <a:t>Template…35</a:t>
            </a:r>
            <a:endParaRPr lang="en-IN"/>
          </a:p>
        </p:txBody>
      </p:sp>
      <p:sp>
        <p:nvSpPr>
          <p:cNvPr id="4" name="Rectangle 3">
            <a:extLst>
              <a:ext uri="{FF2B5EF4-FFF2-40B4-BE49-F238E27FC236}">
                <a16:creationId xmlns:a16="http://schemas.microsoft.com/office/drawing/2014/main" id="{F6FB89ED-4F51-49C5-B50E-9003AD1AAC87}"/>
              </a:ext>
            </a:extLst>
          </p:cNvPr>
          <p:cNvSpPr/>
          <p:nvPr/>
        </p:nvSpPr>
        <p:spPr>
          <a:xfrm>
            <a:off x="193962" y="1375447"/>
            <a:ext cx="822037" cy="687600"/>
          </a:xfrm>
          <a:prstGeom prst="rect">
            <a:avLst/>
          </a:prstGeom>
          <a:solidFill>
            <a:srgbClr val="28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IN" sz="3600"/>
          </a:p>
        </p:txBody>
      </p:sp>
      <p:sp>
        <p:nvSpPr>
          <p:cNvPr id="5" name="Rectangle 4">
            <a:extLst>
              <a:ext uri="{FF2B5EF4-FFF2-40B4-BE49-F238E27FC236}">
                <a16:creationId xmlns:a16="http://schemas.microsoft.com/office/drawing/2014/main" id="{51252D89-75D9-4726-B2FB-FE8F7E02DE28}"/>
              </a:ext>
            </a:extLst>
          </p:cNvPr>
          <p:cNvSpPr/>
          <p:nvPr/>
        </p:nvSpPr>
        <p:spPr>
          <a:xfrm>
            <a:off x="1099125" y="1375447"/>
            <a:ext cx="10492511" cy="687600"/>
          </a:xfrm>
          <a:prstGeom prst="rect">
            <a:avLst/>
          </a:prstGeom>
          <a:noFill/>
          <a:ln w="19050">
            <a:solidFill>
              <a:srgbClr val="2823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6" name="Rectangle 5">
            <a:extLst>
              <a:ext uri="{FF2B5EF4-FFF2-40B4-BE49-F238E27FC236}">
                <a16:creationId xmlns:a16="http://schemas.microsoft.com/office/drawing/2014/main" id="{E4B44F43-8718-44D9-A634-E886D32AC71A}"/>
              </a:ext>
            </a:extLst>
          </p:cNvPr>
          <p:cNvSpPr/>
          <p:nvPr/>
        </p:nvSpPr>
        <p:spPr>
          <a:xfrm>
            <a:off x="193962" y="5482553"/>
            <a:ext cx="822037" cy="687338"/>
          </a:xfrm>
          <a:prstGeom prst="rect">
            <a:avLst/>
          </a:prstGeom>
          <a:solidFill>
            <a:srgbClr val="28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IN" sz="3600"/>
          </a:p>
        </p:txBody>
      </p:sp>
      <p:sp>
        <p:nvSpPr>
          <p:cNvPr id="7" name="Rectangle 6">
            <a:extLst>
              <a:ext uri="{FF2B5EF4-FFF2-40B4-BE49-F238E27FC236}">
                <a16:creationId xmlns:a16="http://schemas.microsoft.com/office/drawing/2014/main" id="{9DFE1903-4DEB-4DE8-961F-EB991B43DD86}"/>
              </a:ext>
            </a:extLst>
          </p:cNvPr>
          <p:cNvSpPr/>
          <p:nvPr/>
        </p:nvSpPr>
        <p:spPr>
          <a:xfrm>
            <a:off x="193962" y="2196874"/>
            <a:ext cx="822037" cy="687600"/>
          </a:xfrm>
          <a:prstGeom prst="rect">
            <a:avLst/>
          </a:prstGeom>
          <a:solidFill>
            <a:srgbClr val="F59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IN" sz="3600"/>
          </a:p>
        </p:txBody>
      </p:sp>
      <p:sp>
        <p:nvSpPr>
          <p:cNvPr id="8" name="Rectangle 7">
            <a:extLst>
              <a:ext uri="{FF2B5EF4-FFF2-40B4-BE49-F238E27FC236}">
                <a16:creationId xmlns:a16="http://schemas.microsoft.com/office/drawing/2014/main" id="{416E934E-1378-4AAA-9078-4A931DCEA49E}"/>
              </a:ext>
            </a:extLst>
          </p:cNvPr>
          <p:cNvSpPr/>
          <p:nvPr/>
        </p:nvSpPr>
        <p:spPr>
          <a:xfrm>
            <a:off x="193961" y="3018301"/>
            <a:ext cx="822037" cy="687600"/>
          </a:xfrm>
          <a:prstGeom prst="rect">
            <a:avLst/>
          </a:prstGeom>
          <a:solidFill>
            <a:srgbClr val="F05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IN" sz="3600"/>
          </a:p>
        </p:txBody>
      </p:sp>
      <p:sp>
        <p:nvSpPr>
          <p:cNvPr id="9" name="Rectangle 8">
            <a:extLst>
              <a:ext uri="{FF2B5EF4-FFF2-40B4-BE49-F238E27FC236}">
                <a16:creationId xmlns:a16="http://schemas.microsoft.com/office/drawing/2014/main" id="{4AA81077-6BBE-4CC3-8D5B-44FFB146772E}"/>
              </a:ext>
            </a:extLst>
          </p:cNvPr>
          <p:cNvSpPr/>
          <p:nvPr/>
        </p:nvSpPr>
        <p:spPr>
          <a:xfrm>
            <a:off x="193960" y="3839728"/>
            <a:ext cx="822037" cy="687600"/>
          </a:xfrm>
          <a:prstGeom prst="rect">
            <a:avLst/>
          </a:prstGeom>
          <a:solidFill>
            <a:srgbClr val="9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IN" sz="3600"/>
          </a:p>
        </p:txBody>
      </p:sp>
      <p:sp>
        <p:nvSpPr>
          <p:cNvPr id="10" name="Rectangle 9">
            <a:extLst>
              <a:ext uri="{FF2B5EF4-FFF2-40B4-BE49-F238E27FC236}">
                <a16:creationId xmlns:a16="http://schemas.microsoft.com/office/drawing/2014/main" id="{EB778C31-D697-4C91-ACF3-BDDF8404D6F4}"/>
              </a:ext>
            </a:extLst>
          </p:cNvPr>
          <p:cNvSpPr/>
          <p:nvPr/>
        </p:nvSpPr>
        <p:spPr>
          <a:xfrm>
            <a:off x="193959" y="4661155"/>
            <a:ext cx="822037" cy="687600"/>
          </a:xfrm>
          <a:prstGeom prst="rect">
            <a:avLst/>
          </a:prstGeom>
          <a:solidFill>
            <a:srgbClr val="007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IN" sz="3600"/>
          </a:p>
        </p:txBody>
      </p:sp>
      <p:sp>
        <p:nvSpPr>
          <p:cNvPr id="11" name="Rectangle 10">
            <a:extLst>
              <a:ext uri="{FF2B5EF4-FFF2-40B4-BE49-F238E27FC236}">
                <a16:creationId xmlns:a16="http://schemas.microsoft.com/office/drawing/2014/main" id="{8BFE1A7D-0FA9-46C3-96E2-4518600A4889}"/>
              </a:ext>
            </a:extLst>
          </p:cNvPr>
          <p:cNvSpPr/>
          <p:nvPr/>
        </p:nvSpPr>
        <p:spPr>
          <a:xfrm>
            <a:off x="1099124" y="2209448"/>
            <a:ext cx="10492511" cy="687600"/>
          </a:xfrm>
          <a:prstGeom prst="rect">
            <a:avLst/>
          </a:prstGeom>
          <a:noFill/>
          <a:ln w="19050">
            <a:solidFill>
              <a:srgbClr val="F5911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2" name="Rectangle 11">
            <a:extLst>
              <a:ext uri="{FF2B5EF4-FFF2-40B4-BE49-F238E27FC236}">
                <a16:creationId xmlns:a16="http://schemas.microsoft.com/office/drawing/2014/main" id="{3667FF6F-19E3-4C2C-8DF5-A08FCDACD15B}"/>
              </a:ext>
            </a:extLst>
          </p:cNvPr>
          <p:cNvSpPr/>
          <p:nvPr/>
        </p:nvSpPr>
        <p:spPr>
          <a:xfrm>
            <a:off x="1099123" y="3024367"/>
            <a:ext cx="10492511" cy="687600"/>
          </a:xfrm>
          <a:prstGeom prst="rect">
            <a:avLst/>
          </a:prstGeom>
          <a:noFill/>
          <a:ln w="19050">
            <a:solidFill>
              <a:srgbClr val="F05F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3" name="Rectangle 12">
            <a:extLst>
              <a:ext uri="{FF2B5EF4-FFF2-40B4-BE49-F238E27FC236}">
                <a16:creationId xmlns:a16="http://schemas.microsoft.com/office/drawing/2014/main" id="{D352F255-4BAC-4D90-8B91-41AA8662FC69}"/>
              </a:ext>
            </a:extLst>
          </p:cNvPr>
          <p:cNvSpPr/>
          <p:nvPr/>
        </p:nvSpPr>
        <p:spPr>
          <a:xfrm>
            <a:off x="1099122" y="3839286"/>
            <a:ext cx="10492511" cy="687600"/>
          </a:xfrm>
          <a:prstGeom prst="rect">
            <a:avLst/>
          </a:prstGeom>
          <a:noFill/>
          <a:ln w="19050">
            <a:solidFill>
              <a:srgbClr val="918AA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4" name="Rectangle 13">
            <a:extLst>
              <a:ext uri="{FF2B5EF4-FFF2-40B4-BE49-F238E27FC236}">
                <a16:creationId xmlns:a16="http://schemas.microsoft.com/office/drawing/2014/main" id="{C2E1BC7B-038A-4C27-802D-0EFDA9333FAD}"/>
              </a:ext>
            </a:extLst>
          </p:cNvPr>
          <p:cNvSpPr/>
          <p:nvPr/>
        </p:nvSpPr>
        <p:spPr>
          <a:xfrm>
            <a:off x="1099122" y="4661155"/>
            <a:ext cx="10492511" cy="687600"/>
          </a:xfrm>
          <a:prstGeom prst="rect">
            <a:avLst/>
          </a:prstGeom>
          <a:noFill/>
          <a:ln w="19050">
            <a:solidFill>
              <a:srgbClr val="0073C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
        <p:nvSpPr>
          <p:cNvPr id="15" name="Rectangle 14">
            <a:extLst>
              <a:ext uri="{FF2B5EF4-FFF2-40B4-BE49-F238E27FC236}">
                <a16:creationId xmlns:a16="http://schemas.microsoft.com/office/drawing/2014/main" id="{F9765A4B-346B-4D3B-8BBF-CF18E40550F5}"/>
              </a:ext>
            </a:extLst>
          </p:cNvPr>
          <p:cNvSpPr/>
          <p:nvPr/>
        </p:nvSpPr>
        <p:spPr>
          <a:xfrm>
            <a:off x="1099122" y="5483453"/>
            <a:ext cx="10492511" cy="687600"/>
          </a:xfrm>
          <a:prstGeom prst="rect">
            <a:avLst/>
          </a:prstGeom>
          <a:noFill/>
          <a:ln w="19050">
            <a:solidFill>
              <a:srgbClr val="28AAE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Type your text </a:t>
            </a:r>
            <a:endParaRPr lang="en-IN" sz="1400">
              <a:solidFill>
                <a:schemeClr val="tx1"/>
              </a:solidFill>
            </a:endParaRPr>
          </a:p>
        </p:txBody>
      </p:sp>
    </p:spTree>
    <p:extLst>
      <p:ext uri="{BB962C8B-B14F-4D97-AF65-F5344CB8AC3E}">
        <p14:creationId xmlns:p14="http://schemas.microsoft.com/office/powerpoint/2010/main" val="108024196"/>
      </p:ext>
    </p:extLst>
  </p:cSld>
  <p:clrMapOvr>
    <a:masterClrMapping/>
  </p:clrMapOvr>
</p:sld>
</file>

<file path=ppt/theme/theme1.xml><?xml version="1.0" encoding="utf-8"?>
<a:theme xmlns:a="http://schemas.openxmlformats.org/drawingml/2006/main" name="Office Theme">
  <a:themeElements>
    <a:clrScheme name="Custom 2">
      <a:dk1>
        <a:srgbClr val="000000"/>
      </a:dk1>
      <a:lt1>
        <a:sysClr val="window" lastClr="FFFFFF"/>
      </a:lt1>
      <a:dk2>
        <a:srgbClr val="1F497D"/>
      </a:dk2>
      <a:lt2>
        <a:srgbClr val="EEECE1"/>
      </a:lt2>
      <a:accent1>
        <a:srgbClr val="918AAA"/>
      </a:accent1>
      <a:accent2>
        <a:srgbClr val="282364"/>
      </a:accent2>
      <a:accent3>
        <a:srgbClr val="F5911E"/>
      </a:accent3>
      <a:accent4>
        <a:srgbClr val="D2D2D2"/>
      </a:accent4>
      <a:accent5>
        <a:srgbClr val="0073C8"/>
      </a:accent5>
      <a:accent6>
        <a:srgbClr val="28AAE1"/>
      </a:accent6>
      <a:hlink>
        <a:srgbClr val="FFFFFF"/>
      </a:hlink>
      <a:folHlink>
        <a:srgbClr val="000000"/>
      </a:folHlink>
    </a:clrScheme>
    <a:fontScheme name="Custom 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gam">
    <a:dk1>
      <a:srgbClr val="000000"/>
    </a:dk1>
    <a:lt1>
      <a:sysClr val="window" lastClr="FFFFFF"/>
    </a:lt1>
    <a:dk2>
      <a:srgbClr val="1F497D"/>
    </a:dk2>
    <a:lt2>
      <a:srgbClr val="EEECE1"/>
    </a:lt2>
    <a:accent1>
      <a:srgbClr val="918AAA"/>
    </a:accent1>
    <a:accent2>
      <a:srgbClr val="282364"/>
    </a:accent2>
    <a:accent3>
      <a:srgbClr val="F5911E"/>
    </a:accent3>
    <a:accent4>
      <a:srgbClr val="D2D2D2"/>
    </a:accent4>
    <a:accent5>
      <a:srgbClr val="0073C8"/>
    </a:accent5>
    <a:accent6>
      <a:srgbClr val="28AAE1"/>
    </a:accent6>
    <a:hlink>
      <a:srgbClr val="000000"/>
    </a:hlink>
    <a:folHlink>
      <a:srgbClr val="000000"/>
    </a:folHlink>
  </a:clrScheme>
  <a:fontScheme name="Custom 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32DA1E6A214947BD0EEDA4258B836C" ma:contentTypeVersion="9" ma:contentTypeDescription="Create a new document." ma:contentTypeScope="" ma:versionID="7fe644e3915f11af5dbd714f17df6c31">
  <xsd:schema xmlns:xsd="http://www.w3.org/2001/XMLSchema" xmlns:xs="http://www.w3.org/2001/XMLSchema" xmlns:p="http://schemas.microsoft.com/office/2006/metadata/properties" xmlns:ns2="83fb4993-4d4d-4c0f-9f8e-7158c2831b48" targetNamespace="http://schemas.microsoft.com/office/2006/metadata/properties" ma:root="true" ma:fieldsID="2bb45487453467f7b409852ee42da2e9" ns2:_="">
    <xsd:import namespace="83fb4993-4d4d-4c0f-9f8e-7158c2831b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fb4993-4d4d-4c0f-9f8e-7158c2831b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8F5BD6-B8D7-4567-9964-CC549E73D8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fb4993-4d4d-4c0f-9f8e-7158c2831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27EF3F-6164-4AAF-9B4A-B808769BE9B2}">
  <ds:schemaRef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schemas.microsoft.com/office/2006/documentManagement/types"/>
    <ds:schemaRef ds:uri="83fb4993-4d4d-4c0f-9f8e-7158c2831b48"/>
    <ds:schemaRef ds:uri="http://purl.org/dc/dcmitype/"/>
    <ds:schemaRef ds:uri="http://purl.org/dc/elements/1.1/"/>
  </ds:schemaRefs>
</ds:datastoreItem>
</file>

<file path=customXml/itemProps3.xml><?xml version="1.0" encoding="utf-8"?>
<ds:datastoreItem xmlns:ds="http://schemas.openxmlformats.org/officeDocument/2006/customXml" ds:itemID="{E31AD15E-85A2-4CD6-B0DA-9BA6B06618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5549</TotalTime>
  <Words>3342</Words>
  <Application>Microsoft Office PowerPoint</Application>
  <PresentationFormat>Widescreen</PresentationFormat>
  <Paragraphs>1015</Paragraphs>
  <Slides>113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113</vt:i4>
      </vt:variant>
    </vt:vector>
  </HeadingPairs>
  <TitlesOfParts>
    <vt:vector size="118" baseType="lpstr">
      <vt:lpstr>Arial</vt:lpstr>
      <vt:lpstr>Calibri</vt:lpstr>
      <vt:lpstr>Century Gothic</vt:lpstr>
      <vt:lpstr>Georgia</vt:lpstr>
      <vt:lpstr>Office Theme</vt:lpstr>
      <vt:lpstr>Case Study - HR Attrition</vt:lpstr>
      <vt:lpstr>PowerPoint Presentation</vt:lpstr>
      <vt:lpstr>Content</vt:lpstr>
      <vt:lpstr>Objective</vt:lpstr>
      <vt:lpstr>PowerPoint Presentation</vt:lpstr>
      <vt:lpstr>Data Summary and Preparation</vt:lpstr>
      <vt:lpstr>Data Summary and Preparation</vt:lpstr>
      <vt:lpstr>Data Definition</vt:lpstr>
      <vt:lpstr>Target /Churn Definition</vt:lpstr>
      <vt:lpstr>Data Summary and Preparation</vt:lpstr>
      <vt:lpstr>PowerPoint Presentation</vt:lpstr>
      <vt:lpstr>PowerPoint Presentation</vt:lpstr>
      <vt:lpstr>PowerPoint Presentation</vt:lpstr>
      <vt:lpstr>Exploratory Data Analysis and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Checklist</vt:lpstr>
      <vt:lpstr>Executive summary</vt:lpstr>
      <vt:lpstr>Recommendations</vt:lpstr>
      <vt:lpstr>Recommendations</vt:lpstr>
      <vt:lpstr>Recommendations</vt:lpstr>
      <vt:lpstr>Recommendations</vt:lpstr>
      <vt:lpstr>Next steps</vt:lpstr>
      <vt:lpstr>Next steps</vt:lpstr>
      <vt:lpstr>Next steps</vt:lpstr>
      <vt:lpstr>Next steps</vt:lpstr>
      <vt:lpstr>Next steps</vt:lpstr>
      <vt:lpstr>PowerPoint Presentation</vt:lpstr>
      <vt:lpstr>Ugam color palette</vt:lpstr>
      <vt:lpstr>PowerPoint Presentation</vt:lpstr>
      <vt:lpstr>Template…1</vt:lpstr>
      <vt:lpstr>Template… 2</vt:lpstr>
      <vt:lpstr>Template…3</vt:lpstr>
      <vt:lpstr>Template…4</vt:lpstr>
      <vt:lpstr>Template…5</vt:lpstr>
      <vt:lpstr>Template…6</vt:lpstr>
      <vt:lpstr>Template…6</vt:lpstr>
      <vt:lpstr>Template…6</vt:lpstr>
      <vt:lpstr>Template…6</vt:lpstr>
      <vt:lpstr>Template…7</vt:lpstr>
      <vt:lpstr>Template…8</vt:lpstr>
      <vt:lpstr>Template…8</vt:lpstr>
      <vt:lpstr>Template…9</vt:lpstr>
      <vt:lpstr>Template…10</vt:lpstr>
      <vt:lpstr>Template…11</vt:lpstr>
      <vt:lpstr>Template…11</vt:lpstr>
      <vt:lpstr>Template…11</vt:lpstr>
      <vt:lpstr>Template…12</vt:lpstr>
      <vt:lpstr>Template…12</vt:lpstr>
      <vt:lpstr>Template…12</vt:lpstr>
      <vt:lpstr>Template…13</vt:lpstr>
      <vt:lpstr>Template…13</vt:lpstr>
      <vt:lpstr>Template…14</vt:lpstr>
      <vt:lpstr>Template…15</vt:lpstr>
      <vt:lpstr>Template…16</vt:lpstr>
      <vt:lpstr>Template…17</vt:lpstr>
      <vt:lpstr>Template…18</vt:lpstr>
      <vt:lpstr>SCQ slide</vt:lpstr>
      <vt:lpstr>One page case study</vt:lpstr>
      <vt:lpstr>One page case- study with quote</vt:lpstr>
      <vt:lpstr>Template…19</vt:lpstr>
      <vt:lpstr>Template…20</vt:lpstr>
      <vt:lpstr>Template…20</vt:lpstr>
      <vt:lpstr>Template…20</vt:lpstr>
      <vt:lpstr>Template…21</vt:lpstr>
      <vt:lpstr>Template…21</vt:lpstr>
      <vt:lpstr>Template…21</vt:lpstr>
      <vt:lpstr>Template…22</vt:lpstr>
      <vt:lpstr>Template…22</vt:lpstr>
      <vt:lpstr>Template…23</vt:lpstr>
      <vt:lpstr>Template…23</vt:lpstr>
      <vt:lpstr>Template…24</vt:lpstr>
      <vt:lpstr>Template…25</vt:lpstr>
      <vt:lpstr>Template…25</vt:lpstr>
      <vt:lpstr>Template…25</vt:lpstr>
      <vt:lpstr>Template…25</vt:lpstr>
      <vt:lpstr>Template…26</vt:lpstr>
      <vt:lpstr>Template…28</vt:lpstr>
      <vt:lpstr>Template…29</vt:lpstr>
      <vt:lpstr>Template…29</vt:lpstr>
      <vt:lpstr>Template…30</vt:lpstr>
      <vt:lpstr>Template…30</vt:lpstr>
      <vt:lpstr>Template…30</vt:lpstr>
      <vt:lpstr>Template…30</vt:lpstr>
      <vt:lpstr>Template…31</vt:lpstr>
      <vt:lpstr>Template…32</vt:lpstr>
      <vt:lpstr>Template…33</vt:lpstr>
      <vt:lpstr>Template…34</vt:lpstr>
      <vt:lpstr>Template…35</vt:lpstr>
      <vt:lpstr>Ugam team on call today</vt:lpstr>
      <vt:lpstr>Ugam team on call today</vt:lpstr>
      <vt:lpstr>Ugam team on call today</vt:lpstr>
      <vt:lpstr>Ugam team on call today</vt:lpstr>
      <vt:lpstr>Ugam team on call today</vt:lpstr>
      <vt:lpstr>Ugam team on call today</vt:lpstr>
      <vt:lpstr>Ugam team on call today</vt:lpstr>
      <vt:lpstr>Ugam team on call today</vt:lpstr>
      <vt:lpstr>Ugam team on call today</vt:lpstr>
      <vt:lpstr>Ugam team on call today</vt:lpstr>
      <vt:lpstr>Case study slide</vt:lpstr>
      <vt:lpstr>PowerPoint Presentation</vt:lpstr>
      <vt:lpstr>Link to Ugam’s in-house icon library folder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Praful Gaikwad</dc:creator>
  <cp:lastModifiedBy>Sai Raghu Teja</cp:lastModifiedBy>
  <cp:revision>4</cp:revision>
  <dcterms:created xsi:type="dcterms:W3CDTF">2018-09-14T06:16:18Z</dcterms:created>
  <dcterms:modified xsi:type="dcterms:W3CDTF">2021-05-09T12:01:01Z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0x0101001B32DA1E6A214947BD0EEDA4258B836C</vt:lpwstr>
  </property>
  <property fmtid="{D5CDD505-2E9C-101B-9397-08002B2CF9AE}" pid="3" name="Order">
    <vt:r8>1009700</vt:r8>
  </property>
  <property fmtid="{D5CDD505-2E9C-101B-9397-08002B2CF9AE}" pid="4" name="xd_Signature">
    <vt:bool>false</vt:bool>
  </property>
  <property fmtid="{D5CDD505-2E9C-101B-9397-08002B2CF9AE}" pid="5" name="xd_ProgID">
    <vt:lpwstr/>
  </property>
  <property fmtid="{D5CDD505-2E9C-101B-9397-08002B2CF9AE}" pid="6" name="TemplateUrl">
    <vt:lpwstr/>
  </property>
  <property fmtid="{D5CDD505-2E9C-101B-9397-08002B2CF9AE}" pid="7" name="ComplianceAssetId">
    <vt:lpwstr/>
  </property>
</Properties>
</file>